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4"/>
  </p:notesMasterIdLst>
  <p:sldIdLst>
    <p:sldId id="256" r:id="rId2"/>
    <p:sldId id="363" r:id="rId3"/>
    <p:sldId id="259" r:id="rId4"/>
    <p:sldId id="368" r:id="rId5"/>
    <p:sldId id="358" r:id="rId6"/>
    <p:sldId id="263" r:id="rId7"/>
    <p:sldId id="265" r:id="rId8"/>
    <p:sldId id="365" r:id="rId9"/>
    <p:sldId id="269" r:id="rId10"/>
    <p:sldId id="334" r:id="rId11"/>
    <p:sldId id="342" r:id="rId12"/>
    <p:sldId id="335" r:id="rId13"/>
    <p:sldId id="344" r:id="rId14"/>
    <p:sldId id="345" r:id="rId15"/>
    <p:sldId id="338" r:id="rId16"/>
    <p:sldId id="347" r:id="rId17"/>
    <p:sldId id="348" r:id="rId18"/>
    <p:sldId id="270" r:id="rId19"/>
    <p:sldId id="279" r:id="rId20"/>
    <p:sldId id="280" r:id="rId21"/>
    <p:sldId id="355" r:id="rId22"/>
    <p:sldId id="297" r:id="rId23"/>
    <p:sldId id="298" r:id="rId24"/>
    <p:sldId id="299" r:id="rId25"/>
    <p:sldId id="371" r:id="rId26"/>
    <p:sldId id="302" r:id="rId27"/>
    <p:sldId id="337" r:id="rId28"/>
    <p:sldId id="352" r:id="rId29"/>
    <p:sldId id="353" r:id="rId30"/>
    <p:sldId id="354" r:id="rId31"/>
    <p:sldId id="281" r:id="rId32"/>
    <p:sldId id="282" r:id="rId33"/>
    <p:sldId id="306" r:id="rId34"/>
    <p:sldId id="308" r:id="rId35"/>
    <p:sldId id="309" r:id="rId36"/>
    <p:sldId id="370" r:id="rId37"/>
    <p:sldId id="307" r:id="rId38"/>
    <p:sldId id="296" r:id="rId39"/>
    <p:sldId id="331" r:id="rId40"/>
    <p:sldId id="330" r:id="rId41"/>
    <p:sldId id="367" r:id="rId42"/>
    <p:sldId id="332" r:id="rId43"/>
  </p:sldIdLst>
  <p:sldSz cx="4610100" cy="3460750"/>
  <p:notesSz cx="4610100" cy="34607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E3E4705-2C31-AB58-5732-D8A35C884C4A}" name="Denielle Ricciardi" initials="DR" userId="59b0f2832a71a1a9"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9900"/>
    <a:srgbClr val="C2C47A"/>
    <a:srgbClr val="D4D76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695" autoAdjust="0"/>
    <p:restoredTop sz="69770" autoAdjust="0"/>
  </p:normalViewPr>
  <p:slideViewPr>
    <p:cSldViewPr>
      <p:cViewPr varScale="1">
        <p:scale>
          <a:sx n="116" d="100"/>
          <a:sy n="116" d="100"/>
        </p:scale>
        <p:origin x="1704" y="62"/>
      </p:cViewPr>
      <p:guideLst>
        <p:guide orient="horz" pos="2880"/>
        <p:guide pos="216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214" d="100"/>
          <a:sy n="214" d="100"/>
        </p:scale>
        <p:origin x="1632" y="156"/>
      </p:cViewPr>
      <p:guideLst/>
    </p:cSldViewPr>
  </p:notesViewPr>
  <p:gridSpacing cx="38100" cy="381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microsoft.com/office/2018/10/relationships/authors" Targe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1997075" cy="1730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2611438" y="0"/>
            <a:ext cx="1997075" cy="173038"/>
          </a:xfrm>
          <a:prstGeom prst="rect">
            <a:avLst/>
          </a:prstGeom>
        </p:spPr>
        <p:txBody>
          <a:bodyPr vert="horz" lIns="91440" tIns="45720" rIns="91440" bIns="45720" rtlCol="0"/>
          <a:lstStyle>
            <a:lvl1pPr algn="r">
              <a:defRPr sz="1200"/>
            </a:lvl1pPr>
          </a:lstStyle>
          <a:p>
            <a:fld id="{2C2222A1-F372-46A3-AFB3-4F9EF6378E82}" type="datetimeFigureOut">
              <a:rPr lang="en-US" smtClean="0"/>
              <a:t>5/22/2023</a:t>
            </a:fld>
            <a:endParaRPr lang="en-US"/>
          </a:p>
        </p:txBody>
      </p:sp>
      <p:sp>
        <p:nvSpPr>
          <p:cNvPr id="4" name="Slide Image Placeholder 3"/>
          <p:cNvSpPr>
            <a:spLocks noGrp="1" noRot="1" noChangeAspect="1"/>
          </p:cNvSpPr>
          <p:nvPr>
            <p:ph type="sldImg" idx="2"/>
          </p:nvPr>
        </p:nvSpPr>
        <p:spPr>
          <a:xfrm>
            <a:off x="1527175" y="433388"/>
            <a:ext cx="1555750" cy="116681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460375" y="1665288"/>
            <a:ext cx="3689350" cy="136366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3287713"/>
            <a:ext cx="1997075" cy="17303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2611438" y="3287713"/>
            <a:ext cx="1997075" cy="173037"/>
          </a:xfrm>
          <a:prstGeom prst="rect">
            <a:avLst/>
          </a:prstGeom>
        </p:spPr>
        <p:txBody>
          <a:bodyPr vert="horz" lIns="91440" tIns="45720" rIns="91440" bIns="45720" rtlCol="0" anchor="b"/>
          <a:lstStyle>
            <a:lvl1pPr algn="r">
              <a:defRPr sz="1200"/>
            </a:lvl1pPr>
          </a:lstStyle>
          <a:p>
            <a:fld id="{8C973BB6-2E18-4B30-83A2-D428299919AE}" type="slidenum">
              <a:rPr lang="en-US" smtClean="0"/>
              <a:t>‹#›</a:t>
            </a:fld>
            <a:endParaRPr lang="en-US"/>
          </a:p>
        </p:txBody>
      </p:sp>
    </p:spTree>
    <p:extLst>
      <p:ext uri="{BB962C8B-B14F-4D97-AF65-F5344CB8AC3E}">
        <p14:creationId xmlns:p14="http://schemas.microsoft.com/office/powerpoint/2010/main" val="31295851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8C973BB6-2E18-4B30-83A2-D428299919AE}" type="slidenum">
              <a:rPr lang="en-US" smtClean="0"/>
              <a:t>1</a:t>
            </a:fld>
            <a:endParaRPr lang="en-US"/>
          </a:p>
        </p:txBody>
      </p:sp>
    </p:spTree>
    <p:extLst>
      <p:ext uri="{BB962C8B-B14F-4D97-AF65-F5344CB8AC3E}">
        <p14:creationId xmlns:p14="http://schemas.microsoft.com/office/powerpoint/2010/main" val="7466932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973BB6-2E18-4B30-83A2-D428299919AE}" type="slidenum">
              <a:rPr lang="en-US" smtClean="0"/>
              <a:t>10</a:t>
            </a:fld>
            <a:endParaRPr lang="en-US"/>
          </a:p>
        </p:txBody>
      </p:sp>
    </p:spTree>
    <p:extLst>
      <p:ext uri="{BB962C8B-B14F-4D97-AF65-F5344CB8AC3E}">
        <p14:creationId xmlns:p14="http://schemas.microsoft.com/office/powerpoint/2010/main" val="7958689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973BB6-2E18-4B30-83A2-D428299919AE}" type="slidenum">
              <a:rPr lang="en-US" smtClean="0"/>
              <a:t>12</a:t>
            </a:fld>
            <a:endParaRPr lang="en-US"/>
          </a:p>
        </p:txBody>
      </p:sp>
    </p:spTree>
    <p:extLst>
      <p:ext uri="{BB962C8B-B14F-4D97-AF65-F5344CB8AC3E}">
        <p14:creationId xmlns:p14="http://schemas.microsoft.com/office/powerpoint/2010/main" val="33972122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8C973BB6-2E18-4B30-83A2-D428299919AE}" type="slidenum">
              <a:rPr lang="en-US" smtClean="0"/>
              <a:t>13</a:t>
            </a:fld>
            <a:endParaRPr lang="en-US"/>
          </a:p>
        </p:txBody>
      </p:sp>
    </p:spTree>
    <p:extLst>
      <p:ext uri="{BB962C8B-B14F-4D97-AF65-F5344CB8AC3E}">
        <p14:creationId xmlns:p14="http://schemas.microsoft.com/office/powerpoint/2010/main" val="3567869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973BB6-2E18-4B30-83A2-D428299919AE}" type="slidenum">
              <a:rPr lang="en-US" smtClean="0"/>
              <a:t>15</a:t>
            </a:fld>
            <a:endParaRPr lang="en-US"/>
          </a:p>
        </p:txBody>
      </p:sp>
    </p:spTree>
    <p:extLst>
      <p:ext uri="{BB962C8B-B14F-4D97-AF65-F5344CB8AC3E}">
        <p14:creationId xmlns:p14="http://schemas.microsoft.com/office/powerpoint/2010/main" val="28678916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0" i="0" dirty="0">
                <a:effectLst/>
                <a:latin typeface="Arial" panose="020B0604020202020204" pitchFamily="34" charset="0"/>
              </a:rPr>
              <a:t>Wishart distribution, a probability distribution on positive-definite matrices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 Wishart prior is often restrictive due to the complex relationship between the hyperparameters and features of the distribution, which can introduce strong unintended prior information.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Some more flexible alternatives include modeling the components of a decomposition of the covariance matrix instead</a:t>
            </a:r>
            <a:endParaRPr lang="en-US" b="0" i="0" dirty="0">
              <a:effectLst/>
              <a:latin typeface="Arial" panose="020B0604020202020204" pitchFamily="34" charset="0"/>
            </a:endParaRPr>
          </a:p>
          <a:p>
            <a:pPr marL="171450" indent="-171450">
              <a:buFont typeface="Arial" panose="020B0604020202020204" pitchFamily="34" charset="0"/>
              <a:buChar char="•"/>
            </a:pPr>
            <a:r>
              <a:rPr lang="en-US" b="0" i="0" dirty="0">
                <a:effectLst/>
                <a:latin typeface="Arial" panose="020B0604020202020204" pitchFamily="34" charset="0"/>
              </a:rPr>
              <a:t>To enable controlled modeling of the random effects precision, Λ, (i.e. maintaining flexibility in modeling the features of the distribution, such as the expected value and variance, while maintaining a non-informative nature), the parameter is decomposed into two components.</a:t>
            </a:r>
          </a:p>
          <a:p>
            <a:pPr marL="171450" indent="-171450">
              <a:buFont typeface="Arial" panose="020B0604020202020204" pitchFamily="34" charset="0"/>
              <a:buChar char="•"/>
            </a:pPr>
            <a:endParaRPr lang="en-US" dirty="0">
              <a:latin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8C973BB6-2E18-4B30-83A2-D428299919AE}" type="slidenum">
              <a:rPr lang="en-US" smtClean="0"/>
              <a:t>16</a:t>
            </a:fld>
            <a:endParaRPr lang="en-US"/>
          </a:p>
        </p:txBody>
      </p:sp>
    </p:spTree>
    <p:extLst>
      <p:ext uri="{BB962C8B-B14F-4D97-AF65-F5344CB8AC3E}">
        <p14:creationId xmlns:p14="http://schemas.microsoft.com/office/powerpoint/2010/main" val="1185038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latin typeface="Arial" panose="020B0604020202020204" pitchFamily="34" charset="0"/>
            </a:endParaRPr>
          </a:p>
        </p:txBody>
      </p:sp>
      <p:sp>
        <p:nvSpPr>
          <p:cNvPr id="4" name="Slide Number Placeholder 3"/>
          <p:cNvSpPr>
            <a:spLocks noGrp="1"/>
          </p:cNvSpPr>
          <p:nvPr>
            <p:ph type="sldNum" sz="quarter" idx="5"/>
          </p:nvPr>
        </p:nvSpPr>
        <p:spPr/>
        <p:txBody>
          <a:bodyPr/>
          <a:lstStyle/>
          <a:p>
            <a:fld id="{8C973BB6-2E18-4B30-83A2-D428299919AE}" type="slidenum">
              <a:rPr lang="en-US" smtClean="0"/>
              <a:t>17</a:t>
            </a:fld>
            <a:endParaRPr lang="en-US"/>
          </a:p>
        </p:txBody>
      </p:sp>
    </p:spTree>
    <p:extLst>
      <p:ext uri="{BB962C8B-B14F-4D97-AF65-F5344CB8AC3E}">
        <p14:creationId xmlns:p14="http://schemas.microsoft.com/office/powerpoint/2010/main" val="20230345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a:p>
        </p:txBody>
      </p:sp>
      <p:sp>
        <p:nvSpPr>
          <p:cNvPr id="4" name="Slide Number Placeholder 3"/>
          <p:cNvSpPr>
            <a:spLocks noGrp="1"/>
          </p:cNvSpPr>
          <p:nvPr>
            <p:ph type="sldNum" sz="quarter" idx="5"/>
          </p:nvPr>
        </p:nvSpPr>
        <p:spPr/>
        <p:txBody>
          <a:bodyPr/>
          <a:lstStyle/>
          <a:p>
            <a:fld id="{8C973BB6-2E18-4B30-83A2-D428299919AE}" type="slidenum">
              <a:rPr lang="en-US" smtClean="0"/>
              <a:t>18</a:t>
            </a:fld>
            <a:endParaRPr lang="en-US"/>
          </a:p>
        </p:txBody>
      </p:sp>
    </p:spTree>
    <p:extLst>
      <p:ext uri="{BB962C8B-B14F-4D97-AF65-F5344CB8AC3E}">
        <p14:creationId xmlns:p14="http://schemas.microsoft.com/office/powerpoint/2010/main" val="40854143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indent="0">
                  <a:buFont typeface="Arial" panose="020B0604020202020204" pitchFamily="34" charset="0"/>
                  <a:buNone/>
                </a:pPr>
                <a:r>
                  <a:rPr lang="en-US" b="1" dirty="0"/>
                  <a:t>VPSC</a:t>
                </a:r>
              </a:p>
              <a:p>
                <a:pPr marL="171450" indent="-171450">
                  <a:buFont typeface="Arial" panose="020B0604020202020204" pitchFamily="34" charset="0"/>
                  <a:buChar char="•"/>
                </a:pPr>
                <a:r>
                  <a:rPr lang="en-US" dirty="0"/>
                  <a:t>Uses a mean-field solver and considers the plastic contribution to deformation due to externally applied stresses and strains – does not consider elastic strain</a:t>
                </a:r>
              </a:p>
              <a:p>
                <a:pPr marL="285750" indent="-285750" algn="l">
                  <a:buFont typeface="Arial" panose="020B0604020202020204" pitchFamily="34" charset="0"/>
                  <a:buChar char="•"/>
                </a:pPr>
                <a:r>
                  <a:rPr lang="en-US" sz="1800" b="0" i="0" u="none" strike="noStrike" baseline="0" dirty="0">
                    <a:latin typeface="STIX-Regular"/>
                  </a:rPr>
                  <a:t>VPSC represents the polycrystal with volume fractions of crystal orientations (statistically representative grains)</a:t>
                </a:r>
              </a:p>
              <a:p>
                <a:pPr marL="285750" indent="-285750" algn="l">
                  <a:buFont typeface="Arial" panose="020B0604020202020204" pitchFamily="34" charset="0"/>
                  <a:buChar char="•"/>
                </a:pPr>
                <a:r>
                  <a:rPr lang="en-US" sz="1800" b="0" i="0" u="none" strike="noStrike" baseline="0" dirty="0">
                    <a:latin typeface="STIX-Regular"/>
                  </a:rPr>
                  <a:t>Each SR grain is treated as an ellipsoidal inclusion within an infinite homogeneous effective medium (HEM) representing the polycrystal</a:t>
                </a:r>
                <a:endParaRPr lang="en-US" dirty="0"/>
              </a:p>
              <a:p>
                <a:pPr marL="171450" indent="-171450">
                  <a:buFont typeface="Arial" panose="020B0604020202020204" pitchFamily="34" charset="0"/>
                  <a:buChar char="•"/>
                </a:pPr>
                <a:r>
                  <a:rPr lang="en-US" dirty="0"/>
                  <a:t>VPSC considers local quantities within each grain --- stress, strain and plastic strain </a:t>
                </a:r>
              </a:p>
              <a:p>
                <a:pPr marL="171450" indent="-171450">
                  <a:buFont typeface="Arial" panose="020B0604020202020204" pitchFamily="34" charset="0"/>
                  <a:buChar char="•"/>
                </a:pPr>
                <a:r>
                  <a:rPr lang="en-US" b="1" dirty="0"/>
                  <a:t>The overall macroscopic quantities are an average of the local quantities of each SR grain. </a:t>
                </a:r>
              </a:p>
              <a:p>
                <a:pPr marL="0" indent="0">
                  <a:buFont typeface="Arial" panose="020B0604020202020204" pitchFamily="34" charset="0"/>
                  <a:buNone/>
                </a:pPr>
                <a:endParaRPr lang="en-US" dirty="0"/>
              </a:p>
              <a:p>
                <a:pPr marL="0" indent="0">
                  <a:buFont typeface="Arial" panose="020B0604020202020204" pitchFamily="34" charset="0"/>
                  <a:buNone/>
                </a:pPr>
                <a:r>
                  <a:rPr lang="en-US" b="1" dirty="0"/>
                  <a:t>Voce Hardening Law</a:t>
                </a:r>
              </a:p>
              <a:p>
                <a:pPr marL="171450" indent="-171450">
                  <a:buFont typeface="Arial" panose="020B0604020202020204" pitchFamily="34" charset="0"/>
                  <a:buChar char="•"/>
                </a:pPr>
                <a:r>
                  <a:rPr lang="en-US" dirty="0"/>
                  <a:t>As deformation occurs, this model uses the Voce hardening law to update the CRSS</a:t>
                </a:r>
              </a:p>
              <a:p>
                <a:pPr marL="171450" indent="-171450">
                  <a:buFont typeface="Arial" panose="020B0604020202020204" pitchFamily="34" charset="0"/>
                  <a:buChar char="•"/>
                </a:pPr>
                <a:r>
                  <a:rPr lang="en-US" dirty="0"/>
                  <a:t>CRSS - </a:t>
                </a:r>
                <a:r>
                  <a:rPr lang="en-US" b="0" i="0" dirty="0">
                    <a:solidFill>
                      <a:srgbClr val="222222"/>
                    </a:solidFill>
                    <a:effectLst/>
                    <a:latin typeface="DDG_ProximaNova"/>
                  </a:rPr>
                  <a:t>component of shear stress, resolved in the direction of slip, necessary to initiate slip in a grain.</a:t>
                </a:r>
                <a:endParaRPr lang="en-US" dirty="0"/>
              </a:p>
              <a:p>
                <a:pPr marL="171450" indent="-171450">
                  <a:buFont typeface="Arial" panose="020B0604020202020204" pitchFamily="34" charset="0"/>
                  <a:buChar char="•"/>
                </a:pPr>
                <a:r>
                  <a:rPr lang="en-US" dirty="0"/>
                  <a:t>Parameters: Initial hardening rate, asymptotic hardening rate, initial CRSS, and the back-extrapolated asymptotic CRSS</a:t>
                </a:r>
              </a:p>
              <a:p>
                <a:pPr marL="171450" indent="-171450">
                  <a:buFont typeface="Arial" panose="020B0604020202020204" pitchFamily="34" charset="0"/>
                  <a:buChar char="•"/>
                </a:pPr>
                <a14:m>
                  <m:oMath xmlns:m="http://schemas.openxmlformats.org/officeDocument/2006/math">
                    <m:r>
                      <m:rPr>
                        <m:sty m:val="p"/>
                      </m:rPr>
                      <a:rPr lang="en-US" b="0" i="0" smtClean="0">
                        <a:latin typeface="Cambria Math" panose="02040503050406030204" pitchFamily="18" charset="0"/>
                      </a:rPr>
                      <m:t>Γ</m:t>
                    </m:r>
                  </m:oMath>
                </a14:m>
                <a:r>
                  <a:rPr lang="en-US" dirty="0"/>
                  <a:t>: total accumulated shear over all the slip systems</a:t>
                </a:r>
              </a:p>
              <a:p>
                <a:pPr marL="0" indent="0">
                  <a:buFont typeface="Arial" panose="020B0604020202020204" pitchFamily="34" charset="0"/>
                  <a:buNone/>
                </a:pPr>
                <a:endParaRPr lang="en-US" dirty="0"/>
              </a:p>
              <a:p>
                <a:pPr marL="171450" indent="-171450">
                  <a:buFont typeface="Arial" panose="020B0604020202020204" pitchFamily="34" charset="0"/>
                  <a:buChar char="•"/>
                </a:pPr>
                <a:r>
                  <a:rPr lang="en-US" b="0" i="0" dirty="0">
                    <a:solidFill>
                      <a:srgbClr val="202122"/>
                    </a:solidFill>
                    <a:effectLst/>
                    <a:latin typeface="Arial" panose="020B0604020202020204" pitchFamily="34" charset="0"/>
                  </a:rPr>
                  <a:t>The </a:t>
                </a:r>
                <a:r>
                  <a:rPr lang="en-US" b="1" i="0" dirty="0">
                    <a:solidFill>
                      <a:srgbClr val="202122"/>
                    </a:solidFill>
                    <a:effectLst/>
                    <a:latin typeface="Arial" panose="020B0604020202020204" pitchFamily="34" charset="0"/>
                  </a:rPr>
                  <a:t>von Mises stress </a:t>
                </a:r>
                <a:r>
                  <a:rPr lang="en-US" b="0" i="0" dirty="0">
                    <a:solidFill>
                      <a:srgbClr val="202122"/>
                    </a:solidFill>
                    <a:effectLst/>
                    <a:latin typeface="Arial" panose="020B0604020202020204" pitchFamily="34" charset="0"/>
                  </a:rPr>
                  <a:t>is used to predict yielding of materials under complex loading from the results of uniaxial tensile tests</a:t>
                </a:r>
              </a:p>
              <a:p>
                <a:pPr marL="171450" indent="-171450">
                  <a:buFont typeface="Arial" panose="020B0604020202020204" pitchFamily="34" charset="0"/>
                  <a:buChar char="•"/>
                </a:pPr>
                <a:r>
                  <a:rPr lang="en-US" b="0" i="0" dirty="0">
                    <a:solidFill>
                      <a:srgbClr val="4D5156"/>
                    </a:solidFill>
                    <a:effectLst/>
                    <a:latin typeface="Google Sans"/>
                  </a:rPr>
                  <a:t>Von Mises stress is a value used to determine </a:t>
                </a:r>
                <a:r>
                  <a:rPr lang="en-US" b="0" i="0" dirty="0">
                    <a:solidFill>
                      <a:srgbClr val="040C28"/>
                    </a:solidFill>
                    <a:effectLst/>
                    <a:latin typeface="Google Sans"/>
                  </a:rPr>
                  <a:t>if a given material will yield or fracture</a:t>
                </a:r>
                <a:r>
                  <a:rPr lang="en-US" b="0" i="0" dirty="0">
                    <a:solidFill>
                      <a:srgbClr val="4D5156"/>
                    </a:solidFill>
                    <a:effectLst/>
                    <a:latin typeface="Google Sans"/>
                  </a:rPr>
                  <a:t>. It is mostly used for ductile materials, such as metals</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Code developed at the Los Alamos National Laboratory by C.N. Tome and R.A. </a:t>
                </a:r>
                <a:r>
                  <a:rPr lang="en-US" dirty="0" err="1"/>
                  <a:t>Lebensohn</a:t>
                </a:r>
                <a:r>
                  <a:rPr lang="en-US" dirty="0"/>
                  <a:t>.	</a:t>
                </a:r>
              </a:p>
              <a:p>
                <a:endParaRPr lang="en-US" dirty="0"/>
              </a:p>
              <a:p>
                <a:r>
                  <a:rPr lang="en-US" dirty="0"/>
                  <a:t>Phenomenological: Consistent with fundamental theory but not derived from first principles</a:t>
                </a:r>
              </a:p>
              <a:p>
                <a:endParaRPr lang="en-US" dirty="0"/>
              </a:p>
            </p:txBody>
          </p:sp>
        </mc:Choice>
        <mc:Fallback xmlns="">
          <p:sp>
            <p:nvSpPr>
              <p:cNvPr id="3" name="Notes Placeholder 2"/>
              <p:cNvSpPr>
                <a:spLocks noGrp="1"/>
              </p:cNvSpPr>
              <p:nvPr>
                <p:ph type="body" idx="1"/>
              </p:nvPr>
            </p:nvSpPr>
            <p:spPr/>
            <p:txBody>
              <a:bodyPr/>
              <a:lstStyle/>
              <a:p>
                <a:pPr marL="0" indent="0">
                  <a:buFont typeface="Arial" panose="020B0604020202020204" pitchFamily="34" charset="0"/>
                  <a:buNone/>
                </a:pPr>
                <a:r>
                  <a:rPr lang="en-US" b="1" dirty="0"/>
                  <a:t>VPSC</a:t>
                </a:r>
              </a:p>
              <a:p>
                <a:pPr marL="171450" indent="-171450">
                  <a:buFont typeface="Arial" panose="020B0604020202020204" pitchFamily="34" charset="0"/>
                  <a:buChar char="•"/>
                </a:pPr>
                <a:r>
                  <a:rPr lang="en-US" dirty="0"/>
                  <a:t> uses a mean-field solver and considers the plastic contribution to deformation due to externally applied stresses and strains – does not consider elastic strain</a:t>
                </a:r>
              </a:p>
              <a:p>
                <a:pPr marL="171450" indent="-171450">
                  <a:buFont typeface="Arial" panose="020B0604020202020204" pitchFamily="34" charset="0"/>
                  <a:buChar char="•"/>
                </a:pPr>
                <a:r>
                  <a:rPr lang="en-US" dirty="0"/>
                  <a:t>represents the polycrystal with volume fractions of crystal orientations, or statistically representative (SR) grains. Each SR grain is treated as an ellipsoidal inclusion within an infinite homogeneous effective medium (HEM) representing all other SR grains in the system. </a:t>
                </a:r>
              </a:p>
              <a:p>
                <a:pPr marL="171450" indent="-171450">
                  <a:buFont typeface="Arial" panose="020B0604020202020204" pitchFamily="34" charset="0"/>
                  <a:buChar char="•"/>
                </a:pPr>
                <a:r>
                  <a:rPr lang="en-US" dirty="0"/>
                  <a:t>The HEM represents the average environment seen by each grain with identical orientation. </a:t>
                </a:r>
              </a:p>
              <a:p>
                <a:pPr marL="171450" indent="-171450">
                  <a:buFont typeface="Arial" panose="020B0604020202020204" pitchFamily="34" charset="0"/>
                  <a:buChar char="•"/>
                </a:pPr>
                <a:r>
                  <a:rPr lang="en-US" dirty="0"/>
                  <a:t>VPSC considers local quantities within each grain, $\sigma,\epsilon,\</a:t>
                </a:r>
                <a:r>
                  <a:rPr lang="en-US" dirty="0" err="1"/>
                  <a:t>epsilon^p</a:t>
                </a:r>
                <a:r>
                  <a:rPr lang="en-US" dirty="0"/>
                  <a:t>$, which are stress, strain and plastic strain respectively. </a:t>
                </a:r>
              </a:p>
              <a:p>
                <a:pPr marL="171450" indent="-171450">
                  <a:buFont typeface="Arial" panose="020B0604020202020204" pitchFamily="34" charset="0"/>
                  <a:buChar char="•"/>
                </a:pPr>
                <a:r>
                  <a:rPr lang="en-US" dirty="0"/>
                  <a:t>The overall macroscopic quantities are an average of the local quantities of each SR grain. </a:t>
                </a:r>
              </a:p>
              <a:p>
                <a:pPr marL="0" indent="0">
                  <a:buFont typeface="Arial" panose="020B0604020202020204" pitchFamily="34" charset="0"/>
                  <a:buNone/>
                </a:pPr>
                <a:endParaRPr lang="en-US" dirty="0"/>
              </a:p>
              <a:p>
                <a:pPr marL="0" indent="0">
                  <a:buFont typeface="Arial" panose="020B0604020202020204" pitchFamily="34" charset="0"/>
                  <a:buNone/>
                </a:pPr>
                <a:r>
                  <a:rPr lang="en-US" b="1" dirty="0"/>
                  <a:t>Voce Hardening Law</a:t>
                </a:r>
              </a:p>
              <a:p>
                <a:pPr marL="171450" indent="-171450">
                  <a:buFont typeface="Arial" panose="020B0604020202020204" pitchFamily="34" charset="0"/>
                  <a:buChar char="•"/>
                </a:pPr>
                <a:r>
                  <a:rPr lang="en-US" dirty="0"/>
                  <a:t>As deformation occurs, this model uses the Voce hardening law to update the CRSS</a:t>
                </a:r>
              </a:p>
              <a:p>
                <a:pPr marL="171450" indent="-171450">
                  <a:buFont typeface="Arial" panose="020B0604020202020204" pitchFamily="34" charset="0"/>
                  <a:buChar char="•"/>
                </a:pPr>
                <a:r>
                  <a:rPr lang="en-US" dirty="0"/>
                  <a:t>CRSS - </a:t>
                </a:r>
                <a:r>
                  <a:rPr lang="en-US" b="0" i="0" dirty="0">
                    <a:solidFill>
                      <a:srgbClr val="222222"/>
                    </a:solidFill>
                    <a:effectLst/>
                    <a:latin typeface="DDG_ProximaNova"/>
                  </a:rPr>
                  <a:t>component of shear stress, resolved in the direction of slip, necessary to initiate slip in a grain.</a:t>
                </a:r>
                <a:endParaRPr lang="en-US" dirty="0"/>
              </a:p>
              <a:p>
                <a:pPr marL="171450" indent="-171450">
                  <a:buFont typeface="Arial" panose="020B0604020202020204" pitchFamily="34" charset="0"/>
                  <a:buChar char="•"/>
                </a:pPr>
                <a:r>
                  <a:rPr lang="en-US" dirty="0"/>
                  <a:t>Parameters: Initial hardening rate, asymptotic hardening rate, initial CRSS, and the back-extrapolated asymptotic CRSS</a:t>
                </a:r>
              </a:p>
              <a:p>
                <a:pPr marL="171450" indent="-171450">
                  <a:buFont typeface="Arial" panose="020B0604020202020204" pitchFamily="34" charset="0"/>
                  <a:buChar char="•"/>
                </a:pPr>
                <a:r>
                  <a:rPr lang="en-US" b="0" i="0">
                    <a:latin typeface="Cambria Math" panose="02040503050406030204" pitchFamily="18" charset="0"/>
                  </a:rPr>
                  <a:t>Γ</a:t>
                </a:r>
                <a:r>
                  <a:rPr lang="en-US" dirty="0"/>
                  <a:t>: total accumulated shear over all the slip systems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Code developed at the Los Alamos National Laboratory by C.N. Tome and R.A. </a:t>
                </a:r>
                <a:r>
                  <a:rPr lang="en-US" dirty="0" err="1"/>
                  <a:t>Lebensohn</a:t>
                </a:r>
                <a:r>
                  <a:rPr lang="en-US" dirty="0"/>
                  <a:t>.	</a:t>
                </a:r>
              </a:p>
              <a:p>
                <a:endParaRPr lang="en-US" dirty="0"/>
              </a:p>
              <a:p>
                <a:r>
                  <a:rPr lang="en-US" dirty="0"/>
                  <a:t>Phenomenological: Consistent with fundamental theory but not derived from first principles</a:t>
                </a:r>
              </a:p>
              <a:p>
                <a:endParaRPr lang="en-US" dirty="0"/>
              </a:p>
            </p:txBody>
          </p:sp>
        </mc:Fallback>
      </mc:AlternateContent>
      <p:sp>
        <p:nvSpPr>
          <p:cNvPr id="4" name="Slide Number Placeholder 3"/>
          <p:cNvSpPr>
            <a:spLocks noGrp="1"/>
          </p:cNvSpPr>
          <p:nvPr>
            <p:ph type="sldNum" sz="quarter" idx="5"/>
          </p:nvPr>
        </p:nvSpPr>
        <p:spPr/>
        <p:txBody>
          <a:bodyPr/>
          <a:lstStyle/>
          <a:p>
            <a:fld id="{8C973BB6-2E18-4B30-83A2-D428299919AE}" type="slidenum">
              <a:rPr lang="en-US" smtClean="0"/>
              <a:t>19</a:t>
            </a:fld>
            <a:endParaRPr lang="en-US"/>
          </a:p>
        </p:txBody>
      </p:sp>
    </p:spTree>
    <p:extLst>
      <p:ext uri="{BB962C8B-B14F-4D97-AF65-F5344CB8AC3E}">
        <p14:creationId xmlns:p14="http://schemas.microsoft.com/office/powerpoint/2010/main" val="33651488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800" spc="-5" dirty="0">
                <a:latin typeface="Arial"/>
                <a:cs typeface="Arial"/>
              </a:rPr>
              <a:t>Constraints: positive hardening rate which decreases monotonically with additional strain.</a:t>
            </a:r>
          </a:p>
          <a:p>
            <a:pPr marL="0" indent="0">
              <a:buFont typeface="Arial" panose="020B0604020202020204" pitchFamily="34" charset="0"/>
              <a:buNone/>
            </a:pPr>
            <a:endParaRPr lang="en-US" dirty="0"/>
          </a:p>
          <a:p>
            <a:pPr marL="171450" indent="-171450">
              <a:buFont typeface="Arial" panose="020B0604020202020204" pitchFamily="34" charset="0"/>
              <a:buChar char="•"/>
            </a:pPr>
            <a:r>
              <a:rPr lang="en-US" dirty="0"/>
              <a:t>We make the simplifying assumption the testing error is small compared to sample-to-sample variability and should be approximately zero. Therefore, noise was not added to the simulated data. However, the statistical model still estimates the error precision term. The estimation of this term is used as a diagnostic tool since we know a priori the true value of the noise, assuming that the reduced-order model is correct.</a:t>
            </a:r>
          </a:p>
          <a:p>
            <a:pPr marL="0" indent="0">
              <a:buFont typeface="Arial" panose="020B0604020202020204" pitchFamily="34" charset="0"/>
              <a:buNone/>
            </a:pPr>
            <a:r>
              <a:rPr lang="en-US" dirty="0"/>
              <a:t>				</a:t>
            </a:r>
          </a:p>
          <a:p>
            <a:endParaRPr lang="en-US" dirty="0"/>
          </a:p>
        </p:txBody>
      </p:sp>
      <p:sp>
        <p:nvSpPr>
          <p:cNvPr id="4" name="Slide Number Placeholder 3"/>
          <p:cNvSpPr>
            <a:spLocks noGrp="1"/>
          </p:cNvSpPr>
          <p:nvPr>
            <p:ph type="sldNum" sz="quarter" idx="5"/>
          </p:nvPr>
        </p:nvSpPr>
        <p:spPr/>
        <p:txBody>
          <a:bodyPr/>
          <a:lstStyle/>
          <a:p>
            <a:fld id="{8C973BB6-2E18-4B30-83A2-D428299919AE}" type="slidenum">
              <a:rPr lang="en-US" smtClean="0"/>
              <a:t>20</a:t>
            </a:fld>
            <a:endParaRPr lang="en-US"/>
          </a:p>
        </p:txBody>
      </p:sp>
    </p:spTree>
    <p:extLst>
      <p:ext uri="{BB962C8B-B14F-4D97-AF65-F5344CB8AC3E}">
        <p14:creationId xmlns:p14="http://schemas.microsoft.com/office/powerpoint/2010/main" val="20795692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if model misfit ignored, bias will be induced in the parameter estimates and consequently the model trajectory</a:t>
            </a:r>
          </a:p>
          <a:p>
            <a:pPr marL="171450" indent="-171450">
              <a:buFont typeface="Arial" panose="020B0604020202020204" pitchFamily="34" charset="0"/>
              <a:buChar char="•"/>
            </a:pPr>
            <a:r>
              <a:rPr lang="en-US" dirty="0"/>
              <a:t>the </a:t>
            </a:r>
            <a:r>
              <a:rPr lang="en-US" b="1" dirty="0"/>
              <a:t>posterior distribution </a:t>
            </a:r>
            <a:r>
              <a:rPr lang="en-US" dirty="0"/>
              <a:t>centers around a ‘posterior best fit’ value which minimizes the mean residual error between the model output and the observations.</a:t>
            </a:r>
          </a:p>
          <a:p>
            <a:pPr marL="171450" indent="-171450">
              <a:buFont typeface="Arial" panose="020B0604020202020204" pitchFamily="34" charset="0"/>
              <a:buChar char="•"/>
            </a:pPr>
            <a:r>
              <a:rPr lang="en-US" dirty="0"/>
              <a:t>bias is particularly problematic when model parameters are not simply tuning parameters but whose values are of intrinsic interest and necessary for reliable prediction</a:t>
            </a:r>
          </a:p>
          <a:p>
            <a:pPr marL="171450" indent="-171450">
              <a:buFont typeface="Arial" panose="020B0604020202020204" pitchFamily="34" charset="0"/>
              <a:buChar char="•"/>
            </a:pPr>
            <a:r>
              <a:rPr lang="en-US" dirty="0"/>
              <a:t>(diffusivities, mobilities, defect energies, elastic constants)</a:t>
            </a:r>
          </a:p>
          <a:p>
            <a:pPr marL="171450" indent="-171450">
              <a:buFont typeface="Arial" panose="020B0604020202020204" pitchFamily="34" charset="0"/>
              <a:buChar char="•"/>
            </a:pPr>
            <a:r>
              <a:rPr lang="en-US" b="1" dirty="0"/>
              <a:t>The measured experimental response can be decomposed into three components: </a:t>
            </a:r>
            <a:r>
              <a:rPr lang="en-US" dirty="0"/>
              <a:t>1) the portion that is well-represented by the model, 2) the portion of the “true” material response not captured by the model due to discrepancy, 3) noise or measurement error</a:t>
            </a:r>
          </a:p>
          <a:p>
            <a:endParaRPr lang="en-US" dirty="0"/>
          </a:p>
        </p:txBody>
      </p:sp>
      <p:sp>
        <p:nvSpPr>
          <p:cNvPr id="4" name="Slide Number Placeholder 3"/>
          <p:cNvSpPr>
            <a:spLocks noGrp="1"/>
          </p:cNvSpPr>
          <p:nvPr>
            <p:ph type="sldNum" sz="quarter" idx="5"/>
          </p:nvPr>
        </p:nvSpPr>
        <p:spPr/>
        <p:txBody>
          <a:bodyPr/>
          <a:lstStyle/>
          <a:p>
            <a:fld id="{8C973BB6-2E18-4B30-83A2-D428299919AE}" type="slidenum">
              <a:rPr lang="en-US" smtClean="0"/>
              <a:t>21</a:t>
            </a:fld>
            <a:endParaRPr lang="en-US"/>
          </a:p>
        </p:txBody>
      </p:sp>
    </p:spTree>
    <p:extLst>
      <p:ext uri="{BB962C8B-B14F-4D97-AF65-F5344CB8AC3E}">
        <p14:creationId xmlns:p14="http://schemas.microsoft.com/office/powerpoint/2010/main" val="31646444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Materials science is important in the advancement of technology</a:t>
            </a:r>
          </a:p>
          <a:p>
            <a:pPr marL="171450" indent="-171450">
              <a:buFont typeface="Arial" panose="020B0604020202020204" pitchFamily="34" charset="0"/>
              <a:buChar char="•"/>
            </a:pPr>
            <a:r>
              <a:rPr lang="en-US" dirty="0"/>
              <a:t>Advancements in technology have largely been enabled by the discovery and design of new materials with specific properties </a:t>
            </a:r>
          </a:p>
          <a:p>
            <a:pPr marL="628650" lvl="1" indent="-171450">
              <a:buFont typeface="Arial" panose="020B0604020202020204" pitchFamily="34" charset="0"/>
              <a:buChar char="•"/>
            </a:pPr>
            <a:r>
              <a:rPr lang="en-US" b="0" i="0" dirty="0">
                <a:solidFill>
                  <a:srgbClr val="2E2E2E"/>
                </a:solidFill>
                <a:effectLst/>
                <a:latin typeface="ElsevierGulliver"/>
              </a:rPr>
              <a:t>Metamaterial, Graphene,  Willow Glass, Carbon fiber-reinforced plastics, Perovskite, Metal foam, </a:t>
            </a:r>
            <a:endParaRPr lang="en-US" dirty="0"/>
          </a:p>
          <a:p>
            <a:pPr marL="171450" indent="-171450">
              <a:buFont typeface="Arial" panose="020B0604020202020204" pitchFamily="34" charset="0"/>
              <a:buChar char="•"/>
            </a:pPr>
            <a:r>
              <a:rPr lang="en-US" dirty="0"/>
              <a:t>Flip side: bottleneck - due to the resource requirement to bring new materials to the market </a:t>
            </a:r>
          </a:p>
          <a:p>
            <a:pPr marL="171450" indent="-171450">
              <a:buFont typeface="Arial" panose="020B0604020202020204" pitchFamily="34" charset="0"/>
              <a:buChar char="•"/>
            </a:pPr>
            <a:r>
              <a:rPr lang="en-US" dirty="0"/>
              <a:t>In order to accelerate this process, there has been an emphasis on the integration of simulations to meet the demands of advancing technology.</a:t>
            </a:r>
          </a:p>
          <a:p>
            <a:endParaRPr lang="en-US" dirty="0"/>
          </a:p>
        </p:txBody>
      </p:sp>
      <p:sp>
        <p:nvSpPr>
          <p:cNvPr id="4" name="Slide Number Placeholder 3"/>
          <p:cNvSpPr>
            <a:spLocks noGrp="1"/>
          </p:cNvSpPr>
          <p:nvPr>
            <p:ph type="sldNum" sz="quarter" idx="5"/>
          </p:nvPr>
        </p:nvSpPr>
        <p:spPr/>
        <p:txBody>
          <a:bodyPr/>
          <a:lstStyle/>
          <a:p>
            <a:fld id="{8C973BB6-2E18-4B30-83A2-D428299919AE}" type="slidenum">
              <a:rPr lang="en-US" smtClean="0"/>
              <a:t>2</a:t>
            </a:fld>
            <a:endParaRPr lang="en-US"/>
          </a:p>
        </p:txBody>
      </p:sp>
    </p:spTree>
    <p:extLst>
      <p:ext uri="{BB962C8B-B14F-4D97-AF65-F5344CB8AC3E}">
        <p14:creationId xmlns:p14="http://schemas.microsoft.com/office/powerpoint/2010/main" val="4342523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GP is a flexible model for modeling discrepancy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Stochastic process – collection of random variables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Can be used to define a prior distribution over functions, such as our discrepancy function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characterized by a mean function and a covariance function (Functional generalization of the multivariate Gaussian distribution)</a:t>
                </a:r>
              </a:p>
              <a:p>
                <a:pPr marL="171450" indent="-171450">
                  <a:buFont typeface="Arial" panose="020B0604020202020204" pitchFamily="34" charset="0"/>
                  <a:buChar char="•"/>
                </a:pPr>
                <a:r>
                  <a:rPr lang="en-US" dirty="0"/>
                  <a:t>It is often </a:t>
                </a:r>
                <a:r>
                  <a:rPr lang="en-US" b="1" dirty="0"/>
                  <a:t>realistic to model the discrepancy as having prior mean function m(x) = 0 -- neutral and often reasonable assumption that the magnitude of the systematic deviation from the physical model across the domain is either close to zero or not known a-priori</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 theory continuous: but any sub-collection of points have a jointly Gaussian distribution</a:t>
                </a:r>
              </a:p>
              <a:p>
                <a:pPr marL="171450" indent="-171450">
                  <a:buFont typeface="Arial" panose="020B0604020202020204" pitchFamily="34" charset="0"/>
                  <a:buChar char="•"/>
                </a:pPr>
                <a:r>
                  <a:rPr lang="en-US" dirty="0"/>
                  <a:t>C: The covariance between the process at all points.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spc="-5" dirty="0">
                    <a:latin typeface="Arial"/>
                    <a:cs typeface="Arial"/>
                  </a:rPr>
                  <a:t>Covariance structure controls the correlation scale and smoothness of the stochastic process </a:t>
                </a:r>
                <a:r>
                  <a:rPr lang="en-US" sz="1200" spc="-5" dirty="0">
                    <a:latin typeface="Arial"/>
                    <a:cs typeface="Arial"/>
                    <a:sym typeface="Wingdings" panose="05000000000000000000" pitchFamily="2" charset="2"/>
                  </a:rPr>
                  <a:t> choose to be sufficiently informative for the prior</a:t>
                </a:r>
                <a:endParaRPr lang="en-US" sz="1200" spc="-5" dirty="0">
                  <a:latin typeface="Arial"/>
                  <a:cs typeface="Arial"/>
                </a:endParaRPr>
              </a:p>
              <a:p>
                <a:pPr marL="171450" indent="-171450">
                  <a:buFont typeface="Arial" panose="020B0604020202020204" pitchFamily="34" charset="0"/>
                  <a:buChar char="•"/>
                </a:pPr>
                <a:endParaRPr lang="en-US" dirty="0"/>
              </a:p>
              <a:p>
                <a:endParaRPr lang="en-US" dirty="0"/>
              </a:p>
            </p:txBody>
          </p:sp>
        </mc:Choice>
        <mc:Fallback xmlns="">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 Gaussian process is a prior over functions, and is characterized by a mean function and a covariance function</a:t>
                </a:r>
              </a:p>
              <a:p>
                <a:pPr marL="628650" lvl="1" indent="-171450">
                  <a:buFont typeface="Arial" panose="020B0604020202020204" pitchFamily="34" charset="0"/>
                  <a:buChar char="•"/>
                </a:pPr>
                <a:r>
                  <a:rPr lang="en-US" dirty="0"/>
                  <a:t>a collection of random variables such that any finite sub-collection of those variables has a jointly Gaussian distribution</a:t>
                </a:r>
              </a:p>
              <a:p>
                <a:pPr marL="628650" lvl="1" indent="-171450">
                  <a:buFont typeface="Arial" panose="020B0604020202020204" pitchFamily="34" charset="0"/>
                  <a:buChar char="•"/>
                </a:pPr>
                <a:r>
                  <a:rPr lang="en-US" b="0" i="0">
                    <a:latin typeface="Cambria Math" panose="02040503050406030204" pitchFamily="18" charset="0"/>
                  </a:rPr>
                  <a:t>Δ(𝑥_𝑛)</a:t>
                </a:r>
                <a:r>
                  <a:rPr lang="en-US" dirty="0"/>
                  <a:t> is normally distributed</a:t>
                </a:r>
                <a:r>
                  <a:rPr lang="en-US" baseline="0" dirty="0"/>
                  <a:t> for all </a:t>
                </a:r>
                <a:r>
                  <a:rPr lang="en-US" b="0" i="0" baseline="0">
                    <a:latin typeface="Cambria Math" panose="02040503050406030204" pitchFamily="18" charset="0"/>
                  </a:rPr>
                  <a:t>𝑛=1, …, 𝑁</a:t>
                </a:r>
                <a:r>
                  <a:rPr lang="en-US" dirty="0"/>
                  <a:t>, and the joint probability distribution</a:t>
                </a:r>
                <a:r>
                  <a:rPr lang="en-US" baseline="0" dirty="0"/>
                  <a:t> of </a:t>
                </a:r>
                <a:r>
                  <a:rPr lang="en-US" b="0" i="0" baseline="0">
                    <a:latin typeface="Cambria Math" panose="02040503050406030204" pitchFamily="18" charset="0"/>
                  </a:rPr>
                  <a:t>Δ(⋅)</a:t>
                </a:r>
                <a:r>
                  <a:rPr lang="en-US" dirty="0"/>
                  <a:t> is MVN(0, c)</a:t>
                </a:r>
              </a:p>
              <a:p>
                <a:pPr marL="171450" indent="-171450">
                  <a:buFont typeface="Arial" panose="020B0604020202020204" pitchFamily="34" charset="0"/>
                  <a:buChar char="•"/>
                </a:pPr>
                <a:r>
                  <a:rPr lang="en-US" dirty="0"/>
                  <a:t>Functional generalization of the multivariate Gaussian distribution</a:t>
                </a:r>
              </a:p>
              <a:p>
                <a:pPr marL="171450" indent="-171450">
                  <a:buFont typeface="Arial" panose="020B0604020202020204" pitchFamily="34" charset="0"/>
                  <a:buChar char="•"/>
                </a:pPr>
                <a:r>
                  <a:rPr lang="en-US" dirty="0"/>
                  <a:t>Just as Gaussian distribution specified by mean and covariance, so is the process (by functions)</a:t>
                </a:r>
              </a:p>
              <a:p>
                <a:pPr marL="171450" indent="-171450">
                  <a:buFont typeface="Arial" panose="020B0604020202020204" pitchFamily="34" charset="0"/>
                  <a:buChar char="•"/>
                </a:pPr>
                <a:r>
                  <a:rPr lang="en-US" dirty="0"/>
                  <a:t>It is often realistic to model the discrepancy as having prior mean function m(x) = 0, as this incorporates the neutral and often reasonable assumption that the magnitude of the systematic deviation from the physical model across the domain is either close to zero or not known a-priori</a:t>
                </a:r>
              </a:p>
              <a:p>
                <a:pPr marL="171450" indent="-171450">
                  <a:buFont typeface="Arial" panose="020B0604020202020204" pitchFamily="34" charset="0"/>
                  <a:buChar char="•"/>
                </a:pPr>
                <a:r>
                  <a:rPr lang="en-US" dirty="0"/>
                  <a:t>Covariance choice important – controls the degree to which the correlation decays with distance between inputs over the input domain. Controls smoothness of realizations (sample paths)</a:t>
                </a:r>
              </a:p>
              <a:p>
                <a:endParaRPr lang="en-US" dirty="0"/>
              </a:p>
            </p:txBody>
          </p:sp>
        </mc:Fallback>
      </mc:AlternateContent>
      <p:sp>
        <p:nvSpPr>
          <p:cNvPr id="4" name="Slide Number Placeholder 3"/>
          <p:cNvSpPr>
            <a:spLocks noGrp="1"/>
          </p:cNvSpPr>
          <p:nvPr>
            <p:ph type="sldNum" sz="quarter" idx="5"/>
          </p:nvPr>
        </p:nvSpPr>
        <p:spPr/>
        <p:txBody>
          <a:bodyPr/>
          <a:lstStyle/>
          <a:p>
            <a:fld id="{8C973BB6-2E18-4B30-83A2-D428299919AE}" type="slidenum">
              <a:rPr lang="en-US" smtClean="0"/>
              <a:t>22</a:t>
            </a:fld>
            <a:endParaRPr lang="en-US"/>
          </a:p>
        </p:txBody>
      </p:sp>
    </p:spTree>
    <p:extLst>
      <p:ext uri="{BB962C8B-B14F-4D97-AF65-F5344CB8AC3E}">
        <p14:creationId xmlns:p14="http://schemas.microsoft.com/office/powerpoint/2010/main" val="19578159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a:t>Variance </a:t>
            </a:r>
            <a:r>
              <a:rPr lang="en-US" b="0" dirty="0"/>
              <a:t>describes pointwise uncertainty.</a:t>
            </a:r>
            <a:r>
              <a:rPr lang="en-US" b="1" dirty="0"/>
              <a:t> </a:t>
            </a:r>
            <a:r>
              <a:rPr lang="en-US" dirty="0"/>
              <a:t>controls the pointwise variability of resulting sample paths. </a:t>
            </a:r>
          </a:p>
          <a:p>
            <a:pPr marL="628650" lvl="1" indent="-171450">
              <a:buFont typeface="Arial" panose="020B0604020202020204" pitchFamily="34" charset="0"/>
              <a:buChar char="•"/>
            </a:pPr>
            <a:r>
              <a:rPr lang="en-US" dirty="0"/>
              <a:t>a large variance - diffuse GP prior distribution</a:t>
            </a:r>
          </a:p>
          <a:p>
            <a:pPr marL="628650" lvl="1" indent="-171450">
              <a:buFont typeface="Arial" panose="020B0604020202020204" pitchFamily="34" charset="0"/>
              <a:buChar char="•"/>
            </a:pPr>
            <a:r>
              <a:rPr lang="en-US" dirty="0"/>
              <a:t>a smaller variance - tighter distribution appropriate when more prior information is available. </a:t>
            </a:r>
          </a:p>
          <a:p>
            <a:pPr marL="171450" indent="-171450">
              <a:buFont typeface="Arial" panose="020B0604020202020204" pitchFamily="34" charset="0"/>
              <a:buChar char="•"/>
            </a:pPr>
            <a:r>
              <a:rPr lang="en-US" dirty="0"/>
              <a:t>The </a:t>
            </a:r>
            <a:r>
              <a:rPr lang="en-US" b="1" dirty="0"/>
              <a:t>length-scale</a:t>
            </a:r>
            <a:r>
              <a:rPr lang="en-US" dirty="0"/>
              <a:t> parameter controls how dependence scales with the distance between nearby points. </a:t>
            </a:r>
          </a:p>
          <a:p>
            <a:pPr marL="171450" indent="-171450">
              <a:buFont typeface="Arial" panose="020B0604020202020204" pitchFamily="34" charset="0"/>
              <a:buChar char="•"/>
            </a:pPr>
            <a:endParaRPr lang="en-US"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Covariance structure controls the correlation scale and the smoothness of the stochastic process</a:t>
            </a:r>
          </a:p>
          <a:p>
            <a:pPr marL="171450" indent="-171450">
              <a:buFont typeface="Arial" panose="020B0604020202020204" pitchFamily="34" charset="0"/>
              <a:buChar char="•"/>
            </a:pPr>
            <a:r>
              <a:rPr lang="en-US" dirty="0"/>
              <a:t>Hyperparameters describe prior uncertainty about the unknown function – control pointwise variability of resulting sample paths</a:t>
            </a:r>
          </a:p>
          <a:p>
            <a:pPr marL="171450" indent="-171450">
              <a:buFont typeface="Arial" panose="020B0604020202020204" pitchFamily="34" charset="0"/>
              <a:buChar char="•"/>
            </a:pPr>
            <a:r>
              <a:rPr lang="en-US" dirty="0"/>
              <a:t>May also get bias and over-confidence if priors are too flexible</a:t>
            </a:r>
            <a:endParaRPr lang="en-US" b="1" dirty="0"/>
          </a:p>
          <a:p>
            <a:pPr marL="0" indent="0">
              <a:buFont typeface="Arial" panose="020B0604020202020204" pitchFamily="34" charset="0"/>
              <a:buNone/>
            </a:pPr>
            <a:endParaRPr lang="en-US" dirty="0"/>
          </a:p>
          <a:p>
            <a:endParaRPr lang="en-US" dirty="0"/>
          </a:p>
        </p:txBody>
      </p:sp>
      <p:sp>
        <p:nvSpPr>
          <p:cNvPr id="4" name="Slide Number Placeholder 3"/>
          <p:cNvSpPr>
            <a:spLocks noGrp="1"/>
          </p:cNvSpPr>
          <p:nvPr>
            <p:ph type="sldNum" sz="quarter" idx="5"/>
          </p:nvPr>
        </p:nvSpPr>
        <p:spPr/>
        <p:txBody>
          <a:bodyPr/>
          <a:lstStyle/>
          <a:p>
            <a:fld id="{8C973BB6-2E18-4B30-83A2-D428299919AE}" type="slidenum">
              <a:rPr lang="en-US" smtClean="0"/>
              <a:t>23</a:t>
            </a:fld>
            <a:endParaRPr lang="en-US"/>
          </a:p>
        </p:txBody>
      </p:sp>
    </p:spTree>
    <p:extLst>
      <p:ext uri="{BB962C8B-B14F-4D97-AF65-F5344CB8AC3E}">
        <p14:creationId xmlns:p14="http://schemas.microsoft.com/office/powerpoint/2010/main" val="37464394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b="1" dirty="0"/>
              <a:t>Stationary covariance function - </a:t>
            </a:r>
            <a:r>
              <a:rPr lang="en-US" dirty="0"/>
              <a:t>depends only on the distance between the inputs and is independent of their relative location.</a:t>
            </a:r>
          </a:p>
          <a:p>
            <a:pPr marL="0" indent="0">
              <a:buFont typeface="Arial" panose="020B0604020202020204" pitchFamily="34" charset="0"/>
              <a:buNone/>
            </a:pPr>
            <a:r>
              <a:rPr lang="en-US" b="1" dirty="0"/>
              <a:t>Non-stationary covariance models -</a:t>
            </a:r>
            <a:r>
              <a:rPr lang="en-US" dirty="0"/>
              <a:t>allow for changes to the dependence structure across the input domain</a:t>
            </a:r>
          </a:p>
          <a:p>
            <a:pPr marL="0" indent="0">
              <a:buFont typeface="Arial" panose="020B0604020202020204" pitchFamily="34" charset="0"/>
              <a:buNone/>
            </a:pPr>
            <a:r>
              <a:rPr lang="en-US" b="1" dirty="0"/>
              <a:t>The non-stationary figure</a:t>
            </a:r>
            <a:r>
              <a:rPr lang="en-US" dirty="0"/>
              <a:t>: samples initially have a stronger dependence which decreases as we move away from 0</a:t>
            </a:r>
          </a:p>
        </p:txBody>
      </p:sp>
      <p:sp>
        <p:nvSpPr>
          <p:cNvPr id="4" name="Slide Number Placeholder 3"/>
          <p:cNvSpPr>
            <a:spLocks noGrp="1"/>
          </p:cNvSpPr>
          <p:nvPr>
            <p:ph type="sldNum" sz="quarter" idx="5"/>
          </p:nvPr>
        </p:nvSpPr>
        <p:spPr/>
        <p:txBody>
          <a:bodyPr/>
          <a:lstStyle/>
          <a:p>
            <a:fld id="{8C973BB6-2E18-4B30-83A2-D428299919AE}" type="slidenum">
              <a:rPr lang="en-US" smtClean="0"/>
              <a:t>24</a:t>
            </a:fld>
            <a:endParaRPr lang="en-US"/>
          </a:p>
        </p:txBody>
      </p:sp>
    </p:spTree>
    <p:extLst>
      <p:ext uri="{BB962C8B-B14F-4D97-AF65-F5344CB8AC3E}">
        <p14:creationId xmlns:p14="http://schemas.microsoft.com/office/powerpoint/2010/main" val="35218195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Arial"/>
              <a:cs typeface="Arial"/>
            </a:endParaRPr>
          </a:p>
        </p:txBody>
      </p:sp>
      <p:sp>
        <p:nvSpPr>
          <p:cNvPr id="4" name="Slide Number Placeholder 3"/>
          <p:cNvSpPr>
            <a:spLocks noGrp="1"/>
          </p:cNvSpPr>
          <p:nvPr>
            <p:ph type="sldNum" sz="quarter" idx="5"/>
          </p:nvPr>
        </p:nvSpPr>
        <p:spPr/>
        <p:txBody>
          <a:bodyPr/>
          <a:lstStyle/>
          <a:p>
            <a:fld id="{8C973BB6-2E18-4B30-83A2-D428299919AE}" type="slidenum">
              <a:rPr lang="en-US" smtClean="0"/>
              <a:t>25</a:t>
            </a:fld>
            <a:endParaRPr lang="en-US"/>
          </a:p>
        </p:txBody>
      </p:sp>
    </p:spTree>
    <p:extLst>
      <p:ext uri="{BB962C8B-B14F-4D97-AF65-F5344CB8AC3E}">
        <p14:creationId xmlns:p14="http://schemas.microsoft.com/office/powerpoint/2010/main" val="7198401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Elastic region</a:t>
            </a:r>
            <a:r>
              <a:rPr lang="en-US" dirty="0"/>
              <a:t>: </a:t>
            </a:r>
            <a:r>
              <a:rPr lang="en-US" sz="1200" spc="-5" dirty="0">
                <a:latin typeface="Arial"/>
                <a:cs typeface="Arial"/>
              </a:rPr>
              <a:t>A </a:t>
            </a:r>
            <a:r>
              <a:rPr lang="en-US" sz="1200" b="0" spc="-5" dirty="0">
                <a:latin typeface="Arial"/>
                <a:cs typeface="Arial"/>
              </a:rPr>
              <a:t>constrained non-stationary</a:t>
            </a:r>
            <a:r>
              <a:rPr lang="en-US" sz="1200" b="0" dirty="0">
                <a:latin typeface="Arial"/>
                <a:cs typeface="Arial"/>
              </a:rPr>
              <a:t> </a:t>
            </a:r>
            <a:r>
              <a:rPr lang="en-US" sz="1200" spc="-5" dirty="0">
                <a:latin typeface="Arial"/>
                <a:cs typeface="Arial"/>
              </a:rPr>
              <a:t>covariance </a:t>
            </a:r>
            <a:r>
              <a:rPr lang="en-US" sz="1200" spc="-210" dirty="0">
                <a:latin typeface="Arial"/>
                <a:cs typeface="Arial"/>
              </a:rPr>
              <a:t> </a:t>
            </a:r>
            <a:r>
              <a:rPr lang="en-US" sz="1200" spc="-5" dirty="0">
                <a:latin typeface="Arial"/>
                <a:cs typeface="Arial"/>
              </a:rPr>
              <a:t>function, </a:t>
            </a:r>
            <a:r>
              <a:rPr lang="en-US" sz="1200" i="1" spc="-5" dirty="0" err="1">
                <a:latin typeface="Arial"/>
                <a:cs typeface="Arial"/>
              </a:rPr>
              <a:t>c</a:t>
            </a:r>
            <a:r>
              <a:rPr lang="en-US" sz="1400" i="1" spc="-7" baseline="-13888" dirty="0" err="1">
                <a:latin typeface="Arial"/>
                <a:cs typeface="Arial"/>
              </a:rPr>
              <a:t>el</a:t>
            </a:r>
            <a:r>
              <a:rPr lang="en-US" sz="1400" i="1" spc="-7" baseline="-13888" dirty="0">
                <a:latin typeface="Arial"/>
                <a:cs typeface="Arial"/>
              </a:rPr>
              <a:t> </a:t>
            </a:r>
            <a:r>
              <a:rPr lang="en-US" sz="1200" spc="25" dirty="0">
                <a:latin typeface="Tahoma"/>
                <a:cs typeface="Tahoma"/>
              </a:rPr>
              <a:t>(</a:t>
            </a:r>
            <a:r>
              <a:rPr lang="en-US" sz="1200" i="1" spc="25" dirty="0" err="1">
                <a:latin typeface="Arial"/>
                <a:cs typeface="Arial"/>
              </a:rPr>
              <a:t>x</a:t>
            </a:r>
            <a:r>
              <a:rPr lang="en-US" sz="1400" i="1" spc="37" baseline="-9259" dirty="0" err="1">
                <a:latin typeface="Arial"/>
                <a:cs typeface="Arial"/>
              </a:rPr>
              <a:t>a</a:t>
            </a:r>
            <a:r>
              <a:rPr lang="en-US" sz="1200" i="1" spc="25" dirty="0">
                <a:latin typeface="Times New Roman"/>
                <a:cs typeface="Times New Roman"/>
              </a:rPr>
              <a:t>, </a:t>
            </a:r>
            <a:r>
              <a:rPr lang="en-US" sz="1200" i="1" spc="-5" dirty="0" err="1">
                <a:latin typeface="Arial"/>
                <a:cs typeface="Arial"/>
              </a:rPr>
              <a:t>x</a:t>
            </a:r>
            <a:r>
              <a:rPr lang="en-US" sz="1400" i="1" spc="-7" baseline="-13888" dirty="0" err="1">
                <a:latin typeface="Arial"/>
                <a:cs typeface="Arial"/>
              </a:rPr>
              <a:t>b</a:t>
            </a:r>
            <a:r>
              <a:rPr lang="en-US" sz="1400" i="1" spc="-7" baseline="-13888" dirty="0">
                <a:latin typeface="Arial"/>
                <a:cs typeface="Arial"/>
              </a:rPr>
              <a:t> </a:t>
            </a:r>
            <a:r>
              <a:rPr lang="en-US" sz="1200" spc="10" dirty="0">
                <a:latin typeface="Tahoma"/>
                <a:cs typeface="Tahoma"/>
              </a:rPr>
              <a:t>)</a:t>
            </a:r>
            <a:r>
              <a:rPr lang="en-US" sz="1200" spc="10" dirty="0">
                <a:latin typeface="Arial"/>
                <a:cs typeface="Arial"/>
              </a:rPr>
              <a:t>, </a:t>
            </a:r>
            <a:r>
              <a:rPr lang="en-US" sz="1200" spc="-5" dirty="0">
                <a:latin typeface="Arial"/>
                <a:cs typeface="Arial"/>
              </a:rPr>
              <a:t>is used with length </a:t>
            </a:r>
            <a:r>
              <a:rPr lang="en-US" sz="1200" dirty="0">
                <a:latin typeface="Arial"/>
                <a:cs typeface="Arial"/>
              </a:rPr>
              <a:t> </a:t>
            </a:r>
            <a:r>
              <a:rPr lang="en-US" sz="1200" spc="-5" dirty="0">
                <a:latin typeface="Arial"/>
                <a:cs typeface="Arial"/>
              </a:rPr>
              <a:t>scale</a:t>
            </a:r>
            <a:r>
              <a:rPr lang="en-US" sz="1200" spc="-10" dirty="0">
                <a:latin typeface="Arial"/>
                <a:cs typeface="Arial"/>
              </a:rPr>
              <a:t> </a:t>
            </a:r>
            <a:r>
              <a:rPr lang="en-US" sz="1200" i="1" spc="-5" dirty="0">
                <a:latin typeface="Arial"/>
                <a:cs typeface="Arial"/>
              </a:rPr>
              <a:t>w</a:t>
            </a:r>
            <a:r>
              <a:rPr lang="en-US" sz="1200" i="1" spc="90" dirty="0">
                <a:latin typeface="Arial"/>
                <a:cs typeface="Arial"/>
              </a:rPr>
              <a:t> </a:t>
            </a:r>
            <a:r>
              <a:rPr lang="en-US" sz="1200" spc="75" dirty="0">
                <a:latin typeface="Tahoma"/>
                <a:cs typeface="Tahoma"/>
              </a:rPr>
              <a:t>=</a:t>
            </a:r>
            <a:r>
              <a:rPr lang="en-US" sz="1200" spc="-15" dirty="0">
                <a:latin typeface="Tahoma"/>
                <a:cs typeface="Tahoma"/>
              </a:rPr>
              <a:t> </a:t>
            </a:r>
            <a:r>
              <a:rPr lang="en-US" sz="1200" spc="-5" dirty="0">
                <a:latin typeface="Arial"/>
                <a:cs typeface="Arial"/>
              </a:rPr>
              <a:t>4</a:t>
            </a:r>
            <a:r>
              <a:rPr lang="en-US" sz="1200" spc="-40" dirty="0">
                <a:latin typeface="Arial"/>
                <a:cs typeface="Arial"/>
              </a:rPr>
              <a:t> </a:t>
            </a:r>
            <a:r>
              <a:rPr lang="en-US" sz="1200" spc="5" dirty="0">
                <a:latin typeface="Cambria"/>
                <a:cs typeface="Cambria"/>
              </a:rPr>
              <a:t>·</a:t>
            </a:r>
            <a:r>
              <a:rPr lang="en-US" sz="1200" spc="10" dirty="0">
                <a:latin typeface="Cambria"/>
                <a:cs typeface="Cambria"/>
              </a:rPr>
              <a:t> </a:t>
            </a:r>
            <a:r>
              <a:rPr lang="en-US" sz="1200" spc="50" dirty="0">
                <a:latin typeface="Arial"/>
                <a:cs typeface="Arial"/>
              </a:rPr>
              <a:t>10</a:t>
            </a:r>
            <a:r>
              <a:rPr lang="en-US" sz="1400" i="1" spc="75" baseline="27777" dirty="0">
                <a:latin typeface="Arial"/>
                <a:cs typeface="Arial"/>
              </a:rPr>
              <a:t>−</a:t>
            </a:r>
            <a:r>
              <a:rPr lang="en-US" sz="1400" spc="75" baseline="27777" dirty="0">
                <a:latin typeface="Arial"/>
                <a:cs typeface="Arial"/>
              </a:rPr>
              <a:t>4</a:t>
            </a:r>
            <a:r>
              <a:rPr lang="en-US" sz="1200" spc="50" dirty="0">
                <a:latin typeface="Arial"/>
                <a:cs typeface="Arial"/>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spc="50" dirty="0">
                <a:latin typeface="Arial"/>
                <a:cs typeface="Arial"/>
              </a:rPr>
              <a:t>Plastic region</a:t>
            </a:r>
            <a:r>
              <a:rPr lang="en-US" sz="1200" spc="50" dirty="0">
                <a:latin typeface="Arial"/>
                <a:cs typeface="Arial"/>
              </a:rPr>
              <a:t>: stationary squared-exponential covariance function,  </a:t>
            </a:r>
            <a:r>
              <a:rPr lang="en-US" sz="1200" i="1" spc="-5" dirty="0">
                <a:latin typeface="Arial"/>
                <a:cs typeface="Arial"/>
              </a:rPr>
              <a:t>w</a:t>
            </a:r>
            <a:r>
              <a:rPr lang="en-US" sz="1200" i="1" spc="75" dirty="0">
                <a:latin typeface="Arial"/>
                <a:cs typeface="Arial"/>
              </a:rPr>
              <a:t> </a:t>
            </a:r>
            <a:r>
              <a:rPr lang="en-US" sz="1200" spc="75" dirty="0">
                <a:latin typeface="Tahoma"/>
                <a:cs typeface="Tahoma"/>
              </a:rPr>
              <a:t>=</a:t>
            </a:r>
            <a:r>
              <a:rPr lang="en-US" sz="1200" spc="-20" dirty="0">
                <a:latin typeface="Tahoma"/>
                <a:cs typeface="Tahoma"/>
              </a:rPr>
              <a:t> </a:t>
            </a:r>
            <a:r>
              <a:rPr lang="en-US" sz="1200" i="1" spc="5" dirty="0">
                <a:latin typeface="Times New Roman"/>
                <a:cs typeface="Times New Roman"/>
              </a:rPr>
              <a:t>.</a:t>
            </a:r>
            <a:r>
              <a:rPr lang="en-US" sz="1200" spc="5" dirty="0">
                <a:latin typeface="Arial"/>
                <a:cs typeface="Arial"/>
              </a:rPr>
              <a:t>0009</a:t>
            </a:r>
            <a:r>
              <a:rPr lang="en-US" sz="1200" i="1" spc="5" dirty="0">
                <a:latin typeface="Times New Roman"/>
                <a:cs typeface="Times New Roman"/>
              </a:rPr>
              <a:t>,</a:t>
            </a:r>
            <a:r>
              <a:rPr lang="en-US" sz="1200" i="1" spc="160" dirty="0">
                <a:latin typeface="Times New Roman"/>
                <a:cs typeface="Times New Roman"/>
              </a:rPr>
              <a:t> </a:t>
            </a:r>
            <a:r>
              <a:rPr lang="el-GR" sz="1200" i="1" spc="55" dirty="0">
                <a:latin typeface="Times New Roman"/>
                <a:cs typeface="Times New Roman"/>
              </a:rPr>
              <a:t>σ</a:t>
            </a:r>
            <a:r>
              <a:rPr lang="el-GR" sz="1400" spc="82" baseline="32407" dirty="0">
                <a:latin typeface="Arial"/>
                <a:cs typeface="Arial"/>
              </a:rPr>
              <a:t>2</a:t>
            </a:r>
            <a:r>
              <a:rPr lang="el-GR" sz="1400" spc="157" baseline="32407" dirty="0">
                <a:latin typeface="Arial"/>
                <a:cs typeface="Arial"/>
              </a:rPr>
              <a:t> </a:t>
            </a:r>
            <a:r>
              <a:rPr lang="el-GR" sz="1200" spc="75" dirty="0">
                <a:latin typeface="Tahoma"/>
                <a:cs typeface="Tahoma"/>
              </a:rPr>
              <a:t>=</a:t>
            </a:r>
            <a:r>
              <a:rPr lang="el-GR" sz="1200" spc="-25" dirty="0">
                <a:latin typeface="Tahoma"/>
                <a:cs typeface="Tahoma"/>
              </a:rPr>
              <a:t> </a:t>
            </a:r>
            <a:r>
              <a:rPr lang="el-GR" sz="1200" i="1" spc="15" dirty="0">
                <a:latin typeface="Times New Roman"/>
                <a:cs typeface="Times New Roman"/>
              </a:rPr>
              <a:t>.</a:t>
            </a:r>
            <a:r>
              <a:rPr lang="el-GR" sz="1200" spc="15" dirty="0">
                <a:latin typeface="Arial"/>
                <a:cs typeface="Arial"/>
              </a:rPr>
              <a:t>05</a:t>
            </a:r>
            <a:r>
              <a:rPr lang="el-GR" sz="1200" i="1" spc="15" dirty="0">
                <a:latin typeface="Times New Roman"/>
                <a:cs typeface="Times New Roman"/>
              </a:rPr>
              <a:t>.</a:t>
            </a:r>
            <a:endParaRPr lang="el-GR" sz="1200" dirty="0">
              <a:latin typeface="Times New Roman"/>
              <a:cs typeface="Times New Roman"/>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Arial"/>
              <a:cs typeface="Arial"/>
            </a:endParaRPr>
          </a:p>
          <a:p>
            <a:endParaRPr lang="en-US" dirty="0"/>
          </a:p>
        </p:txBody>
      </p:sp>
      <p:sp>
        <p:nvSpPr>
          <p:cNvPr id="4" name="Slide Number Placeholder 3"/>
          <p:cNvSpPr>
            <a:spLocks noGrp="1"/>
          </p:cNvSpPr>
          <p:nvPr>
            <p:ph type="sldNum" sz="quarter" idx="5"/>
          </p:nvPr>
        </p:nvSpPr>
        <p:spPr/>
        <p:txBody>
          <a:bodyPr/>
          <a:lstStyle/>
          <a:p>
            <a:fld id="{8C973BB6-2E18-4B30-83A2-D428299919AE}" type="slidenum">
              <a:rPr lang="en-US" smtClean="0"/>
              <a:t>26</a:t>
            </a:fld>
            <a:endParaRPr lang="en-US"/>
          </a:p>
        </p:txBody>
      </p:sp>
    </p:spTree>
    <p:extLst>
      <p:ext uri="{BB962C8B-B14F-4D97-AF65-F5344CB8AC3E}">
        <p14:creationId xmlns:p14="http://schemas.microsoft.com/office/powerpoint/2010/main" val="16754948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mc:Choice>
        <mc:Fallback xmlns="">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Generalized modeling assumptions</a:t>
                </a:r>
              </a:p>
              <a:p>
                <a:pPr marL="171450" indent="-171450">
                  <a:buFont typeface="Arial" panose="020B0604020202020204" pitchFamily="34" charset="0"/>
                  <a:buChar char="•"/>
                </a:pPr>
                <a:r>
                  <a:rPr lang="en-US" dirty="0"/>
                  <a:t>Prior correlation possible but we assume prior independence</a:t>
                </a:r>
              </a:p>
              <a:p>
                <a:endParaRPr lang="en-US" dirty="0"/>
              </a:p>
              <a:p>
                <a:pPr marL="314960" marR="59055" indent="-148590">
                  <a:lnSpc>
                    <a:spcPts val="950"/>
                  </a:lnSpc>
                  <a:spcAft>
                    <a:spcPts val="600"/>
                  </a:spcAft>
                  <a:buClr>
                    <a:srgbClr val="3333B2"/>
                  </a:buClr>
                  <a:buFont typeface="Lucida Sans Unicode"/>
                  <a:buChar char="►"/>
                  <a:tabLst>
                    <a:tab pos="315595" algn="l"/>
                  </a:tabLst>
                </a:pPr>
                <a:r>
                  <a:rPr lang="en-US" sz="800" spc="-5" dirty="0">
                    <a:latin typeface="Arial"/>
                    <a:cs typeface="Arial"/>
                  </a:rPr>
                  <a:t>Assume </a:t>
                </a:r>
                <a:r>
                  <a:rPr lang="en-US" sz="800" i="1" spc="-5" dirty="0">
                    <a:latin typeface="Arial"/>
                    <a:cs typeface="Arial"/>
                  </a:rPr>
                  <a:t>a priori </a:t>
                </a:r>
                <a:r>
                  <a:rPr lang="en-US" sz="800" spc="-5" dirty="0">
                    <a:latin typeface="Arial"/>
                    <a:cs typeface="Arial"/>
                  </a:rPr>
                  <a:t>independence among the parameters</a:t>
                </a:r>
              </a:p>
              <a:p>
                <a:pPr marL="772160" marR="59055" lvl="1" indent="-148590">
                  <a:lnSpc>
                    <a:spcPts val="950"/>
                  </a:lnSpc>
                  <a:spcAft>
                    <a:spcPts val="600"/>
                  </a:spcAft>
                  <a:buClr>
                    <a:srgbClr val="3333B2"/>
                  </a:buClr>
                  <a:buFont typeface="Lucida Sans Unicode"/>
                  <a:buChar char="►"/>
                  <a:tabLst>
                    <a:tab pos="315595" algn="l"/>
                  </a:tabLst>
                </a:pPr>
                <a:r>
                  <a:rPr lang="en-US" sz="800" spc="-5" dirty="0">
                    <a:latin typeface="Arial"/>
                    <a:cs typeface="Arial"/>
                  </a:rPr>
                  <a:t> </a:t>
                </a:r>
                <a:r>
                  <a:rPr lang="en-US" sz="800" b="0" i="0" spc="-5">
                    <a:latin typeface="Cambria Math" panose="02040503050406030204" pitchFamily="18" charset="0"/>
                    <a:cs typeface="Arial"/>
                  </a:rPr>
                  <a:t>𝜋(𝜃, 𝑡^2, 𝑅, Δ, Ψ)=𝜋(𝜃)𝜋(𝑡^2 )𝜋(𝑅)𝜋(Δ)𝜋(Ψ</a:t>
                </a:r>
                <a:endParaRPr lang="en-US" dirty="0"/>
              </a:p>
            </p:txBody>
          </p:sp>
        </mc:Fallback>
      </mc:AlternateContent>
      <p:sp>
        <p:nvSpPr>
          <p:cNvPr id="4" name="Slide Number Placeholder 3"/>
          <p:cNvSpPr>
            <a:spLocks noGrp="1"/>
          </p:cNvSpPr>
          <p:nvPr>
            <p:ph type="sldNum" sz="quarter" idx="5"/>
          </p:nvPr>
        </p:nvSpPr>
        <p:spPr/>
        <p:txBody>
          <a:bodyPr/>
          <a:lstStyle/>
          <a:p>
            <a:fld id="{8C973BB6-2E18-4B30-83A2-D428299919AE}" type="slidenum">
              <a:rPr lang="en-US" smtClean="0"/>
              <a:t>27</a:t>
            </a:fld>
            <a:endParaRPr lang="en-US"/>
          </a:p>
        </p:txBody>
      </p:sp>
    </p:spTree>
    <p:extLst>
      <p:ext uri="{BB962C8B-B14F-4D97-AF65-F5344CB8AC3E}">
        <p14:creationId xmlns:p14="http://schemas.microsoft.com/office/powerpoint/2010/main" val="147011956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Priors more diffuse than the posterior contours </a:t>
            </a:r>
            <a:r>
              <a:rPr lang="en-US" dirty="0">
                <a:sym typeface="Wingdings" panose="05000000000000000000" pitchFamily="2" charset="2"/>
              </a:rPr>
              <a:t> data informative</a:t>
            </a:r>
            <a:endParaRPr lang="en-US" dirty="0"/>
          </a:p>
          <a:p>
            <a:pPr marL="171450" indent="-171450">
              <a:buFont typeface="Arial" panose="020B0604020202020204" pitchFamily="34" charset="0"/>
              <a:buChar char="•"/>
            </a:pPr>
            <a:r>
              <a:rPr lang="en-US" dirty="0"/>
              <a:t>Following a posterior contour corresponds to a path in the parameter space where the posterior density remains unchanged</a:t>
            </a:r>
          </a:p>
          <a:p>
            <a:pPr marL="0" indent="0">
              <a:buFont typeface="Arial" panose="020B0604020202020204" pitchFamily="34" charset="0"/>
              <a:buNone/>
            </a:pPr>
            <a:endParaRPr lang="en-US" b="1" dirty="0">
              <a:sym typeface="Wingdings" panose="05000000000000000000" pitchFamily="2" charset="2"/>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Suggest </a:t>
            </a:r>
            <a:r>
              <a:rPr lang="en-US" dirty="0" err="1"/>
              <a:t>uni</a:t>
            </a:r>
            <a:r>
              <a:rPr lang="en-US" dirty="0"/>
              <a:t>-modal approximately symmetric posterior densities and moderate to very strong posterior correlations between parameters</a:t>
            </a:r>
          </a:p>
          <a:p>
            <a:pPr marL="171450" indent="-171450">
              <a:buFont typeface="Arial" panose="020B0604020202020204" pitchFamily="34" charset="0"/>
              <a:buChar char="•"/>
            </a:pPr>
            <a:r>
              <a:rPr lang="en-US" dirty="0"/>
              <a:t>Posterior correlations do not necessarily imply direct physical relationships between parameters</a:t>
            </a:r>
          </a:p>
          <a:p>
            <a:pPr marL="171450" indent="-171450">
              <a:buFont typeface="Arial" panose="020B0604020202020204" pitchFamily="34" charset="0"/>
              <a:buChar char="•"/>
            </a:pPr>
            <a:r>
              <a:rPr lang="en-US" dirty="0"/>
              <a:t>Indicative of a trade-off relationship between parameters. A change in the parameters in the direction of the correlation is associated with a model output that remains relatively stable.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pPr marL="171450" indent="-171450">
              <a:buFont typeface="Arial" panose="020B0604020202020204" pitchFamily="34" charset="0"/>
              <a:buChar char="•"/>
            </a:pPr>
            <a:endParaRPr lang="en-US" b="1" dirty="0">
              <a:sym typeface="Wingdings" panose="05000000000000000000" pitchFamily="2" charset="2"/>
            </a:endParaRPr>
          </a:p>
        </p:txBody>
      </p:sp>
      <p:sp>
        <p:nvSpPr>
          <p:cNvPr id="4" name="Slide Number Placeholder 3"/>
          <p:cNvSpPr>
            <a:spLocks noGrp="1"/>
          </p:cNvSpPr>
          <p:nvPr>
            <p:ph type="sldNum" sz="quarter" idx="5"/>
          </p:nvPr>
        </p:nvSpPr>
        <p:spPr/>
        <p:txBody>
          <a:bodyPr/>
          <a:lstStyle/>
          <a:p>
            <a:fld id="{8C973BB6-2E18-4B30-83A2-D428299919AE}" type="slidenum">
              <a:rPr lang="en-US" smtClean="0"/>
              <a:t>31</a:t>
            </a:fld>
            <a:endParaRPr lang="en-US"/>
          </a:p>
        </p:txBody>
      </p:sp>
    </p:spTree>
    <p:extLst>
      <p:ext uri="{BB962C8B-B14F-4D97-AF65-F5344CB8AC3E}">
        <p14:creationId xmlns:p14="http://schemas.microsoft.com/office/powerpoint/2010/main" val="136036872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Different correlations between random and overall effect is motivated by their different roles within in the hierarchical model</a:t>
            </a:r>
            <a:endParaRPr lang="en-US" dirty="0">
              <a:sym typeface="Wingdings" panose="05000000000000000000" pitchFamily="2" charset="2"/>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sym typeface="Wingdings" panose="05000000000000000000" pitchFamily="2" charset="2"/>
              </a:rPr>
              <a:t>Contours of overall parameters - </a:t>
            </a:r>
            <a:r>
              <a:rPr lang="en-US" b="1" dirty="0">
                <a:sym typeface="Wingdings" panose="05000000000000000000" pitchFamily="2" charset="2"/>
              </a:rPr>
              <a:t>Interpreted as defining the distribution of the random effect</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The posterior over the overall effects is quite diffuse relative to that of the individual random effects.</a:t>
            </a:r>
          </a:p>
          <a:p>
            <a:pPr marL="171450" indent="-171450">
              <a:buFont typeface="Arial" panose="020B0604020202020204" pitchFamily="34" charset="0"/>
              <a:buChar char="•"/>
            </a:pPr>
            <a:r>
              <a:rPr lang="en-US" dirty="0"/>
              <a:t>Rich calibration data provided direct information only about each individual random effect</a:t>
            </a:r>
          </a:p>
          <a:p>
            <a:pPr marL="171450" indent="-171450">
              <a:buFont typeface="Arial" panose="020B0604020202020204" pitchFamily="34" charset="0"/>
              <a:buChar char="•"/>
            </a:pPr>
            <a:r>
              <a:rPr lang="en-US" dirty="0"/>
              <a:t>Overall effect was only informed by the relatively small number and location of the random effects</a:t>
            </a:r>
          </a:p>
          <a:p>
            <a:pPr marL="0" indent="0">
              <a:buFont typeface="Arial" panose="020B0604020202020204" pitchFamily="34" charset="0"/>
              <a:buNone/>
            </a:pPr>
            <a:endParaRPr lang="en-US" dirty="0"/>
          </a:p>
          <a:p>
            <a:pPr marL="0" indent="0">
              <a:buFont typeface="Arial" panose="020B0604020202020204" pitchFamily="34" charset="0"/>
              <a:buNone/>
            </a:pPr>
            <a:endParaRPr lang="en-US" dirty="0"/>
          </a:p>
          <a:p>
            <a:endParaRPr lang="en-US" dirty="0"/>
          </a:p>
        </p:txBody>
      </p:sp>
      <p:sp>
        <p:nvSpPr>
          <p:cNvPr id="4" name="Slide Number Placeholder 3"/>
          <p:cNvSpPr>
            <a:spLocks noGrp="1"/>
          </p:cNvSpPr>
          <p:nvPr>
            <p:ph type="sldNum" sz="quarter" idx="5"/>
          </p:nvPr>
        </p:nvSpPr>
        <p:spPr/>
        <p:txBody>
          <a:bodyPr/>
          <a:lstStyle/>
          <a:p>
            <a:fld id="{8C973BB6-2E18-4B30-83A2-D428299919AE}" type="slidenum">
              <a:rPr lang="en-US" smtClean="0"/>
              <a:t>32</a:t>
            </a:fld>
            <a:endParaRPr lang="en-US"/>
          </a:p>
        </p:txBody>
      </p:sp>
    </p:spTree>
    <p:extLst>
      <p:ext uri="{BB962C8B-B14F-4D97-AF65-F5344CB8AC3E}">
        <p14:creationId xmlns:p14="http://schemas.microsoft.com/office/powerpoint/2010/main" val="11127247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strong bias evident in the ‘no discrepancy’ analysis is not present when model misfit is accounted for.</a:t>
            </a:r>
          </a:p>
          <a:p>
            <a:pPr marL="171450" indent="-171450">
              <a:buFont typeface="Arial" panose="020B0604020202020204" pitchFamily="34" charset="0"/>
              <a:buChar char="•"/>
            </a:pPr>
            <a:r>
              <a:rPr lang="en-US" b="1" dirty="0"/>
              <a:t>This is a powerful tool in CP modeling. While the VPSC model is mean-field and missing certain physics – it can still be successfully calibrated to experimental data ‘as is’ by account for the missing physics in the model through the discrepancy term.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shows the pointwise posterior mean as well as its decomposition into  the VPSC model evaluated at the expected value of the parameters and the mean discrepancy. Also included is an inset of the elastic region.</a:t>
            </a:r>
          </a:p>
          <a:p>
            <a:endParaRPr lang="en-US" dirty="0"/>
          </a:p>
        </p:txBody>
      </p:sp>
      <p:sp>
        <p:nvSpPr>
          <p:cNvPr id="4" name="Slide Number Placeholder 3"/>
          <p:cNvSpPr>
            <a:spLocks noGrp="1"/>
          </p:cNvSpPr>
          <p:nvPr>
            <p:ph type="sldNum" sz="quarter" idx="5"/>
          </p:nvPr>
        </p:nvSpPr>
        <p:spPr/>
        <p:txBody>
          <a:bodyPr/>
          <a:lstStyle/>
          <a:p>
            <a:fld id="{8C973BB6-2E18-4B30-83A2-D428299919AE}" type="slidenum">
              <a:rPr lang="en-US" smtClean="0"/>
              <a:t>33</a:t>
            </a:fld>
            <a:endParaRPr lang="en-US"/>
          </a:p>
        </p:txBody>
      </p:sp>
    </p:spTree>
    <p:extLst>
      <p:ext uri="{BB962C8B-B14F-4D97-AF65-F5344CB8AC3E}">
        <p14:creationId xmlns:p14="http://schemas.microsoft.com/office/powerpoint/2010/main" val="40470517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8C973BB6-2E18-4B30-83A2-D428299919AE}" type="slidenum">
              <a:rPr lang="en-US" smtClean="0"/>
              <a:t>34</a:t>
            </a:fld>
            <a:endParaRPr lang="en-US"/>
          </a:p>
        </p:txBody>
      </p:sp>
    </p:spTree>
    <p:extLst>
      <p:ext uri="{BB962C8B-B14F-4D97-AF65-F5344CB8AC3E}">
        <p14:creationId xmlns:p14="http://schemas.microsoft.com/office/powerpoint/2010/main" val="3565657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This has led to ICME , integrated computation materials engineering</a:t>
            </a:r>
          </a:p>
          <a:p>
            <a:pPr marL="171450" indent="-171450">
              <a:buFont typeface="Arial" panose="020B0604020202020204" pitchFamily="34" charset="0"/>
              <a:buChar char="•"/>
            </a:pPr>
            <a:r>
              <a:rPr lang="en-US" dirty="0"/>
              <a:t>Emphasis on simulation, integrated with databases and experiment to accelerate the design and discovery of new materials</a:t>
            </a:r>
          </a:p>
          <a:p>
            <a:pPr marL="171450" indent="-171450">
              <a:buFont typeface="Arial" panose="020B0604020202020204" pitchFamily="34" charset="0"/>
              <a:buChar char="•"/>
            </a:pPr>
            <a:r>
              <a:rPr lang="en-US" dirty="0"/>
              <a:t>reducing the number of repetitive and time-consuming experiments.</a:t>
            </a:r>
          </a:p>
          <a:p>
            <a:pPr marL="171450" indent="-171450">
              <a:buFont typeface="Arial" panose="020B0604020202020204" pitchFamily="34" charset="0"/>
              <a:buChar char="•"/>
            </a:pPr>
            <a:r>
              <a:rPr lang="en-US" dirty="0"/>
              <a:t>The aim is to use model linkages spanning multiple length and time scales to better account for mechanisms and phenomenon occurring at multiple levels which influence material behavior</a:t>
            </a:r>
          </a:p>
          <a:p>
            <a:pPr marL="171450" indent="-171450">
              <a:buFont typeface="Arial" panose="020B0604020202020204" pitchFamily="34" charset="0"/>
              <a:buChar char="•"/>
            </a:pPr>
            <a:r>
              <a:rPr lang="en-US" dirty="0"/>
              <a:t>This enables Processing to performance predictions and the inverse problem of determining which processing conditions are required to obtain specific material behaviors.</a:t>
            </a:r>
          </a:p>
          <a:p>
            <a:pPr marL="0" indent="0">
              <a:buFont typeface="Arial" panose="020B0604020202020204" pitchFamily="34" charset="0"/>
              <a:buNone/>
            </a:pPr>
            <a:endParaRPr lang="en-US" dirty="0"/>
          </a:p>
          <a:p>
            <a:endParaRPr lang="en-US" dirty="0"/>
          </a:p>
        </p:txBody>
      </p:sp>
      <p:sp>
        <p:nvSpPr>
          <p:cNvPr id="4" name="Slide Number Placeholder 3"/>
          <p:cNvSpPr>
            <a:spLocks noGrp="1"/>
          </p:cNvSpPr>
          <p:nvPr>
            <p:ph type="sldNum" sz="quarter" idx="5"/>
          </p:nvPr>
        </p:nvSpPr>
        <p:spPr/>
        <p:txBody>
          <a:bodyPr/>
          <a:lstStyle/>
          <a:p>
            <a:fld id="{8C973BB6-2E18-4B30-83A2-D428299919AE}" type="slidenum">
              <a:rPr lang="en-US" smtClean="0"/>
              <a:t>3</a:t>
            </a:fld>
            <a:endParaRPr lang="en-US"/>
          </a:p>
        </p:txBody>
      </p:sp>
    </p:spTree>
    <p:extLst>
      <p:ext uri="{BB962C8B-B14F-4D97-AF65-F5344CB8AC3E}">
        <p14:creationId xmlns:p14="http://schemas.microsoft.com/office/powerpoint/2010/main" val="328685756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problem, called lack of identifiability in the statistical literature, results from the ability of different model components (in this case the discrepancy function and model parameters) to trade off in ways that can describe the data equally well.</a:t>
            </a:r>
          </a:p>
          <a:p>
            <a:pPr marL="171450" indent="-171450">
              <a:buFont typeface="Arial" panose="020B0604020202020204" pitchFamily="34" charset="0"/>
              <a:buChar char="•"/>
            </a:pPr>
            <a:r>
              <a:rPr lang="en-US" dirty="0"/>
              <a:t> When one of the model components is empirical (in this case the discrepancy), this lack of identifiability </a:t>
            </a:r>
            <a:r>
              <a:rPr lang="en-US" b="1" dirty="0"/>
              <a:t>hinders our ability to obtain useful estimates of the physically meaningful model components</a:t>
            </a:r>
            <a:r>
              <a:rPr lang="en-US" dirty="0"/>
              <a:t>. </a:t>
            </a:r>
          </a:p>
          <a:p>
            <a:pPr marL="171450" indent="-171450">
              <a:buFont typeface="Arial" panose="020B0604020202020204" pitchFamily="34" charset="0"/>
              <a:buChar char="•"/>
            </a:pPr>
            <a:r>
              <a:rPr lang="en-US" dirty="0"/>
              <a:t>One way to overcome lack of identifiability is by defining sufficiently informative prior models,</a:t>
            </a:r>
          </a:p>
        </p:txBody>
      </p:sp>
      <p:sp>
        <p:nvSpPr>
          <p:cNvPr id="4" name="Slide Number Placeholder 3"/>
          <p:cNvSpPr>
            <a:spLocks noGrp="1"/>
          </p:cNvSpPr>
          <p:nvPr>
            <p:ph type="sldNum" sz="quarter" idx="5"/>
          </p:nvPr>
        </p:nvSpPr>
        <p:spPr/>
        <p:txBody>
          <a:bodyPr/>
          <a:lstStyle/>
          <a:p>
            <a:fld id="{8C973BB6-2E18-4B30-83A2-D428299919AE}" type="slidenum">
              <a:rPr lang="en-US" smtClean="0"/>
              <a:t>37</a:t>
            </a:fld>
            <a:endParaRPr lang="en-US"/>
          </a:p>
        </p:txBody>
      </p:sp>
    </p:spTree>
    <p:extLst>
      <p:ext uri="{BB962C8B-B14F-4D97-AF65-F5344CB8AC3E}">
        <p14:creationId xmlns:p14="http://schemas.microsoft.com/office/powerpoint/2010/main" val="47922385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8C973BB6-2E18-4B30-83A2-D428299919AE}" type="slidenum">
              <a:rPr lang="en-US" smtClean="0"/>
              <a:t>38</a:t>
            </a:fld>
            <a:endParaRPr lang="en-US"/>
          </a:p>
        </p:txBody>
      </p:sp>
    </p:spTree>
    <p:extLst>
      <p:ext uri="{BB962C8B-B14F-4D97-AF65-F5344CB8AC3E}">
        <p14:creationId xmlns:p14="http://schemas.microsoft.com/office/powerpoint/2010/main" val="22831718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dirty="0"/>
                  <a:t>Describes the local behavior within each SR grain</a:t>
                </a:r>
              </a:p>
              <a:p>
                <a:r>
                  <a:rPr lang="en-US" dirty="0"/>
                  <a:t>Sum of the local behavior over the set of slip systems </a:t>
                </a:r>
                <a14:m>
                  <m:oMath xmlns:m="http://schemas.openxmlformats.org/officeDocument/2006/math">
                    <m:r>
                      <a:rPr lang="en-US" b="0" i="1" smtClean="0">
                        <a:latin typeface="Cambria Math" panose="02040503050406030204" pitchFamily="18" charset="0"/>
                      </a:rPr>
                      <m:t>𝛼</m:t>
                    </m:r>
                  </m:oMath>
                </a14:m>
                <a:r>
                  <a:rPr lang="en-US" dirty="0"/>
                  <a:t> within each</a:t>
                </a:r>
                <a:r>
                  <a:rPr lang="en-US" baseline="0" dirty="0"/>
                  <a:t> SR grain</a:t>
                </a:r>
                <a:endParaRPr lang="en-US" dirty="0"/>
              </a:p>
            </p:txBody>
          </p:sp>
        </mc:Choice>
        <mc:Fallback xmlns="">
          <p:sp>
            <p:nvSpPr>
              <p:cNvPr id="3" name="Notes Placeholder 2"/>
              <p:cNvSpPr>
                <a:spLocks noGrp="1"/>
              </p:cNvSpPr>
              <p:nvPr>
                <p:ph type="body" idx="1"/>
              </p:nvPr>
            </p:nvSpPr>
            <p:spPr/>
            <p:txBody>
              <a:bodyPr/>
              <a:lstStyle/>
              <a:p>
                <a:r>
                  <a:rPr lang="en-US" dirty="0"/>
                  <a:t>Describes the local behavior within each SR grain</a:t>
                </a:r>
              </a:p>
              <a:p>
                <a:r>
                  <a:rPr lang="en-US" dirty="0"/>
                  <a:t>Sum of the local behavior over the set of slip systems </a:t>
                </a:r>
                <a:r>
                  <a:rPr lang="en-US" b="0" i="0">
                    <a:latin typeface="Cambria Math" panose="02040503050406030204" pitchFamily="18" charset="0"/>
                  </a:rPr>
                  <a:t>𝛼</a:t>
                </a:r>
                <a:r>
                  <a:rPr lang="en-US" dirty="0"/>
                  <a:t> within each</a:t>
                </a:r>
                <a:r>
                  <a:rPr lang="en-US" baseline="0" dirty="0"/>
                  <a:t> SR grain</a:t>
                </a:r>
                <a:endParaRPr lang="en-US" dirty="0"/>
              </a:p>
            </p:txBody>
          </p:sp>
        </mc:Fallback>
      </mc:AlternateContent>
      <p:sp>
        <p:nvSpPr>
          <p:cNvPr id="4" name="Slide Number Placeholder 3"/>
          <p:cNvSpPr>
            <a:spLocks noGrp="1"/>
          </p:cNvSpPr>
          <p:nvPr>
            <p:ph type="sldNum" sz="quarter" idx="5"/>
          </p:nvPr>
        </p:nvSpPr>
        <p:spPr/>
        <p:txBody>
          <a:bodyPr/>
          <a:lstStyle/>
          <a:p>
            <a:fld id="{8C973BB6-2E18-4B30-83A2-D428299919AE}" type="slidenum">
              <a:rPr lang="en-US" smtClean="0"/>
              <a:t>41</a:t>
            </a:fld>
            <a:endParaRPr lang="en-US"/>
          </a:p>
        </p:txBody>
      </p:sp>
    </p:spTree>
    <p:extLst>
      <p:ext uri="{BB962C8B-B14F-4D97-AF65-F5344CB8AC3E}">
        <p14:creationId xmlns:p14="http://schemas.microsoft.com/office/powerpoint/2010/main" val="4956896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b="1" dirty="0"/>
              <a:t>Benefits of the ICME approach</a:t>
            </a:r>
          </a:p>
          <a:p>
            <a:pPr marL="171450" indent="-171450">
              <a:buFont typeface="Arial" panose="020B0604020202020204" pitchFamily="34" charset="0"/>
              <a:buChar char="•"/>
            </a:pPr>
            <a:r>
              <a:rPr lang="en-US" dirty="0"/>
              <a:t>Linked models across scales – help provide better understanding of processing </a:t>
            </a:r>
            <a:r>
              <a:rPr lang="en-US" dirty="0">
                <a:sym typeface="Wingdings" panose="05000000000000000000" pitchFamily="2" charset="2"/>
              </a:rPr>
              <a:t> performance relationships for design in both directions</a:t>
            </a:r>
            <a:endParaRPr lang="en-US" dirty="0"/>
          </a:p>
          <a:p>
            <a:pPr marL="0" indent="0">
              <a:buNone/>
            </a:pPr>
            <a:r>
              <a:rPr lang="en-US" b="1" dirty="0"/>
              <a:t>Challenges</a:t>
            </a:r>
          </a:p>
          <a:p>
            <a:pPr marL="171450" indent="-171450">
              <a:buFont typeface="Arial" panose="020B0604020202020204" pitchFamily="34" charset="0"/>
              <a:buChar char="•"/>
            </a:pPr>
            <a:r>
              <a:rPr lang="en-US" dirty="0"/>
              <a:t>Obtain statistical design confidence through simulations of the system, which is traditionally obtained through repetitive experimentation.</a:t>
            </a:r>
          </a:p>
          <a:p>
            <a:pPr marL="171450" indent="-171450">
              <a:buFont typeface="Arial" panose="020B0604020202020204" pitchFamily="34" charset="0"/>
              <a:buChar char="•"/>
            </a:pPr>
            <a:r>
              <a:rPr lang="en-US" dirty="0"/>
              <a:t>Need to be able to propagate uncertainty in model linkages</a:t>
            </a:r>
          </a:p>
          <a:p>
            <a:endParaRPr lang="en-US" dirty="0"/>
          </a:p>
        </p:txBody>
      </p:sp>
      <p:sp>
        <p:nvSpPr>
          <p:cNvPr id="4" name="Slide Number Placeholder 3"/>
          <p:cNvSpPr>
            <a:spLocks noGrp="1"/>
          </p:cNvSpPr>
          <p:nvPr>
            <p:ph type="sldNum" sz="quarter" idx="5"/>
          </p:nvPr>
        </p:nvSpPr>
        <p:spPr/>
        <p:txBody>
          <a:bodyPr/>
          <a:lstStyle/>
          <a:p>
            <a:fld id="{8C973BB6-2E18-4B30-83A2-D428299919AE}" type="slidenum">
              <a:rPr lang="en-US" smtClean="0"/>
              <a:t>4</a:t>
            </a:fld>
            <a:endParaRPr lang="en-US"/>
          </a:p>
        </p:txBody>
      </p:sp>
    </p:spTree>
    <p:extLst>
      <p:ext uri="{BB962C8B-B14F-4D97-AF65-F5344CB8AC3E}">
        <p14:creationId xmlns:p14="http://schemas.microsoft.com/office/powerpoint/2010/main" val="14809870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Deformation occurs in crystals by shearing on certain crystallographic planes that are preferentially oriented with respect to the applied force.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Orientation of grains influences deformation.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If you only measure one sample, you may not notice that sample-to-sample variability is present, but in many cases, it is there, and it very important to account for it</a:t>
            </a:r>
          </a:p>
        </p:txBody>
      </p:sp>
      <p:sp>
        <p:nvSpPr>
          <p:cNvPr id="4" name="Slide Number Placeholder 3"/>
          <p:cNvSpPr>
            <a:spLocks noGrp="1"/>
          </p:cNvSpPr>
          <p:nvPr>
            <p:ph type="sldNum" sz="quarter" idx="5"/>
          </p:nvPr>
        </p:nvSpPr>
        <p:spPr/>
        <p:txBody>
          <a:bodyPr/>
          <a:lstStyle/>
          <a:p>
            <a:fld id="{8C973BB6-2E18-4B30-83A2-D428299919AE}" type="slidenum">
              <a:rPr lang="en-US" smtClean="0"/>
              <a:t>5</a:t>
            </a:fld>
            <a:endParaRPr lang="en-US"/>
          </a:p>
        </p:txBody>
      </p:sp>
    </p:spTree>
    <p:extLst>
      <p:ext uri="{BB962C8B-B14F-4D97-AF65-F5344CB8AC3E}">
        <p14:creationId xmlns:p14="http://schemas.microsoft.com/office/powerpoint/2010/main" val="12717233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 MSE, UQ is critical to reliably develop and deploy new and improved materials and to determine appropriateness of new materials for design purposes. </a:t>
            </a:r>
          </a:p>
          <a:p>
            <a:pPr marL="171450" indent="-171450">
              <a:buFont typeface="Arial" panose="020B0604020202020204" pitchFamily="34" charset="0"/>
              <a:buChar char="•"/>
            </a:pPr>
            <a:r>
              <a:rPr lang="en-US" dirty="0"/>
              <a:t>To reliably meet the goals of ICME, advanced UQ needs to become integrated into the design process with appropriate rigor</a:t>
            </a:r>
          </a:p>
          <a:p>
            <a:pPr marL="171450" indent="-171450">
              <a:buFont typeface="Arial" panose="020B0604020202020204" pitchFamily="34" charset="0"/>
              <a:buChar char="•"/>
            </a:pPr>
            <a:r>
              <a:rPr lang="en-US" dirty="0"/>
              <a:t>Objective: address problem of quantifying uncertainty in a principled way for materials modeling. A generalized procedure is presented to make it more accessible and easily adaptable to various problems in MSE. </a:t>
            </a:r>
          </a:p>
        </p:txBody>
      </p:sp>
      <p:sp>
        <p:nvSpPr>
          <p:cNvPr id="4" name="Slide Number Placeholder 3"/>
          <p:cNvSpPr>
            <a:spLocks noGrp="1"/>
          </p:cNvSpPr>
          <p:nvPr>
            <p:ph type="sldNum" sz="quarter" idx="5"/>
          </p:nvPr>
        </p:nvSpPr>
        <p:spPr/>
        <p:txBody>
          <a:bodyPr/>
          <a:lstStyle/>
          <a:p>
            <a:fld id="{8C973BB6-2E18-4B30-83A2-D428299919AE}" type="slidenum">
              <a:rPr lang="en-US" smtClean="0"/>
              <a:t>6</a:t>
            </a:fld>
            <a:endParaRPr lang="en-US"/>
          </a:p>
        </p:txBody>
      </p:sp>
    </p:spTree>
    <p:extLst>
      <p:ext uri="{BB962C8B-B14F-4D97-AF65-F5344CB8AC3E}">
        <p14:creationId xmlns:p14="http://schemas.microsoft.com/office/powerpoint/2010/main" val="4740416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MCMC</a:t>
            </a:r>
          </a:p>
          <a:p>
            <a:pPr marL="171450" indent="-171450">
              <a:buFont typeface="Arial" panose="020B0604020202020204" pitchFamily="34" charset="0"/>
              <a:buChar char="•"/>
            </a:pPr>
            <a:r>
              <a:rPr lang="en-US" dirty="0"/>
              <a:t>State-of-the-art methods to recover uncertainty information in posterior summaries is MCMC simulations</a:t>
            </a:r>
          </a:p>
          <a:p>
            <a:pPr marL="171450" indent="-171450">
              <a:buFont typeface="Arial" panose="020B0604020202020204" pitchFamily="34" charset="0"/>
              <a:buChar char="•"/>
            </a:pPr>
            <a:r>
              <a:rPr lang="en-US" dirty="0">
                <a:latin typeface="Arial" panose="020B0604020202020204" pitchFamily="34" charset="0"/>
              </a:rPr>
              <a:t>A</a:t>
            </a:r>
            <a:r>
              <a:rPr lang="en-US" b="0" i="0" dirty="0">
                <a:effectLst/>
                <a:latin typeface="Arial" panose="020B0604020202020204" pitchFamily="34" charset="0"/>
              </a:rPr>
              <a:t> Markov chain Monte Carlo (MCMC) approach is employed to construct a stochastic process whose stationary distribution matches the posterior of interest, allowing for approximate sampling and thus estimation of any posterior functionals used for model inversion.</a:t>
            </a:r>
          </a:p>
          <a:p>
            <a:pPr marL="171450" indent="-171450">
              <a:buFont typeface="Arial" panose="020B0604020202020204" pitchFamily="34" charset="0"/>
              <a:buChar char="•"/>
            </a:pPr>
            <a:r>
              <a:rPr lang="en-US" dirty="0"/>
              <a:t>As number of samples tends towards infinity,</a:t>
            </a:r>
            <a:r>
              <a:rPr lang="en-US" b="0" i="0" dirty="0">
                <a:effectLst/>
                <a:latin typeface="Arial" panose="020B0604020202020204" pitchFamily="34" charset="0"/>
              </a:rPr>
              <a:t> the Markov chain behaves approximately as a random sample from the posterior.</a:t>
            </a:r>
          </a:p>
          <a:p>
            <a:endParaRPr lang="en-US" dirty="0"/>
          </a:p>
        </p:txBody>
      </p:sp>
      <p:sp>
        <p:nvSpPr>
          <p:cNvPr id="4" name="Slide Number Placeholder 3"/>
          <p:cNvSpPr>
            <a:spLocks noGrp="1"/>
          </p:cNvSpPr>
          <p:nvPr>
            <p:ph type="sldNum" sz="quarter" idx="5"/>
          </p:nvPr>
        </p:nvSpPr>
        <p:spPr/>
        <p:txBody>
          <a:bodyPr/>
          <a:lstStyle/>
          <a:p>
            <a:fld id="{8C973BB6-2E18-4B30-83A2-D428299919AE}" type="slidenum">
              <a:rPr lang="en-US" smtClean="0"/>
              <a:t>7</a:t>
            </a:fld>
            <a:endParaRPr lang="en-US"/>
          </a:p>
        </p:txBody>
      </p:sp>
    </p:spTree>
    <p:extLst>
      <p:ext uri="{BB962C8B-B14F-4D97-AF65-F5344CB8AC3E}">
        <p14:creationId xmlns:p14="http://schemas.microsoft.com/office/powerpoint/2010/main" val="42754442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Bayesian paradigm for inference allows for a variety of models</a:t>
                </a:r>
              </a:p>
              <a:p>
                <a:pPr marL="171450" indent="-171450">
                  <a:buFont typeface="Arial" panose="020B0604020202020204" pitchFamily="34" charset="0"/>
                  <a:buChar char="•"/>
                </a:pPr>
                <a:r>
                  <a:rPr lang="en-US" dirty="0"/>
                  <a:t>Effects = model parameters</a:t>
                </a:r>
              </a:p>
              <a:p>
                <a:pPr marL="171450" indent="-171450">
                  <a:buFont typeface="Arial" panose="020B0604020202020204" pitchFamily="34" charset="0"/>
                  <a:buChar char="•"/>
                </a:pPr>
                <a:r>
                  <a:rPr lang="en-US" dirty="0"/>
                  <a:t>Fixed effects </a:t>
                </a:r>
              </a:p>
              <a:p>
                <a:pPr marL="628650" lvl="1" indent="-171450">
                  <a:buFont typeface="Arial" panose="020B0604020202020204" pitchFamily="34" charset="0"/>
                  <a:buChar char="•"/>
                </a:pPr>
                <a:r>
                  <a:rPr lang="en-US" dirty="0"/>
                  <a:t>single underlying true property value that underlies all experiments.</a:t>
                </a:r>
              </a:p>
              <a:p>
                <a:pPr marL="628650" lvl="1" indent="-171450">
                  <a:buFont typeface="Arial" panose="020B0604020202020204" pitchFamily="34" charset="0"/>
                  <a:buChar char="•"/>
                </a:pPr>
                <a:r>
                  <a:rPr lang="en-US" dirty="0"/>
                  <a:t>Any deviation seen experiment to experiment is solely due to sampling error. </a:t>
                </a:r>
              </a:p>
              <a:p>
                <a:pPr marL="171450" indent="-171450">
                  <a:buFont typeface="Arial" panose="020B0604020202020204" pitchFamily="34" charset="0"/>
                  <a:buChar char="•"/>
                </a:pPr>
                <a:r>
                  <a:rPr lang="en-US" dirty="0"/>
                  <a:t>Random effects</a:t>
                </a:r>
              </a:p>
              <a:p>
                <a:pPr marL="628650" lvl="1" indent="-171450">
                  <a:buFont typeface="Arial" panose="020B0604020202020204" pitchFamily="34" charset="0"/>
                  <a:buChar char="•"/>
                </a:pPr>
                <a:r>
                  <a:rPr lang="en-US" dirty="0"/>
                  <a:t>Data to no directly reflect the true universal underlying state of nature</a:t>
                </a:r>
              </a:p>
              <a:p>
                <a:pPr marL="628650" lvl="1" indent="-171450">
                  <a:buFont typeface="Arial" panose="020B0604020202020204" pitchFamily="34" charset="0"/>
                  <a:buChar char="•"/>
                </a:pPr>
                <a:r>
                  <a:rPr lang="en-US" dirty="0"/>
                  <a:t>There is some distribution which describes how the means of each study are scattered about the true value</a:t>
                </a:r>
              </a:p>
              <a:p>
                <a:pPr marL="628650" lvl="1" indent="-171450">
                  <a:buFont typeface="Arial" panose="020B0604020202020204" pitchFamily="34" charset="0"/>
                  <a:buChar char="•"/>
                </a:pPr>
                <a:r>
                  <a:rPr lang="en-US" dirty="0"/>
                  <a:t>The means are considered as random samples from the underlying process/distribution </a:t>
                </a:r>
              </a:p>
              <a:p>
                <a:pPr marL="628650" lvl="1" indent="-171450">
                  <a:buFont typeface="Arial" panose="020B0604020202020204" pitchFamily="34" charset="0"/>
                  <a:buChar char="•"/>
                </a:pPr>
                <a:r>
                  <a:rPr lang="en-US" dirty="0"/>
                  <a:t>Mean property value of each experiment does not reflect the true underlying state of nature but are distributed about it and considered as random samples from the underlying process/distribution. </a:t>
                </a:r>
              </a:p>
              <a:p>
                <a:pPr marL="628650" lvl="1" indent="-171450">
                  <a:buFont typeface="Arial" panose="020B0604020202020204" pitchFamily="34" charset="0"/>
                  <a:buChar char="•"/>
                </a:pPr>
                <a:r>
                  <a:rPr lang="en-US" dirty="0"/>
                  <a:t>goal is to estimate the mean of this distribution</a:t>
                </a:r>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spc="-5" dirty="0">
                  <a:latin typeface="Arial"/>
                  <a:cs typeface="Aria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spc="-5" dirty="0">
                    <a:latin typeface="Arial"/>
                    <a:cs typeface="Arial"/>
                  </a:rPr>
                  <a:t>Effect size: magnitude of </a:t>
                </a:r>
                <a14:m>
                  <m:oMath xmlns:m="http://schemas.openxmlformats.org/officeDocument/2006/math">
                    <m:r>
                      <a:rPr lang="en-US" sz="1200" b="0" i="1" spc="-5" smtClean="0">
                        <a:latin typeface="Cambria Math" panose="02040503050406030204" pitchFamily="18" charset="0"/>
                        <a:cs typeface="Arial"/>
                      </a:rPr>
                      <m:t>𝜃</m:t>
                    </m:r>
                  </m:oMath>
                </a14:m>
                <a:endParaRPr lang="en-US" sz="1200" dirty="0">
                  <a:latin typeface="Arial"/>
                  <a:cs typeface="Arial"/>
                </a:endParaRP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latin typeface="Arial"/>
                    <a:cs typeface="Arial"/>
                  </a:rPr>
                  <a:t>Fixed: same </a:t>
                </a:r>
                <a14:m>
                  <m:oMath xmlns:m="http://schemas.openxmlformats.org/officeDocument/2006/math">
                    <m:r>
                      <a:rPr lang="en-US" sz="1200" b="0" i="1" smtClean="0">
                        <a:latin typeface="Cambria Math" panose="02040503050406030204" pitchFamily="18" charset="0"/>
                        <a:cs typeface="Arial"/>
                      </a:rPr>
                      <m:t>𝜃</m:t>
                    </m:r>
                  </m:oMath>
                </a14:m>
                <a:r>
                  <a:rPr lang="en-US" sz="1200" dirty="0">
                    <a:latin typeface="Arial"/>
                    <a:cs typeface="Arial"/>
                  </a:rPr>
                  <a:t> – the magnitude or size of the effect is the same</a:t>
                </a:r>
              </a:p>
              <a:p>
                <a:pPr marL="171450" indent="-171450">
                  <a:buFont typeface="Arial" panose="020B0604020202020204" pitchFamily="34" charset="0"/>
                  <a:buChar char="•"/>
                </a:pPr>
                <a:r>
                  <a:rPr lang="en-US" sz="1200" dirty="0">
                    <a:latin typeface="Arial"/>
                    <a:cs typeface="Arial"/>
                  </a:rPr>
                  <a:t>simple example (our forward model much more complicated) – shows the structure of the model we are going to be using</a:t>
                </a:r>
                <a:endParaRPr lang="en-US" dirty="0"/>
              </a:p>
              <a:p>
                <a:endParaRPr lang="en-US" dirty="0"/>
              </a:p>
            </p:txBody>
          </p:sp>
        </mc:Choice>
        <mc:Fallback xmlns="">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Fixed effects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spc="-5" dirty="0">
                    <a:latin typeface="Arial"/>
                    <a:cs typeface="Arial"/>
                  </a:rPr>
                  <a:t>Equal effect size – all studies have the same significance</a:t>
                </a:r>
              </a:p>
              <a:p>
                <a:pPr marL="628650" lvl="1" indent="-171450">
                  <a:buFont typeface="Arial" panose="020B0604020202020204" pitchFamily="34" charset="0"/>
                  <a:buChar char="•"/>
                </a:pPr>
                <a:r>
                  <a:rPr lang="en-US" dirty="0"/>
                  <a:t>Only within-study variation is expected	 </a:t>
                </a:r>
              </a:p>
              <a:p>
                <a:pPr marL="628650" lvl="1" indent="-171450">
                  <a:buFont typeface="Arial" panose="020B0604020202020204" pitchFamily="34" charset="0"/>
                  <a:buChar char="•"/>
                </a:pPr>
                <a:r>
                  <a:rPr lang="en-US" dirty="0"/>
                  <a:t>single underlying true property value that underlies all experiments.</a:t>
                </a:r>
              </a:p>
              <a:p>
                <a:pPr marL="628650" lvl="1" indent="-171450">
                  <a:buFont typeface="Arial" panose="020B0604020202020204" pitchFamily="34" charset="0"/>
                  <a:buChar char="•"/>
                </a:pPr>
                <a:r>
                  <a:rPr lang="en-US" dirty="0"/>
                  <a:t> Any deviation seen experiment to experiment is solely due to sampling error. </a:t>
                </a:r>
              </a:p>
              <a:p>
                <a:pPr marL="628650" lvl="1" indent="-171450">
                  <a:buFont typeface="Arial" panose="020B0604020202020204" pitchFamily="34" charset="0"/>
                  <a:buChar char="•"/>
                </a:pPr>
                <a:r>
                  <a:rPr lang="en-US" sz="1200" spc="-5" dirty="0">
                    <a:latin typeface="Arial"/>
                    <a:cs typeface="Arial"/>
                  </a:rPr>
                  <a:t>Special case</a:t>
                </a:r>
                <a:r>
                  <a:rPr lang="en-US" sz="1200" dirty="0">
                    <a:latin typeface="Arial"/>
                    <a:cs typeface="Arial"/>
                  </a:rPr>
                  <a:t> </a:t>
                </a:r>
                <a:r>
                  <a:rPr lang="en-US" sz="1200" spc="-5" dirty="0">
                    <a:latin typeface="Arial"/>
                    <a:cs typeface="Arial"/>
                  </a:rPr>
                  <a:t>of the</a:t>
                </a:r>
                <a:r>
                  <a:rPr lang="en-US" sz="1200" dirty="0">
                    <a:latin typeface="Arial"/>
                    <a:cs typeface="Arial"/>
                  </a:rPr>
                  <a:t> </a:t>
                </a:r>
                <a:r>
                  <a:rPr lang="en-US" sz="1200" spc="-5" dirty="0">
                    <a:latin typeface="Arial"/>
                    <a:cs typeface="Arial"/>
                  </a:rPr>
                  <a:t>random </a:t>
                </a:r>
                <a:r>
                  <a:rPr lang="en-US" sz="1200" spc="-210" dirty="0">
                    <a:latin typeface="Arial"/>
                    <a:cs typeface="Arial"/>
                  </a:rPr>
                  <a:t> </a:t>
                </a:r>
                <a:r>
                  <a:rPr lang="en-US" sz="1200" spc="-5" dirty="0">
                    <a:latin typeface="Arial"/>
                    <a:cs typeface="Arial"/>
                  </a:rPr>
                  <a:t>effects</a:t>
                </a:r>
                <a:r>
                  <a:rPr lang="en-US" sz="1200" spc="-10" dirty="0">
                    <a:latin typeface="Arial"/>
                    <a:cs typeface="Arial"/>
                  </a:rPr>
                  <a:t> </a:t>
                </a:r>
                <a:r>
                  <a:rPr lang="en-US" sz="1200" spc="-5" dirty="0">
                    <a:latin typeface="Arial"/>
                    <a:cs typeface="Arial"/>
                  </a:rPr>
                  <a:t>model.</a:t>
                </a:r>
              </a:p>
              <a:p>
                <a:pPr marL="171450" indent="-171450">
                  <a:buFont typeface="Arial" panose="020B0604020202020204" pitchFamily="34" charset="0"/>
                  <a:buChar char="•"/>
                </a:pPr>
                <a:r>
                  <a:rPr lang="en-US" dirty="0"/>
                  <a:t>Random effects</a:t>
                </a:r>
              </a:p>
              <a:p>
                <a:pPr marL="628650" lvl="1" indent="-171450">
                  <a:buFont typeface="Arial" panose="020B0604020202020204" pitchFamily="34" charset="0"/>
                  <a:buChar char="•"/>
                </a:pPr>
                <a:r>
                  <a:rPr lang="en-US" dirty="0"/>
                  <a:t>Distribution of true effect sizes – goal is to estimate the mean of this distribution</a:t>
                </a:r>
              </a:p>
              <a:p>
                <a:pPr marL="628650" lvl="1" indent="-171450">
                  <a:buFont typeface="Arial" panose="020B0604020202020204" pitchFamily="34" charset="0"/>
                  <a:buChar char="•"/>
                </a:pPr>
                <a:r>
                  <a:rPr lang="en-US" dirty="0"/>
                  <a:t>Effects considered as random variables from underlying process or distribution</a:t>
                </a:r>
              </a:p>
              <a:p>
                <a:pPr marL="628650" lvl="1" indent="-171450">
                  <a:buFont typeface="Arial" panose="020B0604020202020204" pitchFamily="34" charset="0"/>
                  <a:buChar char="•"/>
                </a:pPr>
                <a:r>
                  <a:rPr lang="en-US" dirty="0"/>
                  <a:t>Within and between-study variation expected</a:t>
                </a:r>
              </a:p>
              <a:p>
                <a:pPr marL="628650" lvl="1" indent="-171450">
                  <a:buFont typeface="Arial" panose="020B0604020202020204" pitchFamily="34" charset="0"/>
                  <a:buChar char="•"/>
                </a:pPr>
                <a:r>
                  <a:rPr lang="en-US" dirty="0"/>
                  <a:t> additional source of variability which causes deviations in the data study to study </a:t>
                </a:r>
              </a:p>
              <a:p>
                <a:pPr marL="628650" lvl="1" indent="-171450">
                  <a:buFont typeface="Arial" panose="020B0604020202020204" pitchFamily="34" charset="0"/>
                  <a:buChar char="•"/>
                </a:pPr>
                <a:r>
                  <a:rPr lang="en-US" dirty="0"/>
                  <a:t>Mean property value of each experiment do not reflect the true underlying state of nature,  but are distributed about it and considered as random samples. </a:t>
                </a:r>
              </a:p>
              <a:p>
                <a:pPr marL="628650" lvl="1" indent="-171450">
                  <a:buFont typeface="Arial" panose="020B0604020202020204" pitchFamily="34" charset="0"/>
                  <a:buChar char="•"/>
                </a:pPr>
                <a:r>
                  <a:rPr lang="en-US" dirty="0"/>
                  <a:t>More flexible since it does not impose strict assumptions about the distribution of the studies</a:t>
                </a:r>
              </a:p>
              <a:p>
                <a:pPr marL="171450" indent="-171450">
                  <a:buFont typeface="Arial" panose="020B0604020202020204" pitchFamily="34" charset="0"/>
                  <a:buChar char="•"/>
                </a:pPr>
                <a:r>
                  <a:rPr lang="en-US" dirty="0"/>
                  <a:t>If no variability in true sample means, random effects analysis will yield the same results as a fixed analysis since the latter is a special case of the former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Fixed effects: </a:t>
                </a:r>
                <a:r>
                  <a:rPr lang="en-US" sz="1200" spc="-5" dirty="0">
                    <a:latin typeface="Arial"/>
                    <a:cs typeface="Arial"/>
                  </a:rPr>
                  <a:t>All studies share a common </a:t>
                </a:r>
                <a:r>
                  <a:rPr lang="en-US" sz="1200" dirty="0">
                    <a:latin typeface="Arial"/>
                    <a:cs typeface="Arial"/>
                  </a:rPr>
                  <a:t>true </a:t>
                </a:r>
                <a:r>
                  <a:rPr lang="en-US" sz="1200" spc="-5" dirty="0">
                    <a:latin typeface="Arial"/>
                    <a:cs typeface="Arial"/>
                  </a:rPr>
                  <a:t>mean </a:t>
                </a:r>
                <a:r>
                  <a:rPr lang="en-US" sz="1200" dirty="0">
                    <a:latin typeface="Arial"/>
                    <a:cs typeface="Arial"/>
                  </a:rPr>
                  <a:t> </a:t>
                </a:r>
                <a:r>
                  <a:rPr lang="en-US" sz="1200" spc="-5" dirty="0">
                    <a:latin typeface="Arial"/>
                    <a:cs typeface="Arial"/>
                  </a:rPr>
                  <a:t>which is also</a:t>
                </a:r>
                <a:r>
                  <a:rPr lang="en-US" sz="1200" dirty="0">
                    <a:latin typeface="Arial"/>
                    <a:cs typeface="Arial"/>
                  </a:rPr>
                  <a:t> </a:t>
                </a:r>
                <a:r>
                  <a:rPr lang="en-US" sz="1200" spc="-5" dirty="0">
                    <a:latin typeface="Arial"/>
                    <a:cs typeface="Arial"/>
                  </a:rPr>
                  <a:t>the </a:t>
                </a:r>
                <a:r>
                  <a:rPr lang="en-US" sz="1200" dirty="0">
                    <a:latin typeface="Arial"/>
                    <a:cs typeface="Arial"/>
                  </a:rPr>
                  <a:t>true</a:t>
                </a:r>
                <a:r>
                  <a:rPr lang="en-US" sz="1200" spc="-5" dirty="0">
                    <a:latin typeface="Arial"/>
                    <a:cs typeface="Arial"/>
                  </a:rPr>
                  <a:t> underlying</a:t>
                </a:r>
                <a:r>
                  <a:rPr lang="en-US" sz="1200" dirty="0">
                    <a:latin typeface="Arial"/>
                    <a:cs typeface="Arial"/>
                  </a:rPr>
                  <a:t> </a:t>
                </a:r>
                <a:r>
                  <a:rPr lang="en-US" sz="1200" spc="-5" dirty="0">
                    <a:latin typeface="Arial"/>
                    <a:cs typeface="Arial"/>
                  </a:rPr>
                  <a:t>mean of </a:t>
                </a:r>
                <a:r>
                  <a:rPr lang="en-US" sz="1200" dirty="0">
                    <a:latin typeface="Arial"/>
                    <a:cs typeface="Arial"/>
                  </a:rPr>
                  <a:t> </a:t>
                </a:r>
                <a:r>
                  <a:rPr lang="en-US" sz="1200" spc="-5" dirty="0">
                    <a:latin typeface="Arial"/>
                    <a:cs typeface="Arial"/>
                  </a:rPr>
                  <a:t>the population.</a:t>
                </a:r>
                <a:r>
                  <a:rPr lang="en-US" sz="1200" spc="55" dirty="0">
                    <a:latin typeface="Arial"/>
                    <a:cs typeface="Arial"/>
                  </a:rPr>
                  <a:t> </a:t>
                </a:r>
                <a:r>
                  <a:rPr lang="en-US" sz="1200" spc="-5" dirty="0">
                    <a:latin typeface="Arial"/>
                    <a:cs typeface="Arial"/>
                  </a:rPr>
                  <a:t>Special case</a:t>
                </a:r>
                <a:r>
                  <a:rPr lang="en-US" sz="1200" dirty="0">
                    <a:latin typeface="Arial"/>
                    <a:cs typeface="Arial"/>
                  </a:rPr>
                  <a:t> </a:t>
                </a:r>
                <a:r>
                  <a:rPr lang="en-US" sz="1200" spc="-5" dirty="0">
                    <a:latin typeface="Arial"/>
                    <a:cs typeface="Arial"/>
                  </a:rPr>
                  <a:t>of the</a:t>
                </a:r>
                <a:r>
                  <a:rPr lang="en-US" sz="1200" dirty="0">
                    <a:latin typeface="Arial"/>
                    <a:cs typeface="Arial"/>
                  </a:rPr>
                  <a:t> </a:t>
                </a:r>
                <a:r>
                  <a:rPr lang="en-US" sz="1200" spc="-5" dirty="0">
                    <a:latin typeface="Arial"/>
                    <a:cs typeface="Arial"/>
                  </a:rPr>
                  <a:t>random </a:t>
                </a:r>
                <a:r>
                  <a:rPr lang="en-US" sz="1200" spc="-210" dirty="0">
                    <a:latin typeface="Arial"/>
                    <a:cs typeface="Arial"/>
                  </a:rPr>
                  <a:t> </a:t>
                </a:r>
                <a:r>
                  <a:rPr lang="en-US" sz="1200" spc="-5" dirty="0">
                    <a:latin typeface="Arial"/>
                    <a:cs typeface="Arial"/>
                  </a:rPr>
                  <a:t>effects</a:t>
                </a:r>
                <a:r>
                  <a:rPr lang="en-US" sz="1200" spc="-10" dirty="0">
                    <a:latin typeface="Arial"/>
                    <a:cs typeface="Arial"/>
                  </a:rPr>
                  <a:t> </a:t>
                </a:r>
                <a:r>
                  <a:rPr lang="en-US" sz="1200" spc="-5" dirty="0">
                    <a:latin typeface="Arial"/>
                    <a:cs typeface="Arial"/>
                  </a:rPr>
                  <a:t>model.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spc="-5" dirty="0">
                  <a:latin typeface="Arial"/>
                  <a:cs typeface="Aria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spc="-5" dirty="0">
                    <a:latin typeface="Arial"/>
                    <a:cs typeface="Arial"/>
                  </a:rPr>
                  <a:t>Forest plot</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spc="-5" dirty="0">
                    <a:latin typeface="Arial"/>
                    <a:cs typeface="Arial"/>
                  </a:rPr>
                  <a:t>Area of each square proportional to the study’s weight in the meta-analysis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spc="-5" dirty="0">
                  <a:latin typeface="Arial"/>
                  <a:cs typeface="Aria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spc="-5" dirty="0">
                    <a:latin typeface="Arial"/>
                    <a:cs typeface="Arial"/>
                  </a:rPr>
                  <a:t>Effect size: magnitude of </a:t>
                </a:r>
                <a:r>
                  <a:rPr lang="en-US" sz="1200" b="0" i="0" spc="-5">
                    <a:latin typeface="Cambria Math" panose="02040503050406030204" pitchFamily="18" charset="0"/>
                    <a:cs typeface="Arial"/>
                  </a:rPr>
                  <a:t>𝜃</a:t>
                </a:r>
                <a:endParaRPr lang="en-US" sz="1200" dirty="0">
                  <a:latin typeface="Arial"/>
                  <a:cs typeface="Arial"/>
                </a:endParaRP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latin typeface="Arial"/>
                    <a:cs typeface="Arial"/>
                  </a:rPr>
                  <a:t>Fixed: same </a:t>
                </a:r>
                <a:r>
                  <a:rPr lang="en-US" sz="1200" b="0" i="0">
                    <a:latin typeface="Cambria Math" panose="02040503050406030204" pitchFamily="18" charset="0"/>
                    <a:cs typeface="Arial"/>
                  </a:rPr>
                  <a:t>𝜃</a:t>
                </a:r>
                <a:r>
                  <a:rPr lang="en-US" sz="1200" dirty="0">
                    <a:latin typeface="Arial"/>
                    <a:cs typeface="Arial"/>
                  </a:rPr>
                  <a:t> – the magnitude or size of the effect is the same</a:t>
                </a:r>
              </a:p>
              <a:p>
                <a:pPr marL="171450" indent="-171450">
                  <a:buFont typeface="Arial" panose="020B0604020202020204" pitchFamily="34" charset="0"/>
                  <a:buChar char="•"/>
                </a:pPr>
                <a:r>
                  <a:rPr lang="en-US" sz="1200" dirty="0">
                    <a:latin typeface="Arial"/>
                    <a:cs typeface="Arial"/>
                  </a:rPr>
                  <a:t>Change figure – simple example (our forward model much more complicated)</a:t>
                </a:r>
                <a:endParaRPr lang="en-US" dirty="0"/>
              </a:p>
              <a:p>
                <a:endParaRPr lang="en-US" dirty="0"/>
              </a:p>
            </p:txBody>
          </p:sp>
        </mc:Fallback>
      </mc:AlternateContent>
      <p:sp>
        <p:nvSpPr>
          <p:cNvPr id="4" name="Slide Number Placeholder 3"/>
          <p:cNvSpPr>
            <a:spLocks noGrp="1"/>
          </p:cNvSpPr>
          <p:nvPr>
            <p:ph type="sldNum" sz="quarter" idx="5"/>
          </p:nvPr>
        </p:nvSpPr>
        <p:spPr/>
        <p:txBody>
          <a:bodyPr/>
          <a:lstStyle/>
          <a:p>
            <a:fld id="{8C973BB6-2E18-4B30-83A2-D428299919AE}" type="slidenum">
              <a:rPr lang="en-US" smtClean="0"/>
              <a:t>8</a:t>
            </a:fld>
            <a:endParaRPr lang="en-US"/>
          </a:p>
        </p:txBody>
      </p:sp>
    </p:spTree>
    <p:extLst>
      <p:ext uri="{BB962C8B-B14F-4D97-AF65-F5344CB8AC3E}">
        <p14:creationId xmlns:p14="http://schemas.microsoft.com/office/powerpoint/2010/main" val="29206327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973BB6-2E18-4B30-83A2-D428299919AE}" type="slidenum">
              <a:rPr lang="en-US" smtClean="0"/>
              <a:t>9</a:t>
            </a:fld>
            <a:endParaRPr lang="en-US"/>
          </a:p>
        </p:txBody>
      </p:sp>
    </p:spTree>
    <p:extLst>
      <p:ext uri="{BB962C8B-B14F-4D97-AF65-F5344CB8AC3E}">
        <p14:creationId xmlns:p14="http://schemas.microsoft.com/office/powerpoint/2010/main" val="30221305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5300" y="45565"/>
            <a:ext cx="4419498" cy="244475"/>
          </a:xfrm>
          <a:prstGeom prst="rect">
            <a:avLst/>
          </a:prstGeom>
        </p:spPr>
        <p:txBody>
          <a:bodyPr wrap="square" lIns="0" tIns="0" rIns="0" bIns="0">
            <a:spAutoFit/>
          </a:bodyPr>
          <a:lstStyle>
            <a:lvl1pPr>
              <a:defRPr b="0" i="0">
                <a:solidFill>
                  <a:schemeClr val="tx1"/>
                </a:solidFill>
              </a:defRPr>
            </a:lvl1pPr>
          </a:lstStyle>
          <a:p>
            <a:endParaRPr/>
          </a:p>
        </p:txBody>
      </p:sp>
      <p:sp>
        <p:nvSpPr>
          <p:cNvPr id="3" name="Holder 3"/>
          <p:cNvSpPr>
            <a:spLocks noGrp="1"/>
          </p:cNvSpPr>
          <p:nvPr>
            <p:ph type="subTitle" idx="4"/>
          </p:nvPr>
        </p:nvSpPr>
        <p:spPr>
          <a:xfrm>
            <a:off x="691515" y="1938020"/>
            <a:ext cx="3227070" cy="865187"/>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defRPr sz="600" b="0" i="0">
                <a:solidFill>
                  <a:srgbClr val="8E0000"/>
                </a:solidFill>
                <a:latin typeface="Arial"/>
                <a:cs typeface="Arial"/>
              </a:defRPr>
            </a:lvl1pPr>
          </a:lstStyle>
          <a:p>
            <a:pPr marL="12700">
              <a:lnSpc>
                <a:spcPct val="100000"/>
              </a:lnSpc>
              <a:spcBef>
                <a:spcPts val="70"/>
              </a:spcBef>
            </a:pPr>
            <a:r>
              <a:rPr spc="-5" dirty="0"/>
              <a:t>Denielle</a:t>
            </a:r>
            <a:r>
              <a:rPr spc="-20" dirty="0"/>
              <a:t> </a:t>
            </a:r>
            <a:r>
              <a:rPr spc="-5" dirty="0"/>
              <a:t>Ricciardi</a:t>
            </a:r>
          </a:p>
          <a:p>
            <a:pPr marL="12700">
              <a:lnSpc>
                <a:spcPct val="100000"/>
              </a:lnSpc>
              <a:spcBef>
                <a:spcPts val="409"/>
              </a:spcBef>
            </a:pPr>
            <a:r>
              <a:rPr spc="-5" dirty="0">
                <a:solidFill>
                  <a:srgbClr val="F2F2F2"/>
                </a:solidFill>
              </a:rPr>
              <a:t>UQ</a:t>
            </a:r>
            <a:r>
              <a:rPr spc="-10" dirty="0">
                <a:solidFill>
                  <a:srgbClr val="F2F2F2"/>
                </a:solidFill>
              </a:rPr>
              <a:t> for </a:t>
            </a:r>
            <a:r>
              <a:rPr spc="-5" dirty="0">
                <a:solidFill>
                  <a:srgbClr val="F2F2F2"/>
                </a:solidFill>
              </a:rPr>
              <a:t>Materials</a:t>
            </a:r>
            <a:r>
              <a:rPr spc="-10" dirty="0">
                <a:solidFill>
                  <a:srgbClr val="F2F2F2"/>
                </a:solidFill>
              </a:rPr>
              <a:t> </a:t>
            </a:r>
            <a:r>
              <a:rPr spc="-5" dirty="0">
                <a:solidFill>
                  <a:srgbClr val="F2F2F2"/>
                </a:solidFill>
              </a:rPr>
              <a:t>Modeling</a:t>
            </a: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E1D2EA6F-DDBC-40AC-9A5C-31B60256D3CF}" type="datetime1">
              <a:rPr lang="en-US" smtClean="0"/>
              <a:t>5/22/2023</a:t>
            </a:fld>
            <a:endParaRPr lang="en-US"/>
          </a:p>
        </p:txBody>
      </p:sp>
      <p:sp>
        <p:nvSpPr>
          <p:cNvPr id="6" name="Holder 6"/>
          <p:cNvSpPr>
            <a:spLocks noGrp="1"/>
          </p:cNvSpPr>
          <p:nvPr>
            <p:ph type="sldNum" sz="quarter" idx="7"/>
          </p:nvPr>
        </p:nvSpPr>
        <p:spPr/>
        <p:txBody>
          <a:bodyPr lIns="0" tIns="0" rIns="0" bIns="0"/>
          <a:lstStyle>
            <a:lvl1pPr>
              <a:defRPr sz="600" b="0" i="0">
                <a:solidFill>
                  <a:srgbClr val="ADADE0"/>
                </a:solidFill>
                <a:latin typeface="Arial"/>
                <a:cs typeface="Arial"/>
              </a:defRPr>
            </a:lvl1pPr>
          </a:lstStyle>
          <a:p>
            <a:pPr marL="862965">
              <a:lnSpc>
                <a:spcPct val="100000"/>
              </a:lnSpc>
              <a:spcBef>
                <a:spcPts val="70"/>
              </a:spcBef>
            </a:pPr>
            <a:fld id="{81D60167-4931-47E6-BA6A-407CBD079E47}" type="slidenum">
              <a:rPr spc="-5" dirty="0"/>
              <a:t>‹#›</a:t>
            </a:fld>
            <a:endParaRPr spc="-5" dirty="0"/>
          </a:p>
          <a:p>
            <a:pPr marL="12700">
              <a:lnSpc>
                <a:spcPct val="100000"/>
              </a:lnSpc>
              <a:spcBef>
                <a:spcPts val="270"/>
              </a:spcBef>
            </a:pPr>
            <a:r>
              <a:rPr spc="-5" dirty="0">
                <a:solidFill>
                  <a:srgbClr val="F2F2F2"/>
                </a:solidFill>
              </a:rPr>
              <a:t>The</a:t>
            </a:r>
            <a:r>
              <a:rPr spc="-15" dirty="0">
                <a:solidFill>
                  <a:srgbClr val="F2F2F2"/>
                </a:solidFill>
              </a:rPr>
              <a:t> </a:t>
            </a:r>
            <a:r>
              <a:rPr spc="-5" dirty="0">
                <a:solidFill>
                  <a:srgbClr val="F2F2F2"/>
                </a:solidFill>
              </a:rPr>
              <a:t>Ohio</a:t>
            </a:r>
            <a:r>
              <a:rPr spc="-10" dirty="0">
                <a:solidFill>
                  <a:srgbClr val="F2F2F2"/>
                </a:solidFill>
              </a:rPr>
              <a:t> </a:t>
            </a:r>
            <a:r>
              <a:rPr spc="-5" dirty="0">
                <a:solidFill>
                  <a:srgbClr val="F2F2F2"/>
                </a:solidFill>
              </a:rPr>
              <a:t>State</a:t>
            </a:r>
            <a:r>
              <a:rPr spc="-15" dirty="0">
                <a:solidFill>
                  <a:srgbClr val="F2F2F2"/>
                </a:solidFill>
              </a:rPr>
              <a:t> </a:t>
            </a:r>
            <a:r>
              <a:rPr spc="-5" dirty="0">
                <a:solidFill>
                  <a:srgbClr val="F2F2F2"/>
                </a:solidFill>
              </a:rPr>
              <a:t>University</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400" b="0" i="0">
                <a:solidFill>
                  <a:srgbClr val="CC0000"/>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1200" b="0" i="0">
                <a:solidFill>
                  <a:srgbClr val="3333B2"/>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defRPr sz="600" b="0" i="0">
                <a:solidFill>
                  <a:srgbClr val="8E0000"/>
                </a:solidFill>
                <a:latin typeface="Arial"/>
                <a:cs typeface="Arial"/>
              </a:defRPr>
            </a:lvl1pPr>
          </a:lstStyle>
          <a:p>
            <a:pPr marL="12700">
              <a:lnSpc>
                <a:spcPct val="100000"/>
              </a:lnSpc>
              <a:spcBef>
                <a:spcPts val="70"/>
              </a:spcBef>
            </a:pPr>
            <a:r>
              <a:rPr spc="-5" dirty="0"/>
              <a:t>Denielle</a:t>
            </a:r>
            <a:r>
              <a:rPr spc="-20" dirty="0"/>
              <a:t> </a:t>
            </a:r>
            <a:r>
              <a:rPr spc="-5" dirty="0"/>
              <a:t>Ricciardi</a:t>
            </a:r>
          </a:p>
          <a:p>
            <a:pPr marL="12700">
              <a:lnSpc>
                <a:spcPct val="100000"/>
              </a:lnSpc>
              <a:spcBef>
                <a:spcPts val="409"/>
              </a:spcBef>
            </a:pPr>
            <a:r>
              <a:rPr spc="-5" dirty="0">
                <a:solidFill>
                  <a:srgbClr val="F2F2F2"/>
                </a:solidFill>
              </a:rPr>
              <a:t>UQ</a:t>
            </a:r>
            <a:r>
              <a:rPr spc="-10" dirty="0">
                <a:solidFill>
                  <a:srgbClr val="F2F2F2"/>
                </a:solidFill>
              </a:rPr>
              <a:t> for </a:t>
            </a:r>
            <a:r>
              <a:rPr spc="-5" dirty="0">
                <a:solidFill>
                  <a:srgbClr val="F2F2F2"/>
                </a:solidFill>
              </a:rPr>
              <a:t>Materials</a:t>
            </a:r>
            <a:r>
              <a:rPr spc="-10" dirty="0">
                <a:solidFill>
                  <a:srgbClr val="F2F2F2"/>
                </a:solidFill>
              </a:rPr>
              <a:t> </a:t>
            </a:r>
            <a:r>
              <a:rPr spc="-5" dirty="0">
                <a:solidFill>
                  <a:srgbClr val="F2F2F2"/>
                </a:solidFill>
              </a:rPr>
              <a:t>Modeling</a:t>
            </a: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90FDF5DE-6529-45AE-BF42-97FBD148B0FC}" type="datetime1">
              <a:rPr lang="en-US" smtClean="0"/>
              <a:t>5/22/2023</a:t>
            </a:fld>
            <a:endParaRPr lang="en-US"/>
          </a:p>
        </p:txBody>
      </p:sp>
      <p:sp>
        <p:nvSpPr>
          <p:cNvPr id="6" name="Holder 6"/>
          <p:cNvSpPr>
            <a:spLocks noGrp="1"/>
          </p:cNvSpPr>
          <p:nvPr>
            <p:ph type="sldNum" sz="quarter" idx="7"/>
          </p:nvPr>
        </p:nvSpPr>
        <p:spPr/>
        <p:txBody>
          <a:bodyPr lIns="0" tIns="0" rIns="0" bIns="0"/>
          <a:lstStyle>
            <a:lvl1pPr>
              <a:defRPr sz="600" b="0" i="0">
                <a:solidFill>
                  <a:srgbClr val="ADADE0"/>
                </a:solidFill>
                <a:latin typeface="Arial"/>
                <a:cs typeface="Arial"/>
              </a:defRPr>
            </a:lvl1pPr>
          </a:lstStyle>
          <a:p>
            <a:pPr marL="862965">
              <a:lnSpc>
                <a:spcPct val="100000"/>
              </a:lnSpc>
              <a:spcBef>
                <a:spcPts val="70"/>
              </a:spcBef>
            </a:pPr>
            <a:fld id="{81D60167-4931-47E6-BA6A-407CBD079E47}" type="slidenum">
              <a:rPr spc="-5" dirty="0"/>
              <a:t>‹#›</a:t>
            </a:fld>
            <a:endParaRPr spc="-5" dirty="0"/>
          </a:p>
          <a:p>
            <a:pPr marL="12700">
              <a:lnSpc>
                <a:spcPct val="100000"/>
              </a:lnSpc>
              <a:spcBef>
                <a:spcPts val="270"/>
              </a:spcBef>
            </a:pPr>
            <a:r>
              <a:rPr spc="-5" dirty="0">
                <a:solidFill>
                  <a:srgbClr val="F2F2F2"/>
                </a:solidFill>
              </a:rPr>
              <a:t>The</a:t>
            </a:r>
            <a:r>
              <a:rPr spc="-15" dirty="0">
                <a:solidFill>
                  <a:srgbClr val="F2F2F2"/>
                </a:solidFill>
              </a:rPr>
              <a:t> </a:t>
            </a:r>
            <a:r>
              <a:rPr spc="-5" dirty="0">
                <a:solidFill>
                  <a:srgbClr val="F2F2F2"/>
                </a:solidFill>
              </a:rPr>
              <a:t>Ohio</a:t>
            </a:r>
            <a:r>
              <a:rPr spc="-10" dirty="0">
                <a:solidFill>
                  <a:srgbClr val="F2F2F2"/>
                </a:solidFill>
              </a:rPr>
              <a:t> </a:t>
            </a:r>
            <a:r>
              <a:rPr spc="-5" dirty="0">
                <a:solidFill>
                  <a:srgbClr val="F2F2F2"/>
                </a:solidFill>
              </a:rPr>
              <a:t>State</a:t>
            </a:r>
            <a:r>
              <a:rPr spc="-15" dirty="0">
                <a:solidFill>
                  <a:srgbClr val="F2F2F2"/>
                </a:solidFill>
              </a:rPr>
              <a:t> </a:t>
            </a:r>
            <a:r>
              <a:rPr spc="-5" dirty="0">
                <a:solidFill>
                  <a:srgbClr val="F2F2F2"/>
                </a:solidFill>
              </a:rPr>
              <a:t>University</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400" b="0" i="0">
                <a:solidFill>
                  <a:srgbClr val="CC0000"/>
                </a:solidFill>
                <a:latin typeface="Arial"/>
                <a:cs typeface="Arial"/>
              </a:defRPr>
            </a:lvl1pPr>
          </a:lstStyle>
          <a:p>
            <a:endParaRPr/>
          </a:p>
        </p:txBody>
      </p:sp>
      <p:sp>
        <p:nvSpPr>
          <p:cNvPr id="3" name="Holder 3"/>
          <p:cNvSpPr>
            <a:spLocks noGrp="1"/>
          </p:cNvSpPr>
          <p:nvPr>
            <p:ph sz="half" idx="2"/>
          </p:nvPr>
        </p:nvSpPr>
        <p:spPr>
          <a:xfrm>
            <a:off x="230505" y="795972"/>
            <a:ext cx="2005393" cy="2284095"/>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2374201" y="795972"/>
            <a:ext cx="2005393" cy="2284095"/>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defRPr sz="600" b="0" i="0">
                <a:solidFill>
                  <a:srgbClr val="8E0000"/>
                </a:solidFill>
                <a:latin typeface="Arial"/>
                <a:cs typeface="Arial"/>
              </a:defRPr>
            </a:lvl1pPr>
          </a:lstStyle>
          <a:p>
            <a:pPr marL="12700">
              <a:lnSpc>
                <a:spcPct val="100000"/>
              </a:lnSpc>
              <a:spcBef>
                <a:spcPts val="70"/>
              </a:spcBef>
            </a:pPr>
            <a:r>
              <a:rPr spc="-5" dirty="0"/>
              <a:t>Denielle</a:t>
            </a:r>
            <a:r>
              <a:rPr spc="-20" dirty="0"/>
              <a:t> </a:t>
            </a:r>
            <a:r>
              <a:rPr spc="-5" dirty="0"/>
              <a:t>Ricciardi</a:t>
            </a:r>
          </a:p>
          <a:p>
            <a:pPr marL="12700">
              <a:lnSpc>
                <a:spcPct val="100000"/>
              </a:lnSpc>
              <a:spcBef>
                <a:spcPts val="409"/>
              </a:spcBef>
            </a:pPr>
            <a:r>
              <a:rPr spc="-5" dirty="0">
                <a:solidFill>
                  <a:srgbClr val="F2F2F2"/>
                </a:solidFill>
              </a:rPr>
              <a:t>UQ</a:t>
            </a:r>
            <a:r>
              <a:rPr spc="-10" dirty="0">
                <a:solidFill>
                  <a:srgbClr val="F2F2F2"/>
                </a:solidFill>
              </a:rPr>
              <a:t> for </a:t>
            </a:r>
            <a:r>
              <a:rPr spc="-5" dirty="0">
                <a:solidFill>
                  <a:srgbClr val="F2F2F2"/>
                </a:solidFill>
              </a:rPr>
              <a:t>Materials</a:t>
            </a:r>
            <a:r>
              <a:rPr spc="-10" dirty="0">
                <a:solidFill>
                  <a:srgbClr val="F2F2F2"/>
                </a:solidFill>
              </a:rPr>
              <a:t> </a:t>
            </a:r>
            <a:r>
              <a:rPr spc="-5" dirty="0">
                <a:solidFill>
                  <a:srgbClr val="F2F2F2"/>
                </a:solidFill>
              </a:rPr>
              <a:t>Modeling</a:t>
            </a: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46CBFD55-D2A0-4AB1-B26E-519778E9D151}" type="datetime1">
              <a:rPr lang="en-US" smtClean="0"/>
              <a:t>5/22/2023</a:t>
            </a:fld>
            <a:endParaRPr lang="en-US"/>
          </a:p>
        </p:txBody>
      </p:sp>
      <p:sp>
        <p:nvSpPr>
          <p:cNvPr id="7" name="Holder 7"/>
          <p:cNvSpPr>
            <a:spLocks noGrp="1"/>
          </p:cNvSpPr>
          <p:nvPr>
            <p:ph type="sldNum" sz="quarter" idx="7"/>
          </p:nvPr>
        </p:nvSpPr>
        <p:spPr/>
        <p:txBody>
          <a:bodyPr lIns="0" tIns="0" rIns="0" bIns="0"/>
          <a:lstStyle>
            <a:lvl1pPr>
              <a:defRPr sz="600" b="0" i="0">
                <a:solidFill>
                  <a:srgbClr val="ADADE0"/>
                </a:solidFill>
                <a:latin typeface="Arial"/>
                <a:cs typeface="Arial"/>
              </a:defRPr>
            </a:lvl1pPr>
          </a:lstStyle>
          <a:p>
            <a:pPr marL="862965">
              <a:lnSpc>
                <a:spcPct val="100000"/>
              </a:lnSpc>
              <a:spcBef>
                <a:spcPts val="70"/>
              </a:spcBef>
            </a:pPr>
            <a:fld id="{81D60167-4931-47E6-BA6A-407CBD079E47}" type="slidenum">
              <a:rPr spc="-5" dirty="0"/>
              <a:t>‹#›</a:t>
            </a:fld>
            <a:endParaRPr spc="-5" dirty="0"/>
          </a:p>
          <a:p>
            <a:pPr marL="12700">
              <a:lnSpc>
                <a:spcPct val="100000"/>
              </a:lnSpc>
              <a:spcBef>
                <a:spcPts val="270"/>
              </a:spcBef>
            </a:pPr>
            <a:r>
              <a:rPr spc="-5" dirty="0">
                <a:solidFill>
                  <a:srgbClr val="F2F2F2"/>
                </a:solidFill>
              </a:rPr>
              <a:t>The</a:t>
            </a:r>
            <a:r>
              <a:rPr spc="-15" dirty="0">
                <a:solidFill>
                  <a:srgbClr val="F2F2F2"/>
                </a:solidFill>
              </a:rPr>
              <a:t> </a:t>
            </a:r>
            <a:r>
              <a:rPr spc="-5" dirty="0">
                <a:solidFill>
                  <a:srgbClr val="F2F2F2"/>
                </a:solidFill>
              </a:rPr>
              <a:t>Ohio</a:t>
            </a:r>
            <a:r>
              <a:rPr spc="-10" dirty="0">
                <a:solidFill>
                  <a:srgbClr val="F2F2F2"/>
                </a:solidFill>
              </a:rPr>
              <a:t> </a:t>
            </a:r>
            <a:r>
              <a:rPr spc="-5" dirty="0">
                <a:solidFill>
                  <a:srgbClr val="F2F2F2"/>
                </a:solidFill>
              </a:rPr>
              <a:t>State</a:t>
            </a:r>
            <a:r>
              <a:rPr spc="-15" dirty="0">
                <a:solidFill>
                  <a:srgbClr val="F2F2F2"/>
                </a:solidFill>
              </a:rPr>
              <a:t> </a:t>
            </a:r>
            <a:r>
              <a:rPr spc="-5" dirty="0">
                <a:solidFill>
                  <a:srgbClr val="F2F2F2"/>
                </a:solidFill>
              </a:rPr>
              <a:t>University</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400" b="0" i="0">
                <a:solidFill>
                  <a:srgbClr val="CC0000"/>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defRPr sz="600" b="0" i="0">
                <a:solidFill>
                  <a:srgbClr val="8E0000"/>
                </a:solidFill>
                <a:latin typeface="Arial"/>
                <a:cs typeface="Arial"/>
              </a:defRPr>
            </a:lvl1pPr>
          </a:lstStyle>
          <a:p>
            <a:pPr marL="12700">
              <a:lnSpc>
                <a:spcPct val="100000"/>
              </a:lnSpc>
              <a:spcBef>
                <a:spcPts val="70"/>
              </a:spcBef>
            </a:pPr>
            <a:r>
              <a:rPr spc="-5" dirty="0"/>
              <a:t>Denielle</a:t>
            </a:r>
            <a:r>
              <a:rPr spc="-20" dirty="0"/>
              <a:t> </a:t>
            </a:r>
            <a:r>
              <a:rPr spc="-5" dirty="0"/>
              <a:t>Ricciardi</a:t>
            </a:r>
          </a:p>
          <a:p>
            <a:pPr marL="12700">
              <a:lnSpc>
                <a:spcPct val="100000"/>
              </a:lnSpc>
              <a:spcBef>
                <a:spcPts val="409"/>
              </a:spcBef>
            </a:pPr>
            <a:r>
              <a:rPr spc="-5" dirty="0">
                <a:solidFill>
                  <a:srgbClr val="F2F2F2"/>
                </a:solidFill>
              </a:rPr>
              <a:t>UQ</a:t>
            </a:r>
            <a:r>
              <a:rPr spc="-10" dirty="0">
                <a:solidFill>
                  <a:srgbClr val="F2F2F2"/>
                </a:solidFill>
              </a:rPr>
              <a:t> for </a:t>
            </a:r>
            <a:r>
              <a:rPr spc="-5" dirty="0">
                <a:solidFill>
                  <a:srgbClr val="F2F2F2"/>
                </a:solidFill>
              </a:rPr>
              <a:t>Materials</a:t>
            </a:r>
            <a:r>
              <a:rPr spc="-10" dirty="0">
                <a:solidFill>
                  <a:srgbClr val="F2F2F2"/>
                </a:solidFill>
              </a:rPr>
              <a:t> </a:t>
            </a:r>
            <a:r>
              <a:rPr spc="-5" dirty="0">
                <a:solidFill>
                  <a:srgbClr val="F2F2F2"/>
                </a:solidFill>
              </a:rPr>
              <a:t>Modeling</a:t>
            </a: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8CEB71AC-26A0-45C0-A31F-D09E999E0C43}" type="datetime1">
              <a:rPr lang="en-US" smtClean="0"/>
              <a:t>5/22/2023</a:t>
            </a:fld>
            <a:endParaRPr lang="en-US"/>
          </a:p>
        </p:txBody>
      </p:sp>
      <p:sp>
        <p:nvSpPr>
          <p:cNvPr id="5" name="Holder 5"/>
          <p:cNvSpPr>
            <a:spLocks noGrp="1"/>
          </p:cNvSpPr>
          <p:nvPr>
            <p:ph type="sldNum" sz="quarter" idx="7"/>
          </p:nvPr>
        </p:nvSpPr>
        <p:spPr/>
        <p:txBody>
          <a:bodyPr lIns="0" tIns="0" rIns="0" bIns="0"/>
          <a:lstStyle>
            <a:lvl1pPr>
              <a:defRPr sz="600" b="0" i="0">
                <a:solidFill>
                  <a:srgbClr val="ADADE0"/>
                </a:solidFill>
                <a:latin typeface="Arial"/>
                <a:cs typeface="Arial"/>
              </a:defRPr>
            </a:lvl1pPr>
          </a:lstStyle>
          <a:p>
            <a:pPr marL="862965">
              <a:lnSpc>
                <a:spcPct val="100000"/>
              </a:lnSpc>
              <a:spcBef>
                <a:spcPts val="70"/>
              </a:spcBef>
            </a:pPr>
            <a:fld id="{81D60167-4931-47E6-BA6A-407CBD079E47}" type="slidenum">
              <a:rPr spc="-5" dirty="0"/>
              <a:t>‹#›</a:t>
            </a:fld>
            <a:endParaRPr spc="-5" dirty="0"/>
          </a:p>
          <a:p>
            <a:pPr marL="12700">
              <a:lnSpc>
                <a:spcPct val="100000"/>
              </a:lnSpc>
              <a:spcBef>
                <a:spcPts val="270"/>
              </a:spcBef>
            </a:pPr>
            <a:r>
              <a:rPr spc="-5" dirty="0">
                <a:solidFill>
                  <a:srgbClr val="F2F2F2"/>
                </a:solidFill>
              </a:rPr>
              <a:t>The</a:t>
            </a:r>
            <a:r>
              <a:rPr spc="-15" dirty="0">
                <a:solidFill>
                  <a:srgbClr val="F2F2F2"/>
                </a:solidFill>
              </a:rPr>
              <a:t> </a:t>
            </a:r>
            <a:r>
              <a:rPr spc="-5" dirty="0">
                <a:solidFill>
                  <a:srgbClr val="F2F2F2"/>
                </a:solidFill>
              </a:rPr>
              <a:t>Ohio</a:t>
            </a:r>
            <a:r>
              <a:rPr spc="-10" dirty="0">
                <a:solidFill>
                  <a:srgbClr val="F2F2F2"/>
                </a:solidFill>
              </a:rPr>
              <a:t> </a:t>
            </a:r>
            <a:r>
              <a:rPr spc="-5" dirty="0">
                <a:solidFill>
                  <a:srgbClr val="F2F2F2"/>
                </a:solidFill>
              </a:rPr>
              <a:t>State</a:t>
            </a:r>
            <a:r>
              <a:rPr spc="-15" dirty="0">
                <a:solidFill>
                  <a:srgbClr val="F2F2F2"/>
                </a:solidFill>
              </a:rPr>
              <a:t> </a:t>
            </a:r>
            <a:r>
              <a:rPr spc="-5" dirty="0">
                <a:solidFill>
                  <a:srgbClr val="F2F2F2"/>
                </a:solidFill>
              </a:rPr>
              <a:t>University</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defRPr sz="600" b="0" i="0">
                <a:solidFill>
                  <a:srgbClr val="8E0000"/>
                </a:solidFill>
                <a:latin typeface="Arial"/>
                <a:cs typeface="Arial"/>
              </a:defRPr>
            </a:lvl1pPr>
          </a:lstStyle>
          <a:p>
            <a:pPr marL="12700">
              <a:lnSpc>
                <a:spcPct val="100000"/>
              </a:lnSpc>
              <a:spcBef>
                <a:spcPts val="70"/>
              </a:spcBef>
            </a:pPr>
            <a:r>
              <a:rPr spc="-5" dirty="0"/>
              <a:t>Denielle</a:t>
            </a:r>
            <a:r>
              <a:rPr spc="-20" dirty="0"/>
              <a:t> </a:t>
            </a:r>
            <a:r>
              <a:rPr spc="-5" dirty="0"/>
              <a:t>Ricciardi</a:t>
            </a:r>
          </a:p>
          <a:p>
            <a:pPr marL="12700">
              <a:lnSpc>
                <a:spcPct val="100000"/>
              </a:lnSpc>
              <a:spcBef>
                <a:spcPts val="409"/>
              </a:spcBef>
            </a:pPr>
            <a:r>
              <a:rPr spc="-5" dirty="0">
                <a:solidFill>
                  <a:srgbClr val="F2F2F2"/>
                </a:solidFill>
              </a:rPr>
              <a:t>UQ</a:t>
            </a:r>
            <a:r>
              <a:rPr spc="-10" dirty="0">
                <a:solidFill>
                  <a:srgbClr val="F2F2F2"/>
                </a:solidFill>
              </a:rPr>
              <a:t> for </a:t>
            </a:r>
            <a:r>
              <a:rPr spc="-5" dirty="0">
                <a:solidFill>
                  <a:srgbClr val="F2F2F2"/>
                </a:solidFill>
              </a:rPr>
              <a:t>Materials</a:t>
            </a:r>
            <a:r>
              <a:rPr spc="-10" dirty="0">
                <a:solidFill>
                  <a:srgbClr val="F2F2F2"/>
                </a:solidFill>
              </a:rPr>
              <a:t> </a:t>
            </a:r>
            <a:r>
              <a:rPr spc="-5" dirty="0">
                <a:solidFill>
                  <a:srgbClr val="F2F2F2"/>
                </a:solidFill>
              </a:rPr>
              <a:t>Modeling</a:t>
            </a: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8DC69DFF-4FA4-4EFA-90C8-440F1204CAA3}" type="datetime1">
              <a:rPr lang="en-US" smtClean="0"/>
              <a:t>5/22/2023</a:t>
            </a:fld>
            <a:endParaRPr lang="en-US"/>
          </a:p>
        </p:txBody>
      </p:sp>
      <p:sp>
        <p:nvSpPr>
          <p:cNvPr id="4" name="Holder 4"/>
          <p:cNvSpPr>
            <a:spLocks noGrp="1"/>
          </p:cNvSpPr>
          <p:nvPr>
            <p:ph type="sldNum" sz="quarter" idx="7"/>
          </p:nvPr>
        </p:nvSpPr>
        <p:spPr/>
        <p:txBody>
          <a:bodyPr lIns="0" tIns="0" rIns="0" bIns="0"/>
          <a:lstStyle>
            <a:lvl1pPr>
              <a:defRPr sz="600" b="0" i="0">
                <a:solidFill>
                  <a:srgbClr val="ADADE0"/>
                </a:solidFill>
                <a:latin typeface="Arial"/>
                <a:cs typeface="Arial"/>
              </a:defRPr>
            </a:lvl1pPr>
          </a:lstStyle>
          <a:p>
            <a:pPr marL="862965">
              <a:lnSpc>
                <a:spcPct val="100000"/>
              </a:lnSpc>
              <a:spcBef>
                <a:spcPts val="70"/>
              </a:spcBef>
            </a:pPr>
            <a:fld id="{81D60167-4931-47E6-BA6A-407CBD079E47}" type="slidenum">
              <a:rPr spc="-5" dirty="0"/>
              <a:t>‹#›</a:t>
            </a:fld>
            <a:endParaRPr spc="-5" dirty="0"/>
          </a:p>
          <a:p>
            <a:pPr marL="12700">
              <a:lnSpc>
                <a:spcPct val="100000"/>
              </a:lnSpc>
              <a:spcBef>
                <a:spcPts val="270"/>
              </a:spcBef>
            </a:pPr>
            <a:r>
              <a:rPr spc="-5" dirty="0">
                <a:solidFill>
                  <a:srgbClr val="F2F2F2"/>
                </a:solidFill>
              </a:rPr>
              <a:t>The</a:t>
            </a:r>
            <a:r>
              <a:rPr spc="-15" dirty="0">
                <a:solidFill>
                  <a:srgbClr val="F2F2F2"/>
                </a:solidFill>
              </a:rPr>
              <a:t> </a:t>
            </a:r>
            <a:r>
              <a:rPr spc="-5" dirty="0">
                <a:solidFill>
                  <a:srgbClr val="F2F2F2"/>
                </a:solidFill>
              </a:rPr>
              <a:t>Ohio</a:t>
            </a:r>
            <a:r>
              <a:rPr spc="-10" dirty="0">
                <a:solidFill>
                  <a:srgbClr val="F2F2F2"/>
                </a:solidFill>
              </a:rPr>
              <a:t> </a:t>
            </a:r>
            <a:r>
              <a:rPr spc="-5" dirty="0">
                <a:solidFill>
                  <a:srgbClr val="F2F2F2"/>
                </a:solidFill>
              </a:rPr>
              <a:t>State</a:t>
            </a:r>
            <a:r>
              <a:rPr spc="-15" dirty="0">
                <a:solidFill>
                  <a:srgbClr val="F2F2F2"/>
                </a:solidFill>
              </a:rPr>
              <a:t> </a:t>
            </a:r>
            <a:r>
              <a:rPr spc="-5" dirty="0">
                <a:solidFill>
                  <a:srgbClr val="F2F2F2"/>
                </a:solidFill>
              </a:rPr>
              <a:t>University</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4608195" cy="321945"/>
          </a:xfrm>
          <a:custGeom>
            <a:avLst/>
            <a:gdLst/>
            <a:ahLst/>
            <a:cxnLst/>
            <a:rect l="l" t="t" r="r" b="b"/>
            <a:pathLst>
              <a:path w="4608195" h="321945">
                <a:moveTo>
                  <a:pt x="4608004" y="0"/>
                </a:moveTo>
                <a:lnTo>
                  <a:pt x="0" y="0"/>
                </a:lnTo>
                <a:lnTo>
                  <a:pt x="0" y="321500"/>
                </a:lnTo>
                <a:lnTo>
                  <a:pt x="4608004" y="321500"/>
                </a:lnTo>
                <a:lnTo>
                  <a:pt x="4608004" y="0"/>
                </a:lnTo>
                <a:close/>
              </a:path>
            </a:pathLst>
          </a:custGeom>
          <a:solidFill>
            <a:srgbClr val="F2F2F2"/>
          </a:solidFill>
        </p:spPr>
        <p:txBody>
          <a:bodyPr wrap="square" lIns="0" tIns="0" rIns="0" bIns="0" rtlCol="0"/>
          <a:lstStyle/>
          <a:p>
            <a:endParaRPr/>
          </a:p>
        </p:txBody>
      </p:sp>
      <p:sp>
        <p:nvSpPr>
          <p:cNvPr id="2" name="Holder 2"/>
          <p:cNvSpPr>
            <a:spLocks noGrp="1"/>
          </p:cNvSpPr>
          <p:nvPr>
            <p:ph type="title"/>
          </p:nvPr>
        </p:nvSpPr>
        <p:spPr>
          <a:xfrm>
            <a:off x="95300" y="45565"/>
            <a:ext cx="4419498" cy="244475"/>
          </a:xfrm>
          <a:prstGeom prst="rect">
            <a:avLst/>
          </a:prstGeom>
        </p:spPr>
        <p:txBody>
          <a:bodyPr wrap="square" lIns="0" tIns="0" rIns="0" bIns="0">
            <a:spAutoFit/>
          </a:bodyPr>
          <a:lstStyle>
            <a:lvl1pPr>
              <a:defRPr sz="1400" b="0" i="0">
                <a:solidFill>
                  <a:srgbClr val="CC0000"/>
                </a:solidFill>
                <a:latin typeface="Arial"/>
                <a:cs typeface="Arial"/>
              </a:defRPr>
            </a:lvl1pPr>
          </a:lstStyle>
          <a:p>
            <a:endParaRPr/>
          </a:p>
        </p:txBody>
      </p:sp>
      <p:sp>
        <p:nvSpPr>
          <p:cNvPr id="3" name="Holder 3"/>
          <p:cNvSpPr>
            <a:spLocks noGrp="1"/>
          </p:cNvSpPr>
          <p:nvPr>
            <p:ph type="body" idx="1"/>
          </p:nvPr>
        </p:nvSpPr>
        <p:spPr>
          <a:xfrm>
            <a:off x="266700" y="877360"/>
            <a:ext cx="1992630" cy="1256030"/>
          </a:xfrm>
          <a:prstGeom prst="rect">
            <a:avLst/>
          </a:prstGeom>
        </p:spPr>
        <p:txBody>
          <a:bodyPr wrap="square" lIns="0" tIns="0" rIns="0" bIns="0">
            <a:spAutoFit/>
          </a:bodyPr>
          <a:lstStyle>
            <a:lvl1pPr>
              <a:defRPr sz="1200" b="0" i="0">
                <a:solidFill>
                  <a:srgbClr val="3333B2"/>
                </a:solidFill>
                <a:latin typeface="Arial"/>
                <a:cs typeface="Arial"/>
              </a:defRPr>
            </a:lvl1pPr>
          </a:lstStyle>
          <a:p>
            <a:endParaRPr/>
          </a:p>
        </p:txBody>
      </p:sp>
      <p:sp>
        <p:nvSpPr>
          <p:cNvPr id="4" name="Holder 4"/>
          <p:cNvSpPr>
            <a:spLocks noGrp="1"/>
          </p:cNvSpPr>
          <p:nvPr>
            <p:ph type="ftr" sz="quarter" idx="5"/>
          </p:nvPr>
        </p:nvSpPr>
        <p:spPr>
          <a:xfrm>
            <a:off x="116408" y="3182357"/>
            <a:ext cx="906144" cy="263525"/>
          </a:xfrm>
          <a:prstGeom prst="rect">
            <a:avLst/>
          </a:prstGeom>
        </p:spPr>
        <p:txBody>
          <a:bodyPr wrap="square" lIns="0" tIns="0" rIns="0" bIns="0">
            <a:spAutoFit/>
          </a:bodyPr>
          <a:lstStyle>
            <a:lvl1pPr>
              <a:defRPr sz="600" b="0" i="0">
                <a:solidFill>
                  <a:srgbClr val="8E0000"/>
                </a:solidFill>
                <a:latin typeface="Arial"/>
                <a:cs typeface="Arial"/>
              </a:defRPr>
            </a:lvl1pPr>
          </a:lstStyle>
          <a:p>
            <a:pPr marL="12700">
              <a:lnSpc>
                <a:spcPct val="100000"/>
              </a:lnSpc>
              <a:spcBef>
                <a:spcPts val="70"/>
              </a:spcBef>
            </a:pPr>
            <a:r>
              <a:rPr spc="-5" dirty="0"/>
              <a:t>Denielle</a:t>
            </a:r>
            <a:r>
              <a:rPr spc="-20" dirty="0"/>
              <a:t> </a:t>
            </a:r>
            <a:r>
              <a:rPr spc="-5" dirty="0"/>
              <a:t>Ricciardi</a:t>
            </a:r>
          </a:p>
          <a:p>
            <a:pPr marL="12700">
              <a:lnSpc>
                <a:spcPct val="100000"/>
              </a:lnSpc>
              <a:spcBef>
                <a:spcPts val="409"/>
              </a:spcBef>
            </a:pPr>
            <a:r>
              <a:rPr spc="-5" dirty="0">
                <a:solidFill>
                  <a:srgbClr val="F2F2F2"/>
                </a:solidFill>
              </a:rPr>
              <a:t>UQ</a:t>
            </a:r>
            <a:r>
              <a:rPr spc="-10" dirty="0">
                <a:solidFill>
                  <a:srgbClr val="F2F2F2"/>
                </a:solidFill>
              </a:rPr>
              <a:t> for </a:t>
            </a:r>
            <a:r>
              <a:rPr spc="-5" dirty="0">
                <a:solidFill>
                  <a:srgbClr val="F2F2F2"/>
                </a:solidFill>
              </a:rPr>
              <a:t>Materials</a:t>
            </a:r>
            <a:r>
              <a:rPr spc="-10" dirty="0">
                <a:solidFill>
                  <a:srgbClr val="F2F2F2"/>
                </a:solidFill>
              </a:rPr>
              <a:t> </a:t>
            </a:r>
            <a:r>
              <a:rPr spc="-5" dirty="0">
                <a:solidFill>
                  <a:srgbClr val="F2F2F2"/>
                </a:solidFill>
              </a:rPr>
              <a:t>Modeling</a:t>
            </a:r>
          </a:p>
        </p:txBody>
      </p:sp>
      <p:sp>
        <p:nvSpPr>
          <p:cNvPr id="5" name="Holder 5"/>
          <p:cNvSpPr>
            <a:spLocks noGrp="1"/>
          </p:cNvSpPr>
          <p:nvPr>
            <p:ph type="dt" sz="half" idx="6"/>
          </p:nvPr>
        </p:nvSpPr>
        <p:spPr>
          <a:xfrm>
            <a:off x="230505" y="3218497"/>
            <a:ext cx="1060323" cy="173037"/>
          </a:xfrm>
          <a:prstGeom prst="rect">
            <a:avLst/>
          </a:prstGeom>
        </p:spPr>
        <p:txBody>
          <a:bodyPr wrap="square" lIns="0" tIns="0" rIns="0" bIns="0">
            <a:spAutoFit/>
          </a:bodyPr>
          <a:lstStyle>
            <a:lvl1pPr algn="l">
              <a:defRPr>
                <a:solidFill>
                  <a:schemeClr val="tx1">
                    <a:tint val="75000"/>
                  </a:schemeClr>
                </a:solidFill>
              </a:defRPr>
            </a:lvl1pPr>
          </a:lstStyle>
          <a:p>
            <a:fld id="{35035ECE-2954-4CDC-BC5A-A215EB0F8EB7}" type="datetime1">
              <a:rPr lang="en-US" smtClean="0"/>
              <a:t>5/22/2023</a:t>
            </a:fld>
            <a:endParaRPr lang="en-US"/>
          </a:p>
        </p:txBody>
      </p:sp>
      <p:sp>
        <p:nvSpPr>
          <p:cNvPr id="6" name="Holder 6"/>
          <p:cNvSpPr>
            <a:spLocks noGrp="1"/>
          </p:cNvSpPr>
          <p:nvPr>
            <p:ph type="sldNum" sz="quarter" idx="7"/>
          </p:nvPr>
        </p:nvSpPr>
        <p:spPr>
          <a:xfrm>
            <a:off x="3624313" y="3056551"/>
            <a:ext cx="998854" cy="245745"/>
          </a:xfrm>
          <a:prstGeom prst="rect">
            <a:avLst/>
          </a:prstGeom>
        </p:spPr>
        <p:txBody>
          <a:bodyPr wrap="square" lIns="0" tIns="0" rIns="0" bIns="0">
            <a:spAutoFit/>
          </a:bodyPr>
          <a:lstStyle>
            <a:lvl1pPr>
              <a:defRPr sz="600" b="0" i="0">
                <a:solidFill>
                  <a:srgbClr val="ADADE0"/>
                </a:solidFill>
                <a:latin typeface="Arial"/>
                <a:cs typeface="Arial"/>
              </a:defRPr>
            </a:lvl1pPr>
          </a:lstStyle>
          <a:p>
            <a:pPr marL="862965">
              <a:lnSpc>
                <a:spcPct val="100000"/>
              </a:lnSpc>
              <a:spcBef>
                <a:spcPts val="70"/>
              </a:spcBef>
            </a:pPr>
            <a:fld id="{81D60167-4931-47E6-BA6A-407CBD079E47}" type="slidenum">
              <a:rPr spc="-5" dirty="0"/>
              <a:t>‹#›</a:t>
            </a:fld>
            <a:endParaRPr spc="-5" dirty="0"/>
          </a:p>
          <a:p>
            <a:pPr marL="12700">
              <a:lnSpc>
                <a:spcPct val="100000"/>
              </a:lnSpc>
              <a:spcBef>
                <a:spcPts val="270"/>
              </a:spcBef>
            </a:pPr>
            <a:r>
              <a:rPr spc="-5" dirty="0">
                <a:solidFill>
                  <a:srgbClr val="F2F2F2"/>
                </a:solidFill>
              </a:rPr>
              <a:t>The</a:t>
            </a:r>
            <a:r>
              <a:rPr spc="-15" dirty="0">
                <a:solidFill>
                  <a:srgbClr val="F2F2F2"/>
                </a:solidFill>
              </a:rPr>
              <a:t> </a:t>
            </a:r>
            <a:r>
              <a:rPr spc="-5" dirty="0">
                <a:solidFill>
                  <a:srgbClr val="F2F2F2"/>
                </a:solidFill>
              </a:rPr>
              <a:t>Ohio</a:t>
            </a:r>
            <a:r>
              <a:rPr spc="-10" dirty="0">
                <a:solidFill>
                  <a:srgbClr val="F2F2F2"/>
                </a:solidFill>
              </a:rPr>
              <a:t> </a:t>
            </a:r>
            <a:r>
              <a:rPr spc="-5" dirty="0">
                <a:solidFill>
                  <a:srgbClr val="F2F2F2"/>
                </a:solidFill>
              </a:rPr>
              <a:t>State</a:t>
            </a:r>
            <a:r>
              <a:rPr spc="-15" dirty="0">
                <a:solidFill>
                  <a:srgbClr val="F2F2F2"/>
                </a:solidFill>
              </a:rPr>
              <a:t> </a:t>
            </a:r>
            <a:r>
              <a:rPr spc="-5" dirty="0">
                <a:solidFill>
                  <a:srgbClr val="F2F2F2"/>
                </a:solidFill>
              </a:rPr>
              <a:t>University</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hf hdr="0" dt="0"/>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60.pn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1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3.jpg"/></Relationships>
</file>

<file path=ppt/slides/_rels/slide19.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70.png"/><Relationship Id="rId4" Type="http://schemas.openxmlformats.org/officeDocument/2006/relationships/image" Target="../media/image29.jpg"/></Relationships>
</file>

<file path=ppt/slides/_rels/slide2.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 Id="rId9" Type="http://schemas.openxmlformats.org/officeDocument/2006/relationships/image" Target="../media/image9.jpeg"/></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21.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jpg"/></Relationships>
</file>

<file path=ppt/slides/_rels/slide2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38.png"/><Relationship Id="rId4" Type="http://schemas.openxmlformats.org/officeDocument/2006/relationships/image" Target="../media/image37.png"/></Relationships>
</file>

<file path=ppt/slides/_rels/slide2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40.png"/></Relationships>
</file>

<file path=ppt/slides/_rels/slide2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44.jpg"/><Relationship Id="rId4" Type="http://schemas.openxmlformats.org/officeDocument/2006/relationships/image" Target="../media/image43.jpg"/></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2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27.png"/><Relationship Id="rId1" Type="http://schemas.openxmlformats.org/officeDocument/2006/relationships/slideLayout" Target="../slideLayouts/slideLayout2.xml"/><Relationship Id="rId5" Type="http://schemas.openxmlformats.org/officeDocument/2006/relationships/image" Target="../media/image360.png"/><Relationship Id="rId4" Type="http://schemas.openxmlformats.org/officeDocument/2006/relationships/image" Target="../media/image44.png"/></Relationships>
</file>

<file path=ppt/slides/_rels/slide2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27.png"/><Relationship Id="rId1" Type="http://schemas.openxmlformats.org/officeDocument/2006/relationships/slideLayout" Target="../slideLayouts/slideLayout2.xml"/><Relationship Id="rId5" Type="http://schemas.openxmlformats.org/officeDocument/2006/relationships/image" Target="../media/image360.png"/></Relationships>
</file>

<file path=ppt/slides/_rels/slide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1.jpg"/></Relationships>
</file>

<file path=ppt/slides/_rels/slide3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27.png"/><Relationship Id="rId1" Type="http://schemas.openxmlformats.org/officeDocument/2006/relationships/slideLayout" Target="../slideLayouts/slideLayout2.xml"/><Relationship Id="rId5" Type="http://schemas.openxmlformats.org/officeDocument/2006/relationships/image" Target="../media/image360.png"/><Relationship Id="rId4" Type="http://schemas.openxmlformats.org/officeDocument/2006/relationships/image" Target="../media/image430.png"/></Relationships>
</file>

<file path=ppt/slides/_rels/slide3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3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7.xml"/><Relationship Id="rId1" Type="http://schemas.openxmlformats.org/officeDocument/2006/relationships/slideLayout" Target="../slideLayouts/slideLayout5.xml"/><Relationship Id="rId4" Type="http://schemas.openxmlformats.org/officeDocument/2006/relationships/image" Target="../media/image48.png"/></Relationships>
</file>

<file path=ppt/slides/_rels/slide33.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image" Target="../media/image52.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51.jpg"/><Relationship Id="rId5" Type="http://schemas.openxmlformats.org/officeDocument/2006/relationships/image" Target="../media/image50.png"/><Relationship Id="rId4" Type="http://schemas.openxmlformats.org/officeDocument/2006/relationships/image" Target="../media/image33.jpg"/></Relationships>
</file>

<file path=ppt/slides/_rels/slide34.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11.jpg"/></Relationships>
</file>

<file path=ppt/slides/_rels/slide3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hyperlink" Target="https://www.thermofisher.com/blog/materials/electrolyte-materials-in-lithium-ion-batteries/" TargetMode="External"/><Relationship Id="rId2" Type="http://schemas.openxmlformats.org/officeDocument/2006/relationships/hyperlink" Target="https://commons.wikimedia.org/w/index.php?curid=131749994" TargetMode="Externa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6.jpg"/><Relationship Id="rId2" Type="http://schemas.openxmlformats.org/officeDocument/2006/relationships/image" Target="../media/image55.jpg"/><Relationship Id="rId1" Type="http://schemas.openxmlformats.org/officeDocument/2006/relationships/slideLayout" Target="../slideLayouts/slideLayout2.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jpg"/><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2.xml"/><Relationship Id="rId1" Type="http://schemas.openxmlformats.org/officeDocument/2006/relationships/slideLayout" Target="../slideLayouts/slideLayout5.xml"/><Relationship Id="rId4" Type="http://schemas.openxmlformats.org/officeDocument/2006/relationships/image" Target="../media/image65.png"/></Relationships>
</file>

<file path=ppt/slides/_rels/slide42.xml.rels><?xml version="1.0" encoding="UTF-8" standalone="yes"?>
<Relationships xmlns="http://schemas.openxmlformats.org/package/2006/relationships"><Relationship Id="rId3" Type="http://schemas.openxmlformats.org/officeDocument/2006/relationships/image" Target="../media/image63.jpg"/><Relationship Id="rId2" Type="http://schemas.openxmlformats.org/officeDocument/2006/relationships/image" Target="../media/image62.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4.jpg"/><Relationship Id="rId4" Type="http://schemas.openxmlformats.org/officeDocument/2006/relationships/image" Target="../media/image13.jp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59994" y="337642"/>
            <a:ext cx="3888104" cy="833119"/>
          </a:xfrm>
          <a:prstGeom prst="rect">
            <a:avLst/>
          </a:prstGeom>
          <a:solidFill>
            <a:srgbClr val="D8D8D8"/>
          </a:solidFill>
        </p:spPr>
        <p:txBody>
          <a:bodyPr vert="horz" wrap="square" lIns="0" tIns="43180" rIns="0" bIns="0" rtlCol="0">
            <a:spAutoFit/>
          </a:bodyPr>
          <a:lstStyle/>
          <a:p>
            <a:pPr marL="273685" marR="266065" algn="ctr">
              <a:lnSpc>
                <a:spcPct val="106700"/>
              </a:lnSpc>
              <a:spcBef>
                <a:spcPts val="340"/>
              </a:spcBef>
            </a:pPr>
            <a:r>
              <a:rPr spc="20" dirty="0"/>
              <a:t>Uncertainty</a:t>
            </a:r>
            <a:r>
              <a:rPr spc="-10" dirty="0"/>
              <a:t> </a:t>
            </a:r>
            <a:r>
              <a:rPr spc="15" dirty="0"/>
              <a:t>Quantification</a:t>
            </a:r>
            <a:r>
              <a:rPr spc="-5" dirty="0"/>
              <a:t> </a:t>
            </a:r>
            <a:r>
              <a:rPr spc="15" dirty="0"/>
              <a:t>and</a:t>
            </a:r>
            <a:r>
              <a:rPr spc="-10" dirty="0"/>
              <a:t> </a:t>
            </a:r>
            <a:r>
              <a:rPr spc="5" dirty="0"/>
              <a:t>Parameter </a:t>
            </a:r>
            <a:r>
              <a:rPr spc="-375" dirty="0"/>
              <a:t> </a:t>
            </a:r>
            <a:r>
              <a:rPr spc="10" dirty="0"/>
              <a:t>Inference </a:t>
            </a:r>
            <a:r>
              <a:rPr spc="-5" dirty="0"/>
              <a:t>for </a:t>
            </a:r>
            <a:r>
              <a:rPr spc="15" dirty="0"/>
              <a:t>Material Models Using a </a:t>
            </a:r>
            <a:r>
              <a:rPr spc="20" dirty="0"/>
              <a:t> </a:t>
            </a:r>
            <a:r>
              <a:rPr spc="5" dirty="0"/>
              <a:t>Bayesian</a:t>
            </a:r>
            <a:r>
              <a:rPr dirty="0"/>
              <a:t> </a:t>
            </a:r>
            <a:r>
              <a:rPr spc="5" dirty="0"/>
              <a:t>Paradigm</a:t>
            </a:r>
          </a:p>
        </p:txBody>
      </p:sp>
      <p:sp>
        <p:nvSpPr>
          <p:cNvPr id="3" name="object 3"/>
          <p:cNvSpPr txBox="1"/>
          <p:nvPr/>
        </p:nvSpPr>
        <p:spPr>
          <a:xfrm>
            <a:off x="359994" y="1371662"/>
            <a:ext cx="3888104" cy="857927"/>
          </a:xfrm>
          <a:prstGeom prst="rect">
            <a:avLst/>
          </a:prstGeom>
        </p:spPr>
        <p:txBody>
          <a:bodyPr vert="horz" wrap="square" lIns="0" tIns="11430" rIns="0" bIns="0" rtlCol="0">
            <a:spAutoFit/>
          </a:bodyPr>
          <a:lstStyle/>
          <a:p>
            <a:pPr algn="ctr">
              <a:lnSpc>
                <a:spcPct val="100000"/>
              </a:lnSpc>
              <a:spcBef>
                <a:spcPts val="90"/>
              </a:spcBef>
            </a:pPr>
            <a:r>
              <a:rPr lang="en-US" sz="1100" spc="-5" dirty="0">
                <a:latin typeface="Arial"/>
                <a:cs typeface="Arial"/>
              </a:rPr>
              <a:t>D</a:t>
            </a:r>
            <a:r>
              <a:rPr sz="1100" spc="-5" dirty="0">
                <a:latin typeface="Arial"/>
                <a:cs typeface="Arial"/>
              </a:rPr>
              <a:t>enielle</a:t>
            </a:r>
            <a:r>
              <a:rPr sz="1100" spc="-45" dirty="0">
                <a:latin typeface="Arial"/>
                <a:cs typeface="Arial"/>
              </a:rPr>
              <a:t> </a:t>
            </a:r>
            <a:r>
              <a:rPr sz="1100" spc="-5" dirty="0">
                <a:latin typeface="Arial"/>
                <a:cs typeface="Arial"/>
              </a:rPr>
              <a:t>Ricciardi</a:t>
            </a:r>
            <a:r>
              <a:rPr lang="en-US" sz="1100" spc="-5" dirty="0">
                <a:latin typeface="Arial"/>
                <a:cs typeface="Arial"/>
              </a:rPr>
              <a:t>*, </a:t>
            </a:r>
            <a:r>
              <a:rPr sz="1100" spc="-10" dirty="0">
                <a:latin typeface="Arial"/>
                <a:cs typeface="Arial"/>
              </a:rPr>
              <a:t>Oksana</a:t>
            </a:r>
            <a:r>
              <a:rPr sz="1100" spc="-20" dirty="0">
                <a:latin typeface="Arial"/>
                <a:cs typeface="Arial"/>
              </a:rPr>
              <a:t> </a:t>
            </a:r>
            <a:r>
              <a:rPr sz="1100" spc="-5" dirty="0" err="1">
                <a:latin typeface="Arial"/>
                <a:cs typeface="Arial"/>
              </a:rPr>
              <a:t>Chkrebtii</a:t>
            </a:r>
            <a:r>
              <a:rPr lang="en-US" sz="1100" spc="-5" dirty="0">
                <a:latin typeface="Arial"/>
                <a:cs typeface="Arial"/>
              </a:rPr>
              <a:t>, Stephen </a:t>
            </a:r>
            <a:r>
              <a:rPr lang="en-US" sz="1100" spc="-5" dirty="0" err="1">
                <a:latin typeface="Arial"/>
                <a:cs typeface="Arial"/>
              </a:rPr>
              <a:t>Niezgoda</a:t>
            </a:r>
            <a:endParaRPr lang="en-US" sz="1100" spc="-5" dirty="0">
              <a:latin typeface="Arial"/>
              <a:cs typeface="Arial"/>
            </a:endParaRPr>
          </a:p>
          <a:p>
            <a:pPr>
              <a:lnSpc>
                <a:spcPct val="100000"/>
              </a:lnSpc>
              <a:spcBef>
                <a:spcPts val="5"/>
              </a:spcBef>
            </a:pPr>
            <a:endParaRPr sz="1300" dirty="0">
              <a:latin typeface="Arial"/>
              <a:cs typeface="Arial"/>
            </a:endParaRPr>
          </a:p>
          <a:p>
            <a:pPr algn="ctr">
              <a:lnSpc>
                <a:spcPct val="100000"/>
              </a:lnSpc>
              <a:spcBef>
                <a:spcPts val="5"/>
              </a:spcBef>
            </a:pPr>
            <a:r>
              <a:rPr sz="800" spc="-5" dirty="0">
                <a:latin typeface="Arial"/>
                <a:cs typeface="Arial"/>
              </a:rPr>
              <a:t>The</a:t>
            </a:r>
            <a:r>
              <a:rPr sz="800" spc="-15" dirty="0">
                <a:latin typeface="Arial"/>
                <a:cs typeface="Arial"/>
              </a:rPr>
              <a:t> </a:t>
            </a:r>
            <a:r>
              <a:rPr sz="800" spc="-5" dirty="0">
                <a:latin typeface="Arial"/>
                <a:cs typeface="Arial"/>
              </a:rPr>
              <a:t>Ohio</a:t>
            </a:r>
            <a:r>
              <a:rPr sz="800" spc="-20" dirty="0">
                <a:latin typeface="Arial"/>
                <a:cs typeface="Arial"/>
              </a:rPr>
              <a:t> </a:t>
            </a:r>
            <a:r>
              <a:rPr sz="800" spc="-5" dirty="0">
                <a:latin typeface="Arial"/>
                <a:cs typeface="Arial"/>
              </a:rPr>
              <a:t>State</a:t>
            </a:r>
            <a:r>
              <a:rPr sz="800" spc="-15" dirty="0">
                <a:latin typeface="Arial"/>
                <a:cs typeface="Arial"/>
              </a:rPr>
              <a:t> </a:t>
            </a:r>
            <a:r>
              <a:rPr sz="800" spc="-5" dirty="0">
                <a:latin typeface="Arial"/>
                <a:cs typeface="Arial"/>
              </a:rPr>
              <a:t>University</a:t>
            </a:r>
            <a:endParaRPr sz="800" dirty="0">
              <a:latin typeface="Arial"/>
              <a:cs typeface="Arial"/>
            </a:endParaRPr>
          </a:p>
          <a:p>
            <a:pPr>
              <a:lnSpc>
                <a:spcPct val="100000"/>
              </a:lnSpc>
              <a:spcBef>
                <a:spcPts val="25"/>
              </a:spcBef>
            </a:pPr>
            <a:endParaRPr sz="1200" dirty="0">
              <a:latin typeface="Arial"/>
              <a:cs typeface="Arial"/>
            </a:endParaRPr>
          </a:p>
          <a:p>
            <a:pPr algn="ctr">
              <a:lnSpc>
                <a:spcPct val="100000"/>
              </a:lnSpc>
            </a:pPr>
            <a:r>
              <a:rPr lang="en-US" sz="1100" spc="-5" dirty="0">
                <a:latin typeface="Arial"/>
                <a:cs typeface="Arial"/>
              </a:rPr>
              <a:t>May</a:t>
            </a:r>
            <a:r>
              <a:rPr sz="1100" spc="-30" dirty="0">
                <a:latin typeface="Arial"/>
                <a:cs typeface="Arial"/>
              </a:rPr>
              <a:t> </a:t>
            </a:r>
            <a:r>
              <a:rPr lang="en-US" sz="1100" spc="-5" dirty="0">
                <a:latin typeface="Arial"/>
                <a:cs typeface="Arial"/>
              </a:rPr>
              <a:t>23</a:t>
            </a:r>
            <a:r>
              <a:rPr sz="1100" spc="-5" dirty="0">
                <a:latin typeface="Arial"/>
                <a:cs typeface="Arial"/>
              </a:rPr>
              <a:t>,</a:t>
            </a:r>
            <a:r>
              <a:rPr sz="1100" spc="-30" dirty="0">
                <a:latin typeface="Arial"/>
                <a:cs typeface="Arial"/>
              </a:rPr>
              <a:t> </a:t>
            </a:r>
            <a:r>
              <a:rPr sz="1100" spc="-10" dirty="0">
                <a:latin typeface="Arial"/>
                <a:cs typeface="Arial"/>
              </a:rPr>
              <a:t>202</a:t>
            </a:r>
            <a:r>
              <a:rPr lang="en-US" sz="1100" spc="-10" dirty="0">
                <a:latin typeface="Arial"/>
                <a:cs typeface="Arial"/>
              </a:rPr>
              <a:t>3</a:t>
            </a:r>
            <a:endParaRPr sz="1100" dirty="0">
              <a:latin typeface="Arial"/>
              <a:cs typeface="Arial"/>
            </a:endParaRPr>
          </a:p>
        </p:txBody>
      </p:sp>
      <p:pic>
        <p:nvPicPr>
          <p:cNvPr id="4" name="object 4"/>
          <p:cNvPicPr/>
          <p:nvPr/>
        </p:nvPicPr>
        <p:blipFill>
          <a:blip r:embed="rId3" cstate="print"/>
          <a:stretch>
            <a:fillRect/>
          </a:stretch>
        </p:blipFill>
        <p:spPr>
          <a:xfrm>
            <a:off x="1858605" y="2580224"/>
            <a:ext cx="492293" cy="332344"/>
          </a:xfrm>
          <a:prstGeom prst="rect">
            <a:avLst/>
          </a:prstGeom>
        </p:spPr>
      </p:pic>
      <p:pic>
        <p:nvPicPr>
          <p:cNvPr id="5" name="object 5"/>
          <p:cNvPicPr/>
          <p:nvPr/>
        </p:nvPicPr>
        <p:blipFill>
          <a:blip r:embed="rId4" cstate="print"/>
          <a:stretch>
            <a:fillRect/>
          </a:stretch>
        </p:blipFill>
        <p:spPr>
          <a:xfrm>
            <a:off x="2403233" y="2566390"/>
            <a:ext cx="360006" cy="360006"/>
          </a:xfrm>
          <a:prstGeom prst="rect">
            <a:avLst/>
          </a:prstGeom>
        </p:spPr>
      </p:pic>
      <p:sp>
        <p:nvSpPr>
          <p:cNvPr id="6" name="object 6"/>
          <p:cNvSpPr/>
          <p:nvPr/>
        </p:nvSpPr>
        <p:spPr>
          <a:xfrm>
            <a:off x="0" y="3168142"/>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EBEBEB"/>
          </a:solidFill>
        </p:spPr>
        <p:txBody>
          <a:bodyPr wrap="square" lIns="0" tIns="0" rIns="0" bIns="0" rtlCol="0"/>
          <a:lstStyle/>
          <a:p>
            <a:endParaRPr/>
          </a:p>
        </p:txBody>
      </p:sp>
      <p:sp>
        <p:nvSpPr>
          <p:cNvPr id="7" name="object 7"/>
          <p:cNvSpPr txBox="1"/>
          <p:nvPr/>
        </p:nvSpPr>
        <p:spPr>
          <a:xfrm>
            <a:off x="108000" y="3178789"/>
            <a:ext cx="4404995" cy="104516"/>
          </a:xfrm>
          <a:prstGeom prst="rect">
            <a:avLst/>
          </a:prstGeom>
        </p:spPr>
        <p:txBody>
          <a:bodyPr vert="horz" wrap="square" lIns="0" tIns="12065" rIns="0" bIns="0" rtlCol="0">
            <a:spAutoFit/>
          </a:bodyPr>
          <a:lstStyle/>
          <a:p>
            <a:pPr>
              <a:lnSpc>
                <a:spcPct val="100000"/>
              </a:lnSpc>
              <a:spcBef>
                <a:spcPts val="95"/>
              </a:spcBef>
              <a:tabLst>
                <a:tab pos="3528695" algn="l"/>
              </a:tabLst>
            </a:pPr>
            <a:r>
              <a:rPr sz="600" spc="-5" dirty="0">
                <a:solidFill>
                  <a:srgbClr val="8E0000"/>
                </a:solidFill>
                <a:latin typeface="Arial"/>
                <a:cs typeface="Arial"/>
              </a:rPr>
              <a:t>	</a:t>
            </a:r>
            <a:r>
              <a:rPr sz="600" spc="-5" dirty="0">
                <a:solidFill>
                  <a:srgbClr val="F2F2F2"/>
                </a:solidFill>
                <a:latin typeface="Arial"/>
                <a:cs typeface="Arial"/>
              </a:rPr>
              <a:t>The</a:t>
            </a:r>
            <a:r>
              <a:rPr sz="600" spc="-10" dirty="0">
                <a:solidFill>
                  <a:srgbClr val="F2F2F2"/>
                </a:solidFill>
                <a:latin typeface="Arial"/>
                <a:cs typeface="Arial"/>
              </a:rPr>
              <a:t> </a:t>
            </a:r>
            <a:r>
              <a:rPr sz="600" spc="-5" dirty="0">
                <a:solidFill>
                  <a:srgbClr val="F2F2F2"/>
                </a:solidFill>
                <a:latin typeface="Arial"/>
                <a:cs typeface="Arial"/>
              </a:rPr>
              <a:t>Ohio</a:t>
            </a:r>
            <a:r>
              <a:rPr sz="600" spc="-15" dirty="0">
                <a:solidFill>
                  <a:srgbClr val="F2F2F2"/>
                </a:solidFill>
                <a:latin typeface="Arial"/>
                <a:cs typeface="Arial"/>
              </a:rPr>
              <a:t> </a:t>
            </a:r>
            <a:r>
              <a:rPr sz="600" spc="-5" dirty="0">
                <a:solidFill>
                  <a:srgbClr val="F2F2F2"/>
                </a:solidFill>
                <a:latin typeface="Arial"/>
                <a:cs typeface="Arial"/>
              </a:rPr>
              <a:t>State</a:t>
            </a:r>
            <a:r>
              <a:rPr sz="600" spc="-10" dirty="0">
                <a:solidFill>
                  <a:srgbClr val="F2F2F2"/>
                </a:solidFill>
                <a:latin typeface="Arial"/>
                <a:cs typeface="Arial"/>
              </a:rPr>
              <a:t> </a:t>
            </a:r>
            <a:r>
              <a:rPr sz="600" spc="-5" dirty="0">
                <a:solidFill>
                  <a:srgbClr val="F2F2F2"/>
                </a:solidFill>
                <a:latin typeface="Arial"/>
                <a:cs typeface="Arial"/>
              </a:rPr>
              <a:t>University</a:t>
            </a:r>
            <a:endParaRPr sz="600" dirty="0">
              <a:latin typeface="Arial"/>
              <a:cs typeface="Arial"/>
            </a:endParaRPr>
          </a:p>
        </p:txBody>
      </p:sp>
      <p:sp>
        <p:nvSpPr>
          <p:cNvPr id="8" name="object 8"/>
          <p:cNvSpPr txBox="1"/>
          <p:nvPr/>
        </p:nvSpPr>
        <p:spPr>
          <a:xfrm>
            <a:off x="0" y="3312071"/>
            <a:ext cx="4608195" cy="115416"/>
          </a:xfrm>
          <a:prstGeom prst="rect">
            <a:avLst/>
          </a:prstGeom>
          <a:solidFill>
            <a:srgbClr val="A30000"/>
          </a:solidFill>
        </p:spPr>
        <p:txBody>
          <a:bodyPr vert="horz" wrap="square" lIns="0" tIns="22860" rIns="0" bIns="0" rtlCol="0">
            <a:spAutoFit/>
          </a:bodyPr>
          <a:lstStyle/>
          <a:p>
            <a:pPr marL="107950">
              <a:lnSpc>
                <a:spcPct val="100000"/>
              </a:lnSpc>
              <a:spcBef>
                <a:spcPts val="180"/>
              </a:spcBef>
            </a:pPr>
            <a:endParaRPr sz="600" dirty="0">
              <a:latin typeface="Arial"/>
              <a:cs typeface="Arial"/>
            </a:endParaRPr>
          </a:p>
        </p:txBody>
      </p:sp>
      <p:sp>
        <p:nvSpPr>
          <p:cNvPr id="9" name="Footer Placeholder 8">
            <a:extLst>
              <a:ext uri="{FF2B5EF4-FFF2-40B4-BE49-F238E27FC236}">
                <a16:creationId xmlns:a16="http://schemas.microsoft.com/office/drawing/2014/main" id="{8510950F-BFEE-A0C7-34F4-745474E7936E}"/>
              </a:ext>
            </a:extLst>
          </p:cNvPr>
          <p:cNvSpPr>
            <a:spLocks noGrp="1"/>
          </p:cNvSpPr>
          <p:nvPr>
            <p:ph type="ftr" sz="quarter" idx="5"/>
          </p:nvPr>
        </p:nvSpPr>
        <p:spPr>
          <a:xfrm>
            <a:off x="116408" y="3182357"/>
            <a:ext cx="1579042" cy="263525"/>
          </a:xfrm>
        </p:spPr>
        <p:txBody>
          <a:bodyPr/>
          <a:lstStyle/>
          <a:p>
            <a:pPr marL="12700">
              <a:lnSpc>
                <a:spcPct val="100000"/>
              </a:lnSpc>
              <a:spcBef>
                <a:spcPts val="70"/>
              </a:spcBef>
            </a:pPr>
            <a:r>
              <a:rPr lang="en-US" spc="-5"/>
              <a:t>Denielle Ricciardi UQ for Materials Modeling</a:t>
            </a:r>
            <a:endParaRPr lang="en-US" spc="-5" dirty="0">
              <a:solidFill>
                <a:srgbClr val="F2F2F2"/>
              </a:solidFill>
            </a:endParaRPr>
          </a:p>
        </p:txBody>
      </p:sp>
      <p:sp>
        <p:nvSpPr>
          <p:cNvPr id="10" name="object 7">
            <a:extLst>
              <a:ext uri="{FF2B5EF4-FFF2-40B4-BE49-F238E27FC236}">
                <a16:creationId xmlns:a16="http://schemas.microsoft.com/office/drawing/2014/main" id="{795A7B37-CC8E-C933-3EE5-515B1DF784B0}"/>
              </a:ext>
            </a:extLst>
          </p:cNvPr>
          <p:cNvSpPr txBox="1"/>
          <p:nvPr/>
        </p:nvSpPr>
        <p:spPr>
          <a:xfrm>
            <a:off x="200735" y="3317625"/>
            <a:ext cx="4404995" cy="104516"/>
          </a:xfrm>
          <a:prstGeom prst="rect">
            <a:avLst/>
          </a:prstGeom>
        </p:spPr>
        <p:txBody>
          <a:bodyPr vert="horz" wrap="square" lIns="0" tIns="12065" rIns="0" bIns="0" rtlCol="0">
            <a:spAutoFit/>
          </a:bodyPr>
          <a:lstStyle/>
          <a:p>
            <a:pPr>
              <a:lnSpc>
                <a:spcPct val="100000"/>
              </a:lnSpc>
              <a:spcBef>
                <a:spcPts val="95"/>
              </a:spcBef>
              <a:tabLst>
                <a:tab pos="3528695" algn="l"/>
              </a:tabLst>
            </a:pPr>
            <a:r>
              <a:rPr lang="en-US" sz="600" spc="-5" dirty="0">
                <a:solidFill>
                  <a:schemeClr val="bg1"/>
                </a:solidFill>
                <a:latin typeface="Arial"/>
                <a:cs typeface="Arial"/>
              </a:rPr>
              <a:t>dericci@sandia.gov</a:t>
            </a:r>
            <a:r>
              <a:rPr sz="600" spc="-5" dirty="0">
                <a:solidFill>
                  <a:srgbClr val="8E0000"/>
                </a:solidFill>
                <a:latin typeface="Arial"/>
                <a:cs typeface="Arial"/>
              </a:rPr>
              <a:t>	</a:t>
            </a:r>
            <a:r>
              <a:rPr sz="600" spc="-5" dirty="0">
                <a:solidFill>
                  <a:srgbClr val="F2F2F2"/>
                </a:solidFill>
                <a:latin typeface="Arial"/>
                <a:cs typeface="Arial"/>
              </a:rPr>
              <a:t>The</a:t>
            </a:r>
            <a:r>
              <a:rPr sz="600" spc="-10" dirty="0">
                <a:solidFill>
                  <a:srgbClr val="F2F2F2"/>
                </a:solidFill>
                <a:latin typeface="Arial"/>
                <a:cs typeface="Arial"/>
              </a:rPr>
              <a:t> </a:t>
            </a:r>
            <a:r>
              <a:rPr sz="600" spc="-5" dirty="0">
                <a:solidFill>
                  <a:srgbClr val="F2F2F2"/>
                </a:solidFill>
                <a:latin typeface="Arial"/>
                <a:cs typeface="Arial"/>
              </a:rPr>
              <a:t>Ohio</a:t>
            </a:r>
            <a:r>
              <a:rPr sz="600" spc="-15" dirty="0">
                <a:solidFill>
                  <a:srgbClr val="F2F2F2"/>
                </a:solidFill>
                <a:latin typeface="Arial"/>
                <a:cs typeface="Arial"/>
              </a:rPr>
              <a:t> </a:t>
            </a:r>
            <a:r>
              <a:rPr sz="600" spc="-5" dirty="0">
                <a:solidFill>
                  <a:srgbClr val="F2F2F2"/>
                </a:solidFill>
                <a:latin typeface="Arial"/>
                <a:cs typeface="Arial"/>
              </a:rPr>
              <a:t>State</a:t>
            </a:r>
            <a:r>
              <a:rPr sz="600" spc="-10" dirty="0">
                <a:solidFill>
                  <a:srgbClr val="F2F2F2"/>
                </a:solidFill>
                <a:latin typeface="Arial"/>
                <a:cs typeface="Arial"/>
              </a:rPr>
              <a:t> </a:t>
            </a:r>
            <a:r>
              <a:rPr sz="600" spc="-5" dirty="0">
                <a:solidFill>
                  <a:srgbClr val="F2F2F2"/>
                </a:solidFill>
                <a:latin typeface="Arial"/>
                <a:cs typeface="Arial"/>
              </a:rPr>
              <a:t>University</a:t>
            </a:r>
            <a:endParaRPr sz="600" dirty="0">
              <a:latin typeface="Arial"/>
              <a:cs typeface="Arial"/>
            </a:endParaRPr>
          </a:p>
        </p:txBody>
      </p:sp>
      <p:sp>
        <p:nvSpPr>
          <p:cNvPr id="11" name="Slide Number Placeholder 10">
            <a:extLst>
              <a:ext uri="{FF2B5EF4-FFF2-40B4-BE49-F238E27FC236}">
                <a16:creationId xmlns:a16="http://schemas.microsoft.com/office/drawing/2014/main" id="{BFE1C769-36BC-BAE9-3951-27232CB9F377}"/>
              </a:ext>
            </a:extLst>
          </p:cNvPr>
          <p:cNvSpPr>
            <a:spLocks noGrp="1"/>
          </p:cNvSpPr>
          <p:nvPr>
            <p:ph type="sldNum" sz="quarter" idx="7"/>
          </p:nvPr>
        </p:nvSpPr>
        <p:spPr/>
        <p:txBody>
          <a:bodyPr/>
          <a:lstStyle/>
          <a:p>
            <a:pPr marL="862965">
              <a:lnSpc>
                <a:spcPct val="100000"/>
              </a:lnSpc>
              <a:spcBef>
                <a:spcPts val="70"/>
              </a:spcBef>
            </a:pPr>
            <a:fld id="{81D60167-4931-47E6-BA6A-407CBD079E47}" type="slidenum">
              <a:rPr lang="en-US" spc="-5" smtClean="0"/>
              <a:t>1</a:t>
            </a:fld>
            <a:endParaRPr lang="en-US" spc="-5"/>
          </a:p>
          <a:p>
            <a:pPr marL="12700">
              <a:lnSpc>
                <a:spcPct val="100000"/>
              </a:lnSpc>
              <a:spcBef>
                <a:spcPts val="270"/>
              </a:spcBef>
            </a:pPr>
            <a:r>
              <a:rPr lang="en-US" spc="-5">
                <a:solidFill>
                  <a:srgbClr val="F2F2F2"/>
                </a:solidFill>
              </a:rPr>
              <a:t>The</a:t>
            </a:r>
            <a:r>
              <a:rPr lang="en-US" spc="-15">
                <a:solidFill>
                  <a:srgbClr val="F2F2F2"/>
                </a:solidFill>
              </a:rPr>
              <a:t> </a:t>
            </a:r>
            <a:r>
              <a:rPr lang="en-US" spc="-5">
                <a:solidFill>
                  <a:srgbClr val="F2F2F2"/>
                </a:solidFill>
              </a:rPr>
              <a:t>Ohio</a:t>
            </a:r>
            <a:r>
              <a:rPr lang="en-US" spc="-10">
                <a:solidFill>
                  <a:srgbClr val="F2F2F2"/>
                </a:solidFill>
              </a:rPr>
              <a:t> </a:t>
            </a:r>
            <a:r>
              <a:rPr lang="en-US" spc="-5">
                <a:solidFill>
                  <a:srgbClr val="F2F2F2"/>
                </a:solidFill>
              </a:rPr>
              <a:t>State</a:t>
            </a:r>
            <a:r>
              <a:rPr lang="en-US" spc="-15">
                <a:solidFill>
                  <a:srgbClr val="F2F2F2"/>
                </a:solidFill>
              </a:rPr>
              <a:t> </a:t>
            </a:r>
            <a:r>
              <a:rPr lang="en-US" spc="-5">
                <a:solidFill>
                  <a:srgbClr val="F2F2F2"/>
                </a:solidFill>
              </a:rPr>
              <a:t>University</a:t>
            </a:r>
            <a:endParaRPr lang="en-US" spc="-5" dirty="0">
              <a:solidFill>
                <a:srgbClr val="F2F2F2"/>
              </a:solidFill>
            </a:endParaRPr>
          </a:p>
        </p:txBody>
      </p:sp>
    </p:spTree>
  </p:cSld>
  <p:clrMapOvr>
    <a:masterClrMapping/>
  </p:clrMapOvr>
  <p:transition>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C7D825C-F730-4C33-AC37-20263888FB77}"/>
              </a:ext>
            </a:extLst>
          </p:cNvPr>
          <p:cNvPicPr>
            <a:picLocks noChangeAspect="1"/>
          </p:cNvPicPr>
          <p:nvPr/>
        </p:nvPicPr>
        <p:blipFill>
          <a:blip r:embed="rId3">
            <a:alphaModFix/>
          </a:blip>
          <a:stretch>
            <a:fillRect/>
          </a:stretch>
        </p:blipFill>
        <p:spPr>
          <a:xfrm>
            <a:off x="2612785" y="977830"/>
            <a:ext cx="1692190" cy="2194560"/>
          </a:xfrm>
          <a:prstGeom prst="rect">
            <a:avLst/>
          </a:prstGeom>
        </p:spPr>
      </p:pic>
      <p:sp>
        <p:nvSpPr>
          <p:cNvPr id="2" name="Title 1">
            <a:extLst>
              <a:ext uri="{FF2B5EF4-FFF2-40B4-BE49-F238E27FC236}">
                <a16:creationId xmlns:a16="http://schemas.microsoft.com/office/drawing/2014/main" id="{0D8D9EC1-CBF1-2185-86EA-9D7CDA4BFEFF}"/>
              </a:ext>
            </a:extLst>
          </p:cNvPr>
          <p:cNvSpPr>
            <a:spLocks noGrp="1"/>
          </p:cNvSpPr>
          <p:nvPr>
            <p:ph type="title"/>
          </p:nvPr>
        </p:nvSpPr>
        <p:spPr>
          <a:xfrm>
            <a:off x="95300" y="45565"/>
            <a:ext cx="4419498" cy="215444"/>
          </a:xfrm>
        </p:spPr>
        <p:txBody>
          <a:bodyPr/>
          <a:lstStyle/>
          <a:p>
            <a:r>
              <a:rPr lang="en-US" dirty="0"/>
              <a:t>A hierarchical random effects model DAG</a:t>
            </a:r>
          </a:p>
        </p:txBody>
      </p:sp>
      <p:grpSp>
        <p:nvGrpSpPr>
          <p:cNvPr id="11" name="object 8">
            <a:extLst>
              <a:ext uri="{FF2B5EF4-FFF2-40B4-BE49-F238E27FC236}">
                <a16:creationId xmlns:a16="http://schemas.microsoft.com/office/drawing/2014/main" id="{F43B2CE9-E128-29BD-8D1B-6B5D6A46CA59}"/>
              </a:ext>
            </a:extLst>
          </p:cNvPr>
          <p:cNvGrpSpPr/>
          <p:nvPr/>
        </p:nvGrpSpPr>
        <p:grpSpPr>
          <a:xfrm>
            <a:off x="0" y="3168142"/>
            <a:ext cx="4608195" cy="288290"/>
            <a:chOff x="0" y="3168142"/>
            <a:chExt cx="4608195" cy="288290"/>
          </a:xfrm>
        </p:grpSpPr>
        <p:sp>
          <p:nvSpPr>
            <p:cNvPr id="12" name="object 9">
              <a:extLst>
                <a:ext uri="{FF2B5EF4-FFF2-40B4-BE49-F238E27FC236}">
                  <a16:creationId xmlns:a16="http://schemas.microsoft.com/office/drawing/2014/main" id="{18469332-B714-8A6D-E053-2BF1D4649689}"/>
                </a:ext>
              </a:extLst>
            </p:cNvPr>
            <p:cNvSpPr/>
            <p:nvPr/>
          </p:nvSpPr>
          <p:spPr>
            <a:xfrm>
              <a:off x="0" y="3168142"/>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EBEBEB"/>
            </a:solidFill>
          </p:spPr>
          <p:txBody>
            <a:bodyPr wrap="square" lIns="0" tIns="0" rIns="0" bIns="0" rtlCol="0"/>
            <a:lstStyle/>
            <a:p>
              <a:endParaRPr/>
            </a:p>
          </p:txBody>
        </p:sp>
        <p:sp>
          <p:nvSpPr>
            <p:cNvPr id="13" name="object 10">
              <a:extLst>
                <a:ext uri="{FF2B5EF4-FFF2-40B4-BE49-F238E27FC236}">
                  <a16:creationId xmlns:a16="http://schemas.microsoft.com/office/drawing/2014/main" id="{11849DC4-B996-E4E0-B5E1-EB94FAD3EB91}"/>
                </a:ext>
              </a:extLst>
            </p:cNvPr>
            <p:cNvSpPr/>
            <p:nvPr/>
          </p:nvSpPr>
          <p:spPr>
            <a:xfrm>
              <a:off x="0" y="3312071"/>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A30000"/>
            </a:solidFill>
          </p:spPr>
          <p:txBody>
            <a:bodyPr wrap="square" lIns="0" tIns="0" rIns="0" bIns="0" rtlCol="0"/>
            <a:lstStyle/>
            <a:p>
              <a:endParaRPr/>
            </a:p>
          </p:txBody>
        </p:sp>
      </p:grpSp>
      <p:sp>
        <p:nvSpPr>
          <p:cNvPr id="14" name="object 12">
            <a:extLst>
              <a:ext uri="{FF2B5EF4-FFF2-40B4-BE49-F238E27FC236}">
                <a16:creationId xmlns:a16="http://schemas.microsoft.com/office/drawing/2014/main" id="{45895664-317A-2BA1-9691-6D0298C2E1AF}"/>
              </a:ext>
            </a:extLst>
          </p:cNvPr>
          <p:cNvSpPr txBox="1">
            <a:spLocks noGrp="1"/>
          </p:cNvSpPr>
          <p:nvPr>
            <p:ph type="ftr" sz="quarter" idx="5"/>
          </p:nvPr>
        </p:nvSpPr>
        <p:spPr>
          <a:xfrm>
            <a:off x="116408" y="3182357"/>
            <a:ext cx="906144" cy="263525"/>
          </a:xfrm>
          <a:prstGeom prst="rect">
            <a:avLst/>
          </a:prstGeom>
        </p:spPr>
        <p:txBody>
          <a:bodyPr vert="horz" wrap="square" lIns="0" tIns="8890" rIns="0" bIns="0" rtlCol="0">
            <a:spAutoFit/>
          </a:bodyPr>
          <a:lstStyle/>
          <a:p>
            <a:pPr marL="12700">
              <a:lnSpc>
                <a:spcPct val="100000"/>
              </a:lnSpc>
              <a:spcBef>
                <a:spcPts val="70"/>
              </a:spcBef>
            </a:pPr>
            <a:r>
              <a:rPr spc="-5" dirty="0"/>
              <a:t>Denielle</a:t>
            </a:r>
            <a:r>
              <a:rPr spc="-20" dirty="0"/>
              <a:t> </a:t>
            </a:r>
            <a:r>
              <a:rPr spc="-5" dirty="0"/>
              <a:t>Ricciardi</a:t>
            </a:r>
          </a:p>
          <a:p>
            <a:pPr marL="12700">
              <a:lnSpc>
                <a:spcPct val="100000"/>
              </a:lnSpc>
              <a:spcBef>
                <a:spcPts val="409"/>
              </a:spcBef>
            </a:pPr>
            <a:r>
              <a:rPr spc="-5" dirty="0">
                <a:solidFill>
                  <a:srgbClr val="F2F2F2"/>
                </a:solidFill>
              </a:rPr>
              <a:t>UQ</a:t>
            </a:r>
            <a:r>
              <a:rPr spc="-10" dirty="0">
                <a:solidFill>
                  <a:srgbClr val="F2F2F2"/>
                </a:solidFill>
              </a:rPr>
              <a:t> for </a:t>
            </a:r>
            <a:r>
              <a:rPr spc="-5" dirty="0">
                <a:solidFill>
                  <a:srgbClr val="F2F2F2"/>
                </a:solidFill>
              </a:rPr>
              <a:t>Materials</a:t>
            </a:r>
            <a:r>
              <a:rPr spc="-10" dirty="0">
                <a:solidFill>
                  <a:srgbClr val="F2F2F2"/>
                </a:solidFill>
              </a:rPr>
              <a:t> </a:t>
            </a:r>
            <a:r>
              <a:rPr spc="-5" dirty="0">
                <a:solidFill>
                  <a:srgbClr val="F2F2F2"/>
                </a:solidFill>
              </a:rPr>
              <a:t>Modeling</a:t>
            </a:r>
          </a:p>
        </p:txBody>
      </p:sp>
      <p:sp>
        <p:nvSpPr>
          <p:cNvPr id="17" name="Rectangle 16">
            <a:extLst>
              <a:ext uri="{FF2B5EF4-FFF2-40B4-BE49-F238E27FC236}">
                <a16:creationId xmlns:a16="http://schemas.microsoft.com/office/drawing/2014/main" id="{23A177A7-7BD1-A209-5702-E0109CCFA8A9}"/>
              </a:ext>
            </a:extLst>
          </p:cNvPr>
          <p:cNvSpPr/>
          <p:nvPr/>
        </p:nvSpPr>
        <p:spPr>
          <a:xfrm>
            <a:off x="2612785" y="1196975"/>
            <a:ext cx="1995410" cy="19887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765FC90A-F560-5D61-D75A-91843CD56C12}"/>
              </a:ext>
            </a:extLst>
          </p:cNvPr>
          <p:cNvSpPr/>
          <p:nvPr/>
        </p:nvSpPr>
        <p:spPr>
          <a:xfrm>
            <a:off x="3540441" y="991195"/>
            <a:ext cx="274320" cy="274320"/>
          </a:xfrm>
          <a:prstGeom prst="ellipse">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object 4">
            <a:extLst>
              <a:ext uri="{FF2B5EF4-FFF2-40B4-BE49-F238E27FC236}">
                <a16:creationId xmlns:a16="http://schemas.microsoft.com/office/drawing/2014/main" id="{24D3E5B7-FD5C-9A76-C9B4-78D21324BD74}"/>
              </a:ext>
            </a:extLst>
          </p:cNvPr>
          <p:cNvSpPr txBox="1"/>
          <p:nvPr/>
        </p:nvSpPr>
        <p:spPr>
          <a:xfrm>
            <a:off x="255121" y="892175"/>
            <a:ext cx="2214880" cy="516423"/>
          </a:xfrm>
          <a:prstGeom prst="rect">
            <a:avLst/>
          </a:prstGeom>
        </p:spPr>
        <p:txBody>
          <a:bodyPr vert="horz" wrap="square" lIns="0" tIns="12065" rIns="0" bIns="0" rtlCol="0">
            <a:spAutoFit/>
          </a:bodyPr>
          <a:lstStyle/>
          <a:p>
            <a:pPr marL="38100">
              <a:lnSpc>
                <a:spcPts val="1400"/>
              </a:lnSpc>
              <a:spcBef>
                <a:spcPts val="95"/>
              </a:spcBef>
              <a:spcAft>
                <a:spcPts val="600"/>
              </a:spcAft>
            </a:pPr>
            <a:r>
              <a:rPr lang="en-US" sz="1200" spc="-10" dirty="0">
                <a:solidFill>
                  <a:srgbClr val="3333B2"/>
                </a:solidFill>
                <a:latin typeface="Arial"/>
                <a:cs typeface="Arial"/>
              </a:rPr>
              <a:t>Effects</a:t>
            </a:r>
            <a:endParaRPr lang="en-US" sz="1200" dirty="0">
              <a:latin typeface="Arial"/>
              <a:cs typeface="Arial"/>
            </a:endParaRPr>
          </a:p>
          <a:p>
            <a:pPr marL="314960" marR="59055" indent="-148590">
              <a:lnSpc>
                <a:spcPts val="950"/>
              </a:lnSpc>
              <a:spcAft>
                <a:spcPts val="600"/>
              </a:spcAft>
              <a:buClr>
                <a:srgbClr val="3333B2"/>
              </a:buClr>
              <a:buFont typeface="Lucida Sans Unicode"/>
              <a:buChar char="►"/>
              <a:tabLst>
                <a:tab pos="315595" algn="l"/>
              </a:tabLst>
            </a:pPr>
            <a:r>
              <a:rPr lang="en-US" sz="800" spc="-5" dirty="0">
                <a:latin typeface="Arial"/>
                <a:cs typeface="Arial"/>
              </a:rPr>
              <a:t>The </a:t>
            </a:r>
            <a:r>
              <a:rPr lang="en-US" sz="800" dirty="0">
                <a:latin typeface="Arial"/>
                <a:cs typeface="Arial"/>
              </a:rPr>
              <a:t>’true’ </a:t>
            </a:r>
            <a:r>
              <a:rPr lang="en-US" sz="800" spc="-5" dirty="0">
                <a:latin typeface="Arial"/>
                <a:cs typeface="Arial"/>
              </a:rPr>
              <a:t>underlying state of nature, </a:t>
            </a:r>
            <a:r>
              <a:rPr lang="en-US" sz="800" i="1" spc="10" dirty="0">
                <a:latin typeface="Times New Roman"/>
                <a:cs typeface="Times New Roman"/>
              </a:rPr>
              <a:t>θ</a:t>
            </a:r>
            <a:r>
              <a:rPr lang="en-US" sz="800" spc="10" dirty="0">
                <a:latin typeface="Arial"/>
                <a:cs typeface="Arial"/>
              </a:rPr>
              <a:t>, </a:t>
            </a:r>
            <a:r>
              <a:rPr lang="en-US" sz="800" spc="-5" dirty="0">
                <a:latin typeface="Arial"/>
                <a:cs typeface="Arial"/>
              </a:rPr>
              <a:t>is </a:t>
            </a:r>
            <a:r>
              <a:rPr lang="en-US" sz="800" spc="-210" dirty="0">
                <a:latin typeface="Arial"/>
                <a:cs typeface="Arial"/>
              </a:rPr>
              <a:t> </a:t>
            </a:r>
            <a:r>
              <a:rPr lang="en-US" sz="800" spc="-5" dirty="0">
                <a:latin typeface="Arial"/>
                <a:cs typeface="Arial"/>
              </a:rPr>
              <a:t>the</a:t>
            </a:r>
            <a:r>
              <a:rPr lang="en-US" sz="800" spc="-10" dirty="0">
                <a:latin typeface="Arial"/>
                <a:cs typeface="Arial"/>
              </a:rPr>
              <a:t> </a:t>
            </a:r>
            <a:r>
              <a:rPr lang="en-US" sz="800" i="1" spc="-10" dirty="0">
                <a:solidFill>
                  <a:schemeClr val="accent1"/>
                </a:solidFill>
                <a:latin typeface="Arial"/>
                <a:cs typeface="Arial"/>
              </a:rPr>
              <a:t>overall</a:t>
            </a:r>
            <a:r>
              <a:rPr lang="en-US" sz="800" i="1" spc="-5" dirty="0">
                <a:solidFill>
                  <a:schemeClr val="accent1"/>
                </a:solidFill>
                <a:latin typeface="Arial"/>
                <a:cs typeface="Arial"/>
              </a:rPr>
              <a:t> </a:t>
            </a:r>
            <a:r>
              <a:rPr lang="en-US" sz="800" i="1" spc="-10" dirty="0">
                <a:solidFill>
                  <a:schemeClr val="accent1"/>
                </a:solidFill>
                <a:latin typeface="Arial"/>
                <a:cs typeface="Arial"/>
              </a:rPr>
              <a:t>effect</a:t>
            </a:r>
            <a:r>
              <a:rPr lang="en-US" sz="800" spc="-10" dirty="0">
                <a:latin typeface="Arial"/>
                <a:cs typeface="Arial"/>
              </a:rPr>
              <a:t>.</a:t>
            </a:r>
            <a:endParaRPr lang="en-US" sz="800" dirty="0">
              <a:latin typeface="Arial"/>
              <a:cs typeface="Arial"/>
            </a:endParaRPr>
          </a:p>
        </p:txBody>
      </p:sp>
      <p:sp>
        <p:nvSpPr>
          <p:cNvPr id="5" name="TextBox 4">
            <a:extLst>
              <a:ext uri="{FF2B5EF4-FFF2-40B4-BE49-F238E27FC236}">
                <a16:creationId xmlns:a16="http://schemas.microsoft.com/office/drawing/2014/main" id="{9F938B2D-B5FF-FB75-A8DA-D1173A36CB8B}"/>
              </a:ext>
            </a:extLst>
          </p:cNvPr>
          <p:cNvSpPr txBox="1"/>
          <p:nvPr/>
        </p:nvSpPr>
        <p:spPr>
          <a:xfrm>
            <a:off x="181856" y="358775"/>
            <a:ext cx="4180594" cy="246221"/>
          </a:xfrm>
          <a:prstGeom prst="rect">
            <a:avLst/>
          </a:prstGeom>
          <a:noFill/>
        </p:spPr>
        <p:txBody>
          <a:bodyPr wrap="square" rtlCol="0">
            <a:spAutoFit/>
          </a:bodyPr>
          <a:lstStyle/>
          <a:p>
            <a:r>
              <a:rPr lang="en-US" sz="1000" b="1" dirty="0"/>
              <a:t>DAG</a:t>
            </a:r>
            <a:r>
              <a:rPr lang="en-US" sz="1000" dirty="0"/>
              <a:t>: directed acyclic graph. Arrows </a:t>
            </a:r>
            <a:r>
              <a:rPr lang="en-US" sz="1000" dirty="0">
                <a:sym typeface="Wingdings" panose="05000000000000000000" pitchFamily="2" charset="2"/>
              </a:rPr>
              <a:t> direction of conditional dependence</a:t>
            </a:r>
            <a:endParaRPr lang="en-US" sz="1000" dirty="0"/>
          </a:p>
        </p:txBody>
      </p:sp>
      <p:sp>
        <p:nvSpPr>
          <p:cNvPr id="6" name="Slide Number Placeholder 5">
            <a:extLst>
              <a:ext uri="{FF2B5EF4-FFF2-40B4-BE49-F238E27FC236}">
                <a16:creationId xmlns:a16="http://schemas.microsoft.com/office/drawing/2014/main" id="{6B1DFBB1-8758-8345-2F35-6C0C2CAB532B}"/>
              </a:ext>
            </a:extLst>
          </p:cNvPr>
          <p:cNvSpPr>
            <a:spLocks noGrp="1"/>
          </p:cNvSpPr>
          <p:nvPr>
            <p:ph type="sldNum" sz="quarter" idx="7"/>
          </p:nvPr>
        </p:nvSpPr>
        <p:spPr/>
        <p:txBody>
          <a:bodyPr/>
          <a:lstStyle/>
          <a:p>
            <a:pPr marL="862965">
              <a:lnSpc>
                <a:spcPct val="100000"/>
              </a:lnSpc>
              <a:spcBef>
                <a:spcPts val="70"/>
              </a:spcBef>
            </a:pPr>
            <a:fld id="{81D60167-4931-47E6-BA6A-407CBD079E47}" type="slidenum">
              <a:rPr lang="en-US" spc="-5" smtClean="0"/>
              <a:t>10</a:t>
            </a:fld>
            <a:endParaRPr lang="en-US" spc="-5"/>
          </a:p>
          <a:p>
            <a:pPr marL="12700">
              <a:lnSpc>
                <a:spcPct val="100000"/>
              </a:lnSpc>
              <a:spcBef>
                <a:spcPts val="270"/>
              </a:spcBef>
            </a:pPr>
            <a:r>
              <a:rPr lang="en-US" spc="-5">
                <a:solidFill>
                  <a:srgbClr val="F2F2F2"/>
                </a:solidFill>
              </a:rPr>
              <a:t>The</a:t>
            </a:r>
            <a:r>
              <a:rPr lang="en-US" spc="-15">
                <a:solidFill>
                  <a:srgbClr val="F2F2F2"/>
                </a:solidFill>
              </a:rPr>
              <a:t> </a:t>
            </a:r>
            <a:r>
              <a:rPr lang="en-US" spc="-5">
                <a:solidFill>
                  <a:srgbClr val="F2F2F2"/>
                </a:solidFill>
              </a:rPr>
              <a:t>Ohio</a:t>
            </a:r>
            <a:r>
              <a:rPr lang="en-US" spc="-10">
                <a:solidFill>
                  <a:srgbClr val="F2F2F2"/>
                </a:solidFill>
              </a:rPr>
              <a:t> </a:t>
            </a:r>
            <a:r>
              <a:rPr lang="en-US" spc="-5">
                <a:solidFill>
                  <a:srgbClr val="F2F2F2"/>
                </a:solidFill>
              </a:rPr>
              <a:t>State</a:t>
            </a:r>
            <a:r>
              <a:rPr lang="en-US" spc="-15">
                <a:solidFill>
                  <a:srgbClr val="F2F2F2"/>
                </a:solidFill>
              </a:rPr>
              <a:t> </a:t>
            </a:r>
            <a:r>
              <a:rPr lang="en-US" spc="-5">
                <a:solidFill>
                  <a:srgbClr val="F2F2F2"/>
                </a:solidFill>
              </a:rPr>
              <a:t>University</a:t>
            </a:r>
            <a:endParaRPr lang="en-US" spc="-5" dirty="0">
              <a:solidFill>
                <a:srgbClr val="F2F2F2"/>
              </a:solidFill>
            </a:endParaRPr>
          </a:p>
        </p:txBody>
      </p:sp>
    </p:spTree>
    <p:extLst>
      <p:ext uri="{BB962C8B-B14F-4D97-AF65-F5344CB8AC3E}">
        <p14:creationId xmlns:p14="http://schemas.microsoft.com/office/powerpoint/2010/main" val="4202072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0"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F6A6117D-D1E7-2479-B8F8-7DCE32F7EF7A}"/>
              </a:ext>
            </a:extLst>
          </p:cNvPr>
          <p:cNvPicPr>
            <a:picLocks noChangeAspect="1"/>
          </p:cNvPicPr>
          <p:nvPr/>
        </p:nvPicPr>
        <p:blipFill>
          <a:blip r:embed="rId2">
            <a:alphaModFix/>
          </a:blip>
          <a:stretch>
            <a:fillRect/>
          </a:stretch>
        </p:blipFill>
        <p:spPr>
          <a:xfrm>
            <a:off x="2612785" y="983615"/>
            <a:ext cx="1692190" cy="2194560"/>
          </a:xfrm>
          <a:prstGeom prst="rect">
            <a:avLst/>
          </a:prstGeom>
        </p:spPr>
      </p:pic>
      <p:sp>
        <p:nvSpPr>
          <p:cNvPr id="2" name="Title 1">
            <a:extLst>
              <a:ext uri="{FF2B5EF4-FFF2-40B4-BE49-F238E27FC236}">
                <a16:creationId xmlns:a16="http://schemas.microsoft.com/office/drawing/2014/main" id="{0D8D9EC1-CBF1-2185-86EA-9D7CDA4BFEFF}"/>
              </a:ext>
            </a:extLst>
          </p:cNvPr>
          <p:cNvSpPr>
            <a:spLocks noGrp="1"/>
          </p:cNvSpPr>
          <p:nvPr>
            <p:ph type="title"/>
          </p:nvPr>
        </p:nvSpPr>
        <p:spPr>
          <a:xfrm>
            <a:off x="95300" y="45565"/>
            <a:ext cx="4419498" cy="215444"/>
          </a:xfrm>
        </p:spPr>
        <p:txBody>
          <a:bodyPr/>
          <a:lstStyle/>
          <a:p>
            <a:r>
              <a:rPr lang="en-US" dirty="0"/>
              <a:t>A Hierarchical Random Effects Structure</a:t>
            </a:r>
          </a:p>
        </p:txBody>
      </p:sp>
      <p:grpSp>
        <p:nvGrpSpPr>
          <p:cNvPr id="11" name="object 8">
            <a:extLst>
              <a:ext uri="{FF2B5EF4-FFF2-40B4-BE49-F238E27FC236}">
                <a16:creationId xmlns:a16="http://schemas.microsoft.com/office/drawing/2014/main" id="{F43B2CE9-E128-29BD-8D1B-6B5D6A46CA59}"/>
              </a:ext>
            </a:extLst>
          </p:cNvPr>
          <p:cNvGrpSpPr/>
          <p:nvPr/>
        </p:nvGrpSpPr>
        <p:grpSpPr>
          <a:xfrm>
            <a:off x="0" y="3168142"/>
            <a:ext cx="4608195" cy="288290"/>
            <a:chOff x="0" y="3168142"/>
            <a:chExt cx="4608195" cy="288290"/>
          </a:xfrm>
        </p:grpSpPr>
        <p:sp>
          <p:nvSpPr>
            <p:cNvPr id="12" name="object 9">
              <a:extLst>
                <a:ext uri="{FF2B5EF4-FFF2-40B4-BE49-F238E27FC236}">
                  <a16:creationId xmlns:a16="http://schemas.microsoft.com/office/drawing/2014/main" id="{18469332-B714-8A6D-E053-2BF1D4649689}"/>
                </a:ext>
              </a:extLst>
            </p:cNvPr>
            <p:cNvSpPr/>
            <p:nvPr/>
          </p:nvSpPr>
          <p:spPr>
            <a:xfrm>
              <a:off x="0" y="3168142"/>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EBEBEB"/>
            </a:solidFill>
          </p:spPr>
          <p:txBody>
            <a:bodyPr wrap="square" lIns="0" tIns="0" rIns="0" bIns="0" rtlCol="0"/>
            <a:lstStyle/>
            <a:p>
              <a:endParaRPr/>
            </a:p>
          </p:txBody>
        </p:sp>
        <p:sp>
          <p:nvSpPr>
            <p:cNvPr id="13" name="object 10">
              <a:extLst>
                <a:ext uri="{FF2B5EF4-FFF2-40B4-BE49-F238E27FC236}">
                  <a16:creationId xmlns:a16="http://schemas.microsoft.com/office/drawing/2014/main" id="{11849DC4-B996-E4E0-B5E1-EB94FAD3EB91}"/>
                </a:ext>
              </a:extLst>
            </p:cNvPr>
            <p:cNvSpPr/>
            <p:nvPr/>
          </p:nvSpPr>
          <p:spPr>
            <a:xfrm>
              <a:off x="0" y="3312071"/>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A30000"/>
            </a:solidFill>
          </p:spPr>
          <p:txBody>
            <a:bodyPr wrap="square" lIns="0" tIns="0" rIns="0" bIns="0" rtlCol="0"/>
            <a:lstStyle/>
            <a:p>
              <a:endParaRPr/>
            </a:p>
          </p:txBody>
        </p:sp>
      </p:grpSp>
      <p:sp>
        <p:nvSpPr>
          <p:cNvPr id="14" name="object 12">
            <a:extLst>
              <a:ext uri="{FF2B5EF4-FFF2-40B4-BE49-F238E27FC236}">
                <a16:creationId xmlns:a16="http://schemas.microsoft.com/office/drawing/2014/main" id="{45895664-317A-2BA1-9691-6D0298C2E1AF}"/>
              </a:ext>
            </a:extLst>
          </p:cNvPr>
          <p:cNvSpPr txBox="1">
            <a:spLocks noGrp="1"/>
          </p:cNvSpPr>
          <p:nvPr>
            <p:ph type="ftr" sz="quarter" idx="5"/>
          </p:nvPr>
        </p:nvSpPr>
        <p:spPr>
          <a:xfrm>
            <a:off x="116408" y="3182357"/>
            <a:ext cx="906144" cy="263525"/>
          </a:xfrm>
          <a:prstGeom prst="rect">
            <a:avLst/>
          </a:prstGeom>
        </p:spPr>
        <p:txBody>
          <a:bodyPr vert="horz" wrap="square" lIns="0" tIns="8890" rIns="0" bIns="0" rtlCol="0">
            <a:spAutoFit/>
          </a:bodyPr>
          <a:lstStyle/>
          <a:p>
            <a:pPr marL="12700">
              <a:lnSpc>
                <a:spcPct val="100000"/>
              </a:lnSpc>
              <a:spcBef>
                <a:spcPts val="70"/>
              </a:spcBef>
            </a:pPr>
            <a:r>
              <a:rPr spc="-5" dirty="0"/>
              <a:t>Denielle</a:t>
            </a:r>
            <a:r>
              <a:rPr spc="-20" dirty="0"/>
              <a:t> </a:t>
            </a:r>
            <a:r>
              <a:rPr spc="-5" dirty="0"/>
              <a:t>Ricciardi</a:t>
            </a:r>
          </a:p>
          <a:p>
            <a:pPr marL="12700">
              <a:lnSpc>
                <a:spcPct val="100000"/>
              </a:lnSpc>
              <a:spcBef>
                <a:spcPts val="409"/>
              </a:spcBef>
            </a:pPr>
            <a:r>
              <a:rPr spc="-5" dirty="0">
                <a:solidFill>
                  <a:srgbClr val="F2F2F2"/>
                </a:solidFill>
              </a:rPr>
              <a:t>UQ</a:t>
            </a:r>
            <a:r>
              <a:rPr spc="-10" dirty="0">
                <a:solidFill>
                  <a:srgbClr val="F2F2F2"/>
                </a:solidFill>
              </a:rPr>
              <a:t> for </a:t>
            </a:r>
            <a:r>
              <a:rPr spc="-5" dirty="0">
                <a:solidFill>
                  <a:srgbClr val="F2F2F2"/>
                </a:solidFill>
              </a:rPr>
              <a:t>Materials</a:t>
            </a:r>
            <a:r>
              <a:rPr spc="-10" dirty="0">
                <a:solidFill>
                  <a:srgbClr val="F2F2F2"/>
                </a:solidFill>
              </a:rPr>
              <a:t> </a:t>
            </a:r>
            <a:r>
              <a:rPr spc="-5" dirty="0">
                <a:solidFill>
                  <a:srgbClr val="F2F2F2"/>
                </a:solidFill>
              </a:rPr>
              <a:t>Modeling</a:t>
            </a:r>
          </a:p>
        </p:txBody>
      </p:sp>
      <p:sp>
        <p:nvSpPr>
          <p:cNvPr id="7" name="Rectangle 6">
            <a:extLst>
              <a:ext uri="{FF2B5EF4-FFF2-40B4-BE49-F238E27FC236}">
                <a16:creationId xmlns:a16="http://schemas.microsoft.com/office/drawing/2014/main" id="{FE945D9E-9DDB-DF23-CCCD-CDE2CC2C6430}"/>
              </a:ext>
            </a:extLst>
          </p:cNvPr>
          <p:cNvSpPr/>
          <p:nvPr/>
        </p:nvSpPr>
        <p:spPr>
          <a:xfrm>
            <a:off x="2477472" y="1757044"/>
            <a:ext cx="1884978" cy="14034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765FC90A-F560-5D61-D75A-91843CD56C12}"/>
              </a:ext>
            </a:extLst>
          </p:cNvPr>
          <p:cNvSpPr/>
          <p:nvPr/>
        </p:nvSpPr>
        <p:spPr>
          <a:xfrm>
            <a:off x="3071405" y="1467375"/>
            <a:ext cx="274320" cy="274320"/>
          </a:xfrm>
          <a:prstGeom prst="ellipse">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Oval 2">
            <a:extLst>
              <a:ext uri="{FF2B5EF4-FFF2-40B4-BE49-F238E27FC236}">
                <a16:creationId xmlns:a16="http://schemas.microsoft.com/office/drawing/2014/main" id="{1DF34278-0CF7-3C50-63A2-A353457FF01A}"/>
              </a:ext>
            </a:extLst>
          </p:cNvPr>
          <p:cNvSpPr/>
          <p:nvPr/>
        </p:nvSpPr>
        <p:spPr>
          <a:xfrm>
            <a:off x="3541751" y="1467803"/>
            <a:ext cx="274320" cy="274320"/>
          </a:xfrm>
          <a:prstGeom prst="ellipse">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Oval 3">
            <a:extLst>
              <a:ext uri="{FF2B5EF4-FFF2-40B4-BE49-F238E27FC236}">
                <a16:creationId xmlns:a16="http://schemas.microsoft.com/office/drawing/2014/main" id="{900AC473-03D4-1661-2D2F-A2B1EEC4DB15}"/>
              </a:ext>
            </a:extLst>
          </p:cNvPr>
          <p:cNvSpPr/>
          <p:nvPr/>
        </p:nvSpPr>
        <p:spPr>
          <a:xfrm>
            <a:off x="4015360" y="1467803"/>
            <a:ext cx="274320" cy="274320"/>
          </a:xfrm>
          <a:prstGeom prst="ellipse">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object 4">
            <a:extLst>
              <a:ext uri="{FF2B5EF4-FFF2-40B4-BE49-F238E27FC236}">
                <a16:creationId xmlns:a16="http://schemas.microsoft.com/office/drawing/2014/main" id="{075FE775-9863-19D3-4704-9E01B8D00D33}"/>
              </a:ext>
            </a:extLst>
          </p:cNvPr>
          <p:cNvSpPr txBox="1"/>
          <p:nvPr/>
        </p:nvSpPr>
        <p:spPr>
          <a:xfrm>
            <a:off x="255121" y="892175"/>
            <a:ext cx="2214880" cy="1144801"/>
          </a:xfrm>
          <a:prstGeom prst="rect">
            <a:avLst/>
          </a:prstGeom>
        </p:spPr>
        <p:txBody>
          <a:bodyPr vert="horz" wrap="square" lIns="0" tIns="12065" rIns="0" bIns="0" rtlCol="0">
            <a:spAutoFit/>
          </a:bodyPr>
          <a:lstStyle/>
          <a:p>
            <a:pPr marL="38100">
              <a:lnSpc>
                <a:spcPts val="1400"/>
              </a:lnSpc>
              <a:spcBef>
                <a:spcPts val="95"/>
              </a:spcBef>
              <a:spcAft>
                <a:spcPts val="600"/>
              </a:spcAft>
            </a:pPr>
            <a:r>
              <a:rPr lang="en-US" sz="1200" spc="-10" dirty="0">
                <a:solidFill>
                  <a:srgbClr val="3333B2"/>
                </a:solidFill>
                <a:latin typeface="Arial"/>
                <a:cs typeface="Arial"/>
              </a:rPr>
              <a:t>Effects</a:t>
            </a:r>
            <a:endParaRPr lang="en-US" sz="1200" dirty="0">
              <a:latin typeface="Arial"/>
              <a:cs typeface="Arial"/>
            </a:endParaRPr>
          </a:p>
          <a:p>
            <a:pPr marL="314960" marR="59055" indent="-148590">
              <a:lnSpc>
                <a:spcPts val="950"/>
              </a:lnSpc>
              <a:spcAft>
                <a:spcPts val="600"/>
              </a:spcAft>
              <a:buClr>
                <a:srgbClr val="3333B2"/>
              </a:buClr>
              <a:buFont typeface="Lucida Sans Unicode"/>
              <a:buChar char="►"/>
              <a:tabLst>
                <a:tab pos="315595" algn="l"/>
              </a:tabLst>
            </a:pPr>
            <a:r>
              <a:rPr lang="en-US" sz="800" spc="-5" dirty="0">
                <a:latin typeface="Arial"/>
                <a:cs typeface="Arial"/>
              </a:rPr>
              <a:t>The </a:t>
            </a:r>
            <a:r>
              <a:rPr lang="en-US" sz="800" dirty="0">
                <a:latin typeface="Arial"/>
                <a:cs typeface="Arial"/>
              </a:rPr>
              <a:t>’true’ </a:t>
            </a:r>
            <a:r>
              <a:rPr lang="en-US" sz="800" spc="-5" dirty="0">
                <a:latin typeface="Arial"/>
                <a:cs typeface="Arial"/>
              </a:rPr>
              <a:t>underlying state of nature, </a:t>
            </a:r>
            <a:r>
              <a:rPr lang="en-US" sz="800" i="1" spc="10" dirty="0">
                <a:latin typeface="Times New Roman"/>
                <a:cs typeface="Times New Roman"/>
              </a:rPr>
              <a:t>θ</a:t>
            </a:r>
            <a:r>
              <a:rPr lang="en-US" sz="800" spc="10" dirty="0">
                <a:latin typeface="Arial"/>
                <a:cs typeface="Arial"/>
              </a:rPr>
              <a:t>, </a:t>
            </a:r>
            <a:r>
              <a:rPr lang="en-US" sz="800" spc="-5" dirty="0">
                <a:latin typeface="Arial"/>
                <a:cs typeface="Arial"/>
              </a:rPr>
              <a:t>is </a:t>
            </a:r>
            <a:r>
              <a:rPr lang="en-US" sz="800" spc="-210" dirty="0">
                <a:latin typeface="Arial"/>
                <a:cs typeface="Arial"/>
              </a:rPr>
              <a:t> </a:t>
            </a:r>
            <a:r>
              <a:rPr lang="en-US" sz="800" spc="-5" dirty="0">
                <a:latin typeface="Arial"/>
                <a:cs typeface="Arial"/>
              </a:rPr>
              <a:t>the</a:t>
            </a:r>
            <a:r>
              <a:rPr lang="en-US" sz="800" spc="-10" dirty="0">
                <a:latin typeface="Arial"/>
                <a:cs typeface="Arial"/>
              </a:rPr>
              <a:t> </a:t>
            </a:r>
            <a:r>
              <a:rPr lang="en-US" sz="800" i="1" spc="-10" dirty="0">
                <a:solidFill>
                  <a:schemeClr val="accent1"/>
                </a:solidFill>
                <a:latin typeface="Arial"/>
                <a:cs typeface="Arial"/>
              </a:rPr>
              <a:t>overall</a:t>
            </a:r>
            <a:r>
              <a:rPr lang="en-US" sz="800" i="1" spc="-5" dirty="0">
                <a:solidFill>
                  <a:schemeClr val="accent1"/>
                </a:solidFill>
                <a:latin typeface="Arial"/>
                <a:cs typeface="Arial"/>
              </a:rPr>
              <a:t> </a:t>
            </a:r>
            <a:r>
              <a:rPr lang="en-US" sz="800" i="1" spc="-10" dirty="0">
                <a:solidFill>
                  <a:schemeClr val="accent1"/>
                </a:solidFill>
                <a:latin typeface="Arial"/>
                <a:cs typeface="Arial"/>
              </a:rPr>
              <a:t>effect</a:t>
            </a:r>
            <a:r>
              <a:rPr lang="en-US" sz="800" spc="-10" dirty="0">
                <a:latin typeface="Arial"/>
                <a:cs typeface="Arial"/>
              </a:rPr>
              <a:t>.</a:t>
            </a:r>
            <a:endParaRPr lang="en-US" sz="800" dirty="0">
              <a:latin typeface="Arial"/>
              <a:cs typeface="Arial"/>
            </a:endParaRPr>
          </a:p>
          <a:p>
            <a:pPr marL="314960" marR="30480" indent="-148590">
              <a:lnSpc>
                <a:spcPts val="950"/>
              </a:lnSpc>
              <a:spcBef>
                <a:spcPts val="290"/>
              </a:spcBef>
              <a:spcAft>
                <a:spcPts val="600"/>
              </a:spcAft>
              <a:buClr>
                <a:srgbClr val="3333B2"/>
              </a:buClr>
              <a:buFont typeface="Lucida Sans Unicode"/>
              <a:buChar char="►"/>
              <a:tabLst>
                <a:tab pos="315595" algn="l"/>
              </a:tabLst>
            </a:pPr>
            <a:r>
              <a:rPr lang="en-US" sz="800" spc="-5" dirty="0">
                <a:latin typeface="Arial"/>
                <a:cs typeface="Arial"/>
              </a:rPr>
              <a:t>The data</a:t>
            </a:r>
            <a:r>
              <a:rPr lang="en-US" sz="800" dirty="0">
                <a:latin typeface="Arial"/>
                <a:cs typeface="Arial"/>
              </a:rPr>
              <a:t> </a:t>
            </a:r>
            <a:r>
              <a:rPr lang="en-US" sz="800" spc="-5" dirty="0">
                <a:latin typeface="Arial"/>
                <a:cs typeface="Arial"/>
              </a:rPr>
              <a:t>are</a:t>
            </a:r>
            <a:r>
              <a:rPr lang="en-US" sz="800" dirty="0">
                <a:latin typeface="Arial"/>
                <a:cs typeface="Arial"/>
              </a:rPr>
              <a:t> </a:t>
            </a:r>
            <a:r>
              <a:rPr lang="en-US" sz="800" spc="-5" dirty="0">
                <a:latin typeface="Arial"/>
                <a:cs typeface="Arial"/>
              </a:rPr>
              <a:t>collected</a:t>
            </a:r>
            <a:r>
              <a:rPr lang="en-US" sz="800" dirty="0">
                <a:latin typeface="Arial"/>
                <a:cs typeface="Arial"/>
              </a:rPr>
              <a:t> </a:t>
            </a:r>
            <a:r>
              <a:rPr lang="en-US" sz="800" spc="-5" dirty="0">
                <a:latin typeface="Arial"/>
                <a:cs typeface="Arial"/>
              </a:rPr>
              <a:t>from samples</a:t>
            </a:r>
            <a:r>
              <a:rPr lang="en-US" sz="800" dirty="0">
                <a:latin typeface="Arial"/>
                <a:cs typeface="Arial"/>
              </a:rPr>
              <a:t> </a:t>
            </a:r>
            <a:r>
              <a:rPr lang="en-US" sz="800" spc="-5" dirty="0">
                <a:latin typeface="Arial"/>
                <a:cs typeface="Arial"/>
              </a:rPr>
              <a:t>that, </a:t>
            </a:r>
            <a:r>
              <a:rPr lang="en-US" sz="800" spc="-204" dirty="0">
                <a:latin typeface="Arial"/>
                <a:cs typeface="Arial"/>
              </a:rPr>
              <a:t> </a:t>
            </a:r>
            <a:r>
              <a:rPr lang="en-US" sz="800" spc="-5" dirty="0">
                <a:latin typeface="Arial"/>
                <a:cs typeface="Arial"/>
              </a:rPr>
              <a:t>due</a:t>
            </a:r>
            <a:r>
              <a:rPr lang="en-US" sz="800" spc="-10" dirty="0">
                <a:latin typeface="Arial"/>
                <a:cs typeface="Arial"/>
              </a:rPr>
              <a:t> </a:t>
            </a:r>
            <a:r>
              <a:rPr lang="en-US" sz="800" spc="-5" dirty="0">
                <a:latin typeface="Arial"/>
                <a:cs typeface="Arial"/>
              </a:rPr>
              <a:t>to </a:t>
            </a:r>
            <a:r>
              <a:rPr lang="en-US" sz="800" spc="-10" dirty="0">
                <a:latin typeface="Arial"/>
                <a:cs typeface="Arial"/>
              </a:rPr>
              <a:t>heterogeneity,</a:t>
            </a:r>
            <a:r>
              <a:rPr lang="en-US" sz="800" spc="-5" dirty="0">
                <a:latin typeface="Arial"/>
                <a:cs typeface="Arial"/>
              </a:rPr>
              <a:t> </a:t>
            </a:r>
            <a:r>
              <a:rPr lang="en-US" sz="800" spc="-15" dirty="0">
                <a:latin typeface="Arial"/>
                <a:cs typeface="Arial"/>
              </a:rPr>
              <a:t>have</a:t>
            </a:r>
            <a:r>
              <a:rPr lang="en-US" sz="800" spc="-5" dirty="0">
                <a:latin typeface="Arial"/>
                <a:cs typeface="Arial"/>
              </a:rPr>
              <a:t> been </a:t>
            </a:r>
            <a:r>
              <a:rPr lang="en-US" sz="800" dirty="0">
                <a:latin typeface="Arial"/>
                <a:cs typeface="Arial"/>
              </a:rPr>
              <a:t> </a:t>
            </a:r>
            <a:r>
              <a:rPr lang="en-US" sz="800" spc="-5" dirty="0">
                <a:latin typeface="Arial"/>
                <a:cs typeface="Arial"/>
              </a:rPr>
              <a:t>generated under a different state, </a:t>
            </a:r>
            <a:r>
              <a:rPr lang="en-US" sz="800" i="1" spc="-5" dirty="0">
                <a:latin typeface="Times New Roman"/>
                <a:cs typeface="Times New Roman"/>
              </a:rPr>
              <a:t>θ</a:t>
            </a:r>
            <a:r>
              <a:rPr lang="en-US" sz="900" spc="-7" baseline="27777" dirty="0">
                <a:latin typeface="Tahoma"/>
                <a:cs typeface="Tahoma"/>
              </a:rPr>
              <a:t>[</a:t>
            </a:r>
            <a:r>
              <a:rPr lang="en-US" sz="900" i="1" spc="-7" baseline="27777" dirty="0">
                <a:latin typeface="Arial"/>
                <a:cs typeface="Arial"/>
              </a:rPr>
              <a:t>s</a:t>
            </a:r>
            <a:r>
              <a:rPr lang="en-US" sz="900" spc="-7" baseline="27777" dirty="0">
                <a:latin typeface="Tahoma"/>
                <a:cs typeface="Tahoma"/>
              </a:rPr>
              <a:t>]</a:t>
            </a:r>
            <a:r>
              <a:rPr lang="en-US" sz="800" spc="-5" dirty="0">
                <a:latin typeface="Arial"/>
                <a:cs typeface="Arial"/>
              </a:rPr>
              <a:t>, </a:t>
            </a:r>
            <a:r>
              <a:rPr lang="en-US" sz="800" dirty="0">
                <a:latin typeface="Arial"/>
                <a:cs typeface="Arial"/>
              </a:rPr>
              <a:t> </a:t>
            </a:r>
            <a:r>
              <a:rPr lang="en-US" sz="800" spc="-5" dirty="0">
                <a:latin typeface="Arial"/>
                <a:cs typeface="Arial"/>
              </a:rPr>
              <a:t>which</a:t>
            </a:r>
            <a:r>
              <a:rPr lang="en-US" sz="800" spc="-10" dirty="0">
                <a:latin typeface="Arial"/>
                <a:cs typeface="Arial"/>
              </a:rPr>
              <a:t> </a:t>
            </a:r>
            <a:r>
              <a:rPr lang="en-US" sz="800" spc="-5" dirty="0">
                <a:latin typeface="Arial"/>
                <a:cs typeface="Arial"/>
              </a:rPr>
              <a:t>are </a:t>
            </a:r>
            <a:r>
              <a:rPr lang="en-US" sz="800" i="1" spc="-5" dirty="0">
                <a:solidFill>
                  <a:schemeClr val="accent1"/>
                </a:solidFill>
                <a:latin typeface="Arial"/>
                <a:cs typeface="Arial"/>
              </a:rPr>
              <a:t>random</a:t>
            </a:r>
            <a:r>
              <a:rPr lang="en-US" sz="800" i="1" spc="-10" dirty="0">
                <a:solidFill>
                  <a:schemeClr val="accent1"/>
                </a:solidFill>
                <a:latin typeface="Arial"/>
                <a:cs typeface="Arial"/>
              </a:rPr>
              <a:t> </a:t>
            </a:r>
            <a:r>
              <a:rPr lang="en-US" sz="800" i="1" spc="-5" dirty="0">
                <a:solidFill>
                  <a:schemeClr val="accent1"/>
                </a:solidFill>
                <a:latin typeface="Arial"/>
                <a:cs typeface="Arial"/>
              </a:rPr>
              <a:t>effects</a:t>
            </a:r>
            <a:r>
              <a:rPr lang="en-US" sz="800" spc="-5" dirty="0">
                <a:latin typeface="Arial"/>
                <a:cs typeface="Arial"/>
              </a:rPr>
              <a:t>.</a:t>
            </a:r>
          </a:p>
        </p:txBody>
      </p:sp>
      <p:sp>
        <p:nvSpPr>
          <p:cNvPr id="6" name="TextBox 5">
            <a:extLst>
              <a:ext uri="{FF2B5EF4-FFF2-40B4-BE49-F238E27FC236}">
                <a16:creationId xmlns:a16="http://schemas.microsoft.com/office/drawing/2014/main" id="{A91E7E7D-38CC-B44F-4036-EF00D2A19CAF}"/>
              </a:ext>
            </a:extLst>
          </p:cNvPr>
          <p:cNvSpPr txBox="1"/>
          <p:nvPr/>
        </p:nvSpPr>
        <p:spPr>
          <a:xfrm>
            <a:off x="181856" y="358775"/>
            <a:ext cx="4180594" cy="246221"/>
          </a:xfrm>
          <a:prstGeom prst="rect">
            <a:avLst/>
          </a:prstGeom>
          <a:noFill/>
        </p:spPr>
        <p:txBody>
          <a:bodyPr wrap="square" rtlCol="0">
            <a:spAutoFit/>
          </a:bodyPr>
          <a:lstStyle/>
          <a:p>
            <a:r>
              <a:rPr lang="en-US" sz="1000" b="1" dirty="0"/>
              <a:t>DAG</a:t>
            </a:r>
            <a:r>
              <a:rPr lang="en-US" sz="1000" dirty="0"/>
              <a:t>: directed acyclic graph. Arrows </a:t>
            </a:r>
            <a:r>
              <a:rPr lang="en-US" sz="1000" dirty="0">
                <a:sym typeface="Wingdings" panose="05000000000000000000" pitchFamily="2" charset="2"/>
              </a:rPr>
              <a:t> direction of conditional dependence</a:t>
            </a:r>
            <a:endParaRPr lang="en-US" sz="1000" dirty="0"/>
          </a:p>
        </p:txBody>
      </p:sp>
      <p:sp>
        <p:nvSpPr>
          <p:cNvPr id="9" name="Slide Number Placeholder 8">
            <a:extLst>
              <a:ext uri="{FF2B5EF4-FFF2-40B4-BE49-F238E27FC236}">
                <a16:creationId xmlns:a16="http://schemas.microsoft.com/office/drawing/2014/main" id="{4F119793-47C6-4597-F982-84BD6F6371E2}"/>
              </a:ext>
            </a:extLst>
          </p:cNvPr>
          <p:cNvSpPr>
            <a:spLocks noGrp="1"/>
          </p:cNvSpPr>
          <p:nvPr>
            <p:ph type="sldNum" sz="quarter" idx="7"/>
          </p:nvPr>
        </p:nvSpPr>
        <p:spPr/>
        <p:txBody>
          <a:bodyPr/>
          <a:lstStyle/>
          <a:p>
            <a:pPr marL="862965">
              <a:lnSpc>
                <a:spcPct val="100000"/>
              </a:lnSpc>
              <a:spcBef>
                <a:spcPts val="70"/>
              </a:spcBef>
            </a:pPr>
            <a:fld id="{81D60167-4931-47E6-BA6A-407CBD079E47}" type="slidenum">
              <a:rPr lang="en-US" spc="-5" smtClean="0"/>
              <a:t>11</a:t>
            </a:fld>
            <a:endParaRPr lang="en-US" spc="-5"/>
          </a:p>
          <a:p>
            <a:pPr marL="12700">
              <a:lnSpc>
                <a:spcPct val="100000"/>
              </a:lnSpc>
              <a:spcBef>
                <a:spcPts val="270"/>
              </a:spcBef>
            </a:pPr>
            <a:r>
              <a:rPr lang="en-US" spc="-5">
                <a:solidFill>
                  <a:srgbClr val="F2F2F2"/>
                </a:solidFill>
              </a:rPr>
              <a:t>The</a:t>
            </a:r>
            <a:r>
              <a:rPr lang="en-US" spc="-15">
                <a:solidFill>
                  <a:srgbClr val="F2F2F2"/>
                </a:solidFill>
              </a:rPr>
              <a:t> </a:t>
            </a:r>
            <a:r>
              <a:rPr lang="en-US" spc="-5">
                <a:solidFill>
                  <a:srgbClr val="F2F2F2"/>
                </a:solidFill>
              </a:rPr>
              <a:t>Ohio</a:t>
            </a:r>
            <a:r>
              <a:rPr lang="en-US" spc="-10">
                <a:solidFill>
                  <a:srgbClr val="F2F2F2"/>
                </a:solidFill>
              </a:rPr>
              <a:t> </a:t>
            </a:r>
            <a:r>
              <a:rPr lang="en-US" spc="-5">
                <a:solidFill>
                  <a:srgbClr val="F2F2F2"/>
                </a:solidFill>
              </a:rPr>
              <a:t>State</a:t>
            </a:r>
            <a:r>
              <a:rPr lang="en-US" spc="-15">
                <a:solidFill>
                  <a:srgbClr val="F2F2F2"/>
                </a:solidFill>
              </a:rPr>
              <a:t> </a:t>
            </a:r>
            <a:r>
              <a:rPr lang="en-US" spc="-5">
                <a:solidFill>
                  <a:srgbClr val="F2F2F2"/>
                </a:solidFill>
              </a:rPr>
              <a:t>University</a:t>
            </a:r>
            <a:endParaRPr lang="en-US" spc="-5" dirty="0">
              <a:solidFill>
                <a:srgbClr val="F2F2F2"/>
              </a:solidFill>
            </a:endParaRPr>
          </a:p>
        </p:txBody>
      </p:sp>
    </p:spTree>
    <p:extLst>
      <p:ext uri="{BB962C8B-B14F-4D97-AF65-F5344CB8AC3E}">
        <p14:creationId xmlns:p14="http://schemas.microsoft.com/office/powerpoint/2010/main" val="260794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500"/>
                                        <p:tgtEl>
                                          <p:spTgt spid="5">
                                            <p:txEl>
                                              <p:pRg st="2" end="2"/>
                                            </p:txEl>
                                          </p:spTgt>
                                        </p:tgtEl>
                                      </p:cBhvr>
                                    </p:animEffect>
                                  </p:childTnLst>
                                </p:cTn>
                              </p:par>
                              <p:par>
                                <p:cTn id="8" presetID="1"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childTnLst>
                                </p:cTn>
                              </p:par>
                              <p:par>
                                <p:cTn id="10" presetID="1"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3" grpId="0" animBg="1"/>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99F80D3-C8DE-85DC-1E04-0D2B7AF14222}"/>
              </a:ext>
            </a:extLst>
          </p:cNvPr>
          <p:cNvPicPr>
            <a:picLocks noChangeAspect="1"/>
          </p:cNvPicPr>
          <p:nvPr/>
        </p:nvPicPr>
        <p:blipFill>
          <a:blip r:embed="rId3">
            <a:alphaModFix/>
          </a:blip>
          <a:stretch>
            <a:fillRect/>
          </a:stretch>
        </p:blipFill>
        <p:spPr>
          <a:xfrm>
            <a:off x="2475246" y="969876"/>
            <a:ext cx="2081008" cy="2194560"/>
          </a:xfrm>
          <a:prstGeom prst="rect">
            <a:avLst/>
          </a:prstGeom>
        </p:spPr>
      </p:pic>
      <p:sp>
        <p:nvSpPr>
          <p:cNvPr id="2" name="Title 1">
            <a:extLst>
              <a:ext uri="{FF2B5EF4-FFF2-40B4-BE49-F238E27FC236}">
                <a16:creationId xmlns:a16="http://schemas.microsoft.com/office/drawing/2014/main" id="{0D8D9EC1-CBF1-2185-86EA-9D7CDA4BFEFF}"/>
              </a:ext>
            </a:extLst>
          </p:cNvPr>
          <p:cNvSpPr>
            <a:spLocks noGrp="1"/>
          </p:cNvSpPr>
          <p:nvPr>
            <p:ph type="title"/>
          </p:nvPr>
        </p:nvSpPr>
        <p:spPr>
          <a:xfrm>
            <a:off x="95300" y="45565"/>
            <a:ext cx="4419498" cy="215444"/>
          </a:xfrm>
        </p:spPr>
        <p:txBody>
          <a:bodyPr/>
          <a:lstStyle/>
          <a:p>
            <a:r>
              <a:rPr lang="en-US" dirty="0"/>
              <a:t>A Hierarchical Random Effects Structure</a:t>
            </a:r>
          </a:p>
        </p:txBody>
      </p:sp>
      <p:grpSp>
        <p:nvGrpSpPr>
          <p:cNvPr id="4" name="object 8">
            <a:extLst>
              <a:ext uri="{FF2B5EF4-FFF2-40B4-BE49-F238E27FC236}">
                <a16:creationId xmlns:a16="http://schemas.microsoft.com/office/drawing/2014/main" id="{6432C4AB-F65C-C310-D3AC-BD2DBA2DCB16}"/>
              </a:ext>
            </a:extLst>
          </p:cNvPr>
          <p:cNvGrpSpPr/>
          <p:nvPr/>
        </p:nvGrpSpPr>
        <p:grpSpPr>
          <a:xfrm>
            <a:off x="0" y="3168142"/>
            <a:ext cx="4608195" cy="288290"/>
            <a:chOff x="0" y="3168142"/>
            <a:chExt cx="4608195" cy="288290"/>
          </a:xfrm>
        </p:grpSpPr>
        <p:sp>
          <p:nvSpPr>
            <p:cNvPr id="7" name="object 9">
              <a:extLst>
                <a:ext uri="{FF2B5EF4-FFF2-40B4-BE49-F238E27FC236}">
                  <a16:creationId xmlns:a16="http://schemas.microsoft.com/office/drawing/2014/main" id="{38B12C22-970B-37AE-6EAE-CB334441D2D2}"/>
                </a:ext>
              </a:extLst>
            </p:cNvPr>
            <p:cNvSpPr/>
            <p:nvPr/>
          </p:nvSpPr>
          <p:spPr>
            <a:xfrm>
              <a:off x="0" y="3168142"/>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EBEBEB"/>
            </a:solidFill>
          </p:spPr>
          <p:txBody>
            <a:bodyPr wrap="square" lIns="0" tIns="0" rIns="0" bIns="0" rtlCol="0"/>
            <a:lstStyle/>
            <a:p>
              <a:endParaRPr/>
            </a:p>
          </p:txBody>
        </p:sp>
        <p:sp>
          <p:nvSpPr>
            <p:cNvPr id="8" name="object 10">
              <a:extLst>
                <a:ext uri="{FF2B5EF4-FFF2-40B4-BE49-F238E27FC236}">
                  <a16:creationId xmlns:a16="http://schemas.microsoft.com/office/drawing/2014/main" id="{867B194F-BE45-B16C-8055-256851F59007}"/>
                </a:ext>
              </a:extLst>
            </p:cNvPr>
            <p:cNvSpPr/>
            <p:nvPr/>
          </p:nvSpPr>
          <p:spPr>
            <a:xfrm>
              <a:off x="0" y="3312071"/>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A30000"/>
            </a:solidFill>
          </p:spPr>
          <p:txBody>
            <a:bodyPr wrap="square" lIns="0" tIns="0" rIns="0" bIns="0" rtlCol="0"/>
            <a:lstStyle/>
            <a:p>
              <a:endParaRPr/>
            </a:p>
          </p:txBody>
        </p:sp>
      </p:grpSp>
      <p:sp>
        <p:nvSpPr>
          <p:cNvPr id="9" name="object 12">
            <a:extLst>
              <a:ext uri="{FF2B5EF4-FFF2-40B4-BE49-F238E27FC236}">
                <a16:creationId xmlns:a16="http://schemas.microsoft.com/office/drawing/2014/main" id="{92B401E6-A81F-F658-A675-6D9F7E45BCC4}"/>
              </a:ext>
            </a:extLst>
          </p:cNvPr>
          <p:cNvSpPr txBox="1">
            <a:spLocks noGrp="1"/>
          </p:cNvSpPr>
          <p:nvPr>
            <p:ph type="ftr" sz="quarter" idx="5"/>
          </p:nvPr>
        </p:nvSpPr>
        <p:spPr>
          <a:xfrm>
            <a:off x="116408" y="3182357"/>
            <a:ext cx="906144" cy="263525"/>
          </a:xfrm>
          <a:prstGeom prst="rect">
            <a:avLst/>
          </a:prstGeom>
        </p:spPr>
        <p:txBody>
          <a:bodyPr vert="horz" wrap="square" lIns="0" tIns="8890" rIns="0" bIns="0" rtlCol="0">
            <a:spAutoFit/>
          </a:bodyPr>
          <a:lstStyle/>
          <a:p>
            <a:pPr marL="12700">
              <a:lnSpc>
                <a:spcPct val="100000"/>
              </a:lnSpc>
              <a:spcBef>
                <a:spcPts val="70"/>
              </a:spcBef>
            </a:pPr>
            <a:r>
              <a:rPr spc="-5" dirty="0"/>
              <a:t>Denielle</a:t>
            </a:r>
            <a:r>
              <a:rPr spc="-20" dirty="0"/>
              <a:t> </a:t>
            </a:r>
            <a:r>
              <a:rPr spc="-5" dirty="0"/>
              <a:t>Ricciardi</a:t>
            </a:r>
          </a:p>
          <a:p>
            <a:pPr marL="12700">
              <a:lnSpc>
                <a:spcPct val="100000"/>
              </a:lnSpc>
              <a:spcBef>
                <a:spcPts val="409"/>
              </a:spcBef>
            </a:pPr>
            <a:r>
              <a:rPr spc="-5" dirty="0">
                <a:solidFill>
                  <a:srgbClr val="F2F2F2"/>
                </a:solidFill>
              </a:rPr>
              <a:t>UQ</a:t>
            </a:r>
            <a:r>
              <a:rPr spc="-10" dirty="0">
                <a:solidFill>
                  <a:srgbClr val="F2F2F2"/>
                </a:solidFill>
              </a:rPr>
              <a:t> for </a:t>
            </a:r>
            <a:r>
              <a:rPr spc="-5" dirty="0">
                <a:solidFill>
                  <a:srgbClr val="F2F2F2"/>
                </a:solidFill>
              </a:rPr>
              <a:t>Materials</a:t>
            </a:r>
            <a:r>
              <a:rPr spc="-10" dirty="0">
                <a:solidFill>
                  <a:srgbClr val="F2F2F2"/>
                </a:solidFill>
              </a:rPr>
              <a:t> </a:t>
            </a:r>
            <a:r>
              <a:rPr spc="-5" dirty="0">
                <a:solidFill>
                  <a:srgbClr val="F2F2F2"/>
                </a:solidFill>
              </a:rPr>
              <a:t>Modeling</a:t>
            </a:r>
          </a:p>
        </p:txBody>
      </p:sp>
      <p:sp>
        <p:nvSpPr>
          <p:cNvPr id="10" name="Rectangle 9">
            <a:extLst>
              <a:ext uri="{FF2B5EF4-FFF2-40B4-BE49-F238E27FC236}">
                <a16:creationId xmlns:a16="http://schemas.microsoft.com/office/drawing/2014/main" id="{FEEDDBBD-F5BC-AA63-0A9A-D71E674DEF7E}"/>
              </a:ext>
            </a:extLst>
          </p:cNvPr>
          <p:cNvSpPr/>
          <p:nvPr/>
        </p:nvSpPr>
        <p:spPr>
          <a:xfrm>
            <a:off x="2447608" y="1754323"/>
            <a:ext cx="2108645" cy="14101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1" name="object 4">
                <a:extLst>
                  <a:ext uri="{FF2B5EF4-FFF2-40B4-BE49-F238E27FC236}">
                    <a16:creationId xmlns:a16="http://schemas.microsoft.com/office/drawing/2014/main" id="{8FDB78B8-A397-66AE-98A9-E70763B9237D}"/>
                  </a:ext>
                </a:extLst>
              </p:cNvPr>
              <p:cNvSpPr txBox="1"/>
              <p:nvPr/>
            </p:nvSpPr>
            <p:spPr>
              <a:xfrm>
                <a:off x="255121" y="892175"/>
                <a:ext cx="2214880" cy="1679306"/>
              </a:xfrm>
              <a:prstGeom prst="rect">
                <a:avLst/>
              </a:prstGeom>
            </p:spPr>
            <p:txBody>
              <a:bodyPr vert="horz" wrap="square" lIns="0" tIns="12065" rIns="0" bIns="0" rtlCol="0">
                <a:spAutoFit/>
              </a:bodyPr>
              <a:lstStyle/>
              <a:p>
                <a:pPr marL="38100">
                  <a:lnSpc>
                    <a:spcPts val="1400"/>
                  </a:lnSpc>
                  <a:spcBef>
                    <a:spcPts val="95"/>
                  </a:spcBef>
                  <a:spcAft>
                    <a:spcPts val="600"/>
                  </a:spcAft>
                </a:pPr>
                <a:r>
                  <a:rPr lang="en-US" sz="1200" spc="-10" dirty="0">
                    <a:solidFill>
                      <a:srgbClr val="3333B2"/>
                    </a:solidFill>
                    <a:latin typeface="Arial"/>
                    <a:cs typeface="Arial"/>
                  </a:rPr>
                  <a:t>Effects</a:t>
                </a:r>
                <a:endParaRPr lang="en-US" sz="1200" dirty="0">
                  <a:latin typeface="Arial"/>
                  <a:cs typeface="Arial"/>
                </a:endParaRPr>
              </a:p>
              <a:p>
                <a:pPr marL="314960" marR="59055" indent="-148590">
                  <a:lnSpc>
                    <a:spcPts val="950"/>
                  </a:lnSpc>
                  <a:spcAft>
                    <a:spcPts val="600"/>
                  </a:spcAft>
                  <a:buClr>
                    <a:srgbClr val="3333B2"/>
                  </a:buClr>
                  <a:buFont typeface="Lucida Sans Unicode"/>
                  <a:buChar char="►"/>
                  <a:tabLst>
                    <a:tab pos="315595" algn="l"/>
                  </a:tabLst>
                </a:pPr>
                <a:r>
                  <a:rPr lang="en-US" sz="800" spc="-5" dirty="0">
                    <a:latin typeface="Arial"/>
                    <a:cs typeface="Arial"/>
                  </a:rPr>
                  <a:t>The </a:t>
                </a:r>
                <a:r>
                  <a:rPr lang="en-US" sz="800" dirty="0">
                    <a:latin typeface="Arial"/>
                    <a:cs typeface="Arial"/>
                  </a:rPr>
                  <a:t>’true’ </a:t>
                </a:r>
                <a:r>
                  <a:rPr lang="en-US" sz="800" spc="-5" dirty="0">
                    <a:latin typeface="Arial"/>
                    <a:cs typeface="Arial"/>
                  </a:rPr>
                  <a:t>underlying state of nature, </a:t>
                </a:r>
                <a:r>
                  <a:rPr lang="en-US" sz="800" i="1" spc="10" dirty="0">
                    <a:latin typeface="Times New Roman"/>
                    <a:cs typeface="Times New Roman"/>
                  </a:rPr>
                  <a:t>θ</a:t>
                </a:r>
                <a:r>
                  <a:rPr lang="en-US" sz="800" spc="10" dirty="0">
                    <a:latin typeface="Arial"/>
                    <a:cs typeface="Arial"/>
                  </a:rPr>
                  <a:t>, </a:t>
                </a:r>
                <a:r>
                  <a:rPr lang="en-US" sz="800" spc="-5" dirty="0">
                    <a:latin typeface="Arial"/>
                    <a:cs typeface="Arial"/>
                  </a:rPr>
                  <a:t>is </a:t>
                </a:r>
                <a:r>
                  <a:rPr lang="en-US" sz="800" spc="-210" dirty="0">
                    <a:latin typeface="Arial"/>
                    <a:cs typeface="Arial"/>
                  </a:rPr>
                  <a:t> </a:t>
                </a:r>
                <a:r>
                  <a:rPr lang="en-US" sz="800" spc="-5" dirty="0">
                    <a:latin typeface="Arial"/>
                    <a:cs typeface="Arial"/>
                  </a:rPr>
                  <a:t>the</a:t>
                </a:r>
                <a:r>
                  <a:rPr lang="en-US" sz="800" spc="-10" dirty="0">
                    <a:latin typeface="Arial"/>
                    <a:cs typeface="Arial"/>
                  </a:rPr>
                  <a:t> </a:t>
                </a:r>
                <a:r>
                  <a:rPr lang="en-US" sz="800" i="1" spc="-10" dirty="0">
                    <a:solidFill>
                      <a:schemeClr val="accent1"/>
                    </a:solidFill>
                    <a:latin typeface="Arial"/>
                    <a:cs typeface="Arial"/>
                  </a:rPr>
                  <a:t>overall</a:t>
                </a:r>
                <a:r>
                  <a:rPr lang="en-US" sz="800" i="1" spc="-5" dirty="0">
                    <a:solidFill>
                      <a:schemeClr val="accent1"/>
                    </a:solidFill>
                    <a:latin typeface="Arial"/>
                    <a:cs typeface="Arial"/>
                  </a:rPr>
                  <a:t> </a:t>
                </a:r>
                <a:r>
                  <a:rPr lang="en-US" sz="800" i="1" spc="-10" dirty="0">
                    <a:solidFill>
                      <a:schemeClr val="accent1"/>
                    </a:solidFill>
                    <a:latin typeface="Arial"/>
                    <a:cs typeface="Arial"/>
                  </a:rPr>
                  <a:t>effect</a:t>
                </a:r>
                <a:r>
                  <a:rPr lang="en-US" sz="800" spc="-10" dirty="0">
                    <a:latin typeface="Arial"/>
                    <a:cs typeface="Arial"/>
                  </a:rPr>
                  <a:t>.</a:t>
                </a:r>
                <a:endParaRPr lang="en-US" sz="800" dirty="0">
                  <a:latin typeface="Arial"/>
                  <a:cs typeface="Arial"/>
                </a:endParaRPr>
              </a:p>
              <a:p>
                <a:pPr marL="314960" marR="30480" indent="-148590">
                  <a:lnSpc>
                    <a:spcPts val="950"/>
                  </a:lnSpc>
                  <a:spcBef>
                    <a:spcPts val="290"/>
                  </a:spcBef>
                  <a:spcAft>
                    <a:spcPts val="600"/>
                  </a:spcAft>
                  <a:buClr>
                    <a:srgbClr val="3333B2"/>
                  </a:buClr>
                  <a:buFont typeface="Lucida Sans Unicode"/>
                  <a:buChar char="►"/>
                  <a:tabLst>
                    <a:tab pos="315595" algn="l"/>
                  </a:tabLst>
                </a:pPr>
                <a:r>
                  <a:rPr lang="en-US" sz="800" spc="-5" dirty="0">
                    <a:latin typeface="Arial"/>
                    <a:cs typeface="Arial"/>
                  </a:rPr>
                  <a:t>The data</a:t>
                </a:r>
                <a:r>
                  <a:rPr lang="en-US" sz="800" dirty="0">
                    <a:latin typeface="Arial"/>
                    <a:cs typeface="Arial"/>
                  </a:rPr>
                  <a:t> </a:t>
                </a:r>
                <a:r>
                  <a:rPr lang="en-US" sz="800" spc="-5" dirty="0">
                    <a:latin typeface="Arial"/>
                    <a:cs typeface="Arial"/>
                  </a:rPr>
                  <a:t>are</a:t>
                </a:r>
                <a:r>
                  <a:rPr lang="en-US" sz="800" dirty="0">
                    <a:latin typeface="Arial"/>
                    <a:cs typeface="Arial"/>
                  </a:rPr>
                  <a:t> </a:t>
                </a:r>
                <a:r>
                  <a:rPr lang="en-US" sz="800" spc="-5" dirty="0">
                    <a:latin typeface="Arial"/>
                    <a:cs typeface="Arial"/>
                  </a:rPr>
                  <a:t>collected</a:t>
                </a:r>
                <a:r>
                  <a:rPr lang="en-US" sz="800" dirty="0">
                    <a:latin typeface="Arial"/>
                    <a:cs typeface="Arial"/>
                  </a:rPr>
                  <a:t> </a:t>
                </a:r>
                <a:r>
                  <a:rPr lang="en-US" sz="800" spc="-5" dirty="0">
                    <a:latin typeface="Arial"/>
                    <a:cs typeface="Arial"/>
                  </a:rPr>
                  <a:t>from samples</a:t>
                </a:r>
                <a:r>
                  <a:rPr lang="en-US" sz="800" dirty="0">
                    <a:latin typeface="Arial"/>
                    <a:cs typeface="Arial"/>
                  </a:rPr>
                  <a:t> </a:t>
                </a:r>
                <a:r>
                  <a:rPr lang="en-US" sz="800" spc="-5" dirty="0">
                    <a:latin typeface="Arial"/>
                    <a:cs typeface="Arial"/>
                  </a:rPr>
                  <a:t>that, </a:t>
                </a:r>
                <a:r>
                  <a:rPr lang="en-US" sz="800" spc="-204" dirty="0">
                    <a:latin typeface="Arial"/>
                    <a:cs typeface="Arial"/>
                  </a:rPr>
                  <a:t> </a:t>
                </a:r>
                <a:r>
                  <a:rPr lang="en-US" sz="800" spc="-5" dirty="0">
                    <a:latin typeface="Arial"/>
                    <a:cs typeface="Arial"/>
                  </a:rPr>
                  <a:t>due</a:t>
                </a:r>
                <a:r>
                  <a:rPr lang="en-US" sz="800" spc="-10" dirty="0">
                    <a:latin typeface="Arial"/>
                    <a:cs typeface="Arial"/>
                  </a:rPr>
                  <a:t> </a:t>
                </a:r>
                <a:r>
                  <a:rPr lang="en-US" sz="800" spc="-5" dirty="0">
                    <a:latin typeface="Arial"/>
                    <a:cs typeface="Arial"/>
                  </a:rPr>
                  <a:t>to </a:t>
                </a:r>
                <a:r>
                  <a:rPr lang="en-US" sz="800" spc="-10" dirty="0">
                    <a:latin typeface="Arial"/>
                    <a:cs typeface="Arial"/>
                  </a:rPr>
                  <a:t>heterogeneity,</a:t>
                </a:r>
                <a:r>
                  <a:rPr lang="en-US" sz="800" spc="-5" dirty="0">
                    <a:latin typeface="Arial"/>
                    <a:cs typeface="Arial"/>
                  </a:rPr>
                  <a:t> </a:t>
                </a:r>
                <a:r>
                  <a:rPr lang="en-US" sz="800" spc="-15" dirty="0">
                    <a:latin typeface="Arial"/>
                    <a:cs typeface="Arial"/>
                  </a:rPr>
                  <a:t>have</a:t>
                </a:r>
                <a:r>
                  <a:rPr lang="en-US" sz="800" spc="-5" dirty="0">
                    <a:latin typeface="Arial"/>
                    <a:cs typeface="Arial"/>
                  </a:rPr>
                  <a:t> been </a:t>
                </a:r>
                <a:r>
                  <a:rPr lang="en-US" sz="800" dirty="0">
                    <a:latin typeface="Arial"/>
                    <a:cs typeface="Arial"/>
                  </a:rPr>
                  <a:t> </a:t>
                </a:r>
                <a:r>
                  <a:rPr lang="en-US" sz="800" spc="-5" dirty="0">
                    <a:latin typeface="Arial"/>
                    <a:cs typeface="Arial"/>
                  </a:rPr>
                  <a:t>generated under a different state, </a:t>
                </a:r>
                <a:r>
                  <a:rPr lang="en-US" sz="800" i="1" spc="-5" dirty="0">
                    <a:latin typeface="Times New Roman"/>
                    <a:cs typeface="Times New Roman"/>
                  </a:rPr>
                  <a:t>θ</a:t>
                </a:r>
                <a:r>
                  <a:rPr lang="en-US" sz="900" spc="-7" baseline="27777" dirty="0">
                    <a:latin typeface="Tahoma"/>
                    <a:cs typeface="Tahoma"/>
                  </a:rPr>
                  <a:t>[</a:t>
                </a:r>
                <a:r>
                  <a:rPr lang="en-US" sz="900" i="1" spc="-7" baseline="27777" dirty="0">
                    <a:latin typeface="Arial"/>
                    <a:cs typeface="Arial"/>
                  </a:rPr>
                  <a:t>s</a:t>
                </a:r>
                <a:r>
                  <a:rPr lang="en-US" sz="900" spc="-7" baseline="27777" dirty="0">
                    <a:latin typeface="Tahoma"/>
                    <a:cs typeface="Tahoma"/>
                  </a:rPr>
                  <a:t>]</a:t>
                </a:r>
                <a:r>
                  <a:rPr lang="en-US" sz="800" spc="-5" dirty="0">
                    <a:latin typeface="Arial"/>
                    <a:cs typeface="Arial"/>
                  </a:rPr>
                  <a:t>, </a:t>
                </a:r>
                <a:r>
                  <a:rPr lang="en-US" sz="800" dirty="0">
                    <a:latin typeface="Arial"/>
                    <a:cs typeface="Arial"/>
                  </a:rPr>
                  <a:t> </a:t>
                </a:r>
                <a:r>
                  <a:rPr lang="en-US" sz="800" spc="-5" dirty="0">
                    <a:latin typeface="Arial"/>
                    <a:cs typeface="Arial"/>
                  </a:rPr>
                  <a:t>which</a:t>
                </a:r>
                <a:r>
                  <a:rPr lang="en-US" sz="800" spc="-10" dirty="0">
                    <a:latin typeface="Arial"/>
                    <a:cs typeface="Arial"/>
                  </a:rPr>
                  <a:t> </a:t>
                </a:r>
                <a:r>
                  <a:rPr lang="en-US" sz="800" spc="-5" dirty="0">
                    <a:latin typeface="Arial"/>
                    <a:cs typeface="Arial"/>
                  </a:rPr>
                  <a:t>are </a:t>
                </a:r>
                <a:r>
                  <a:rPr lang="en-US" sz="800" i="1" spc="-5" dirty="0">
                    <a:solidFill>
                      <a:schemeClr val="accent1"/>
                    </a:solidFill>
                    <a:latin typeface="Arial"/>
                    <a:cs typeface="Arial"/>
                  </a:rPr>
                  <a:t>random</a:t>
                </a:r>
                <a:r>
                  <a:rPr lang="en-US" sz="800" i="1" spc="-10" dirty="0">
                    <a:solidFill>
                      <a:schemeClr val="accent1"/>
                    </a:solidFill>
                    <a:latin typeface="Arial"/>
                    <a:cs typeface="Arial"/>
                  </a:rPr>
                  <a:t> </a:t>
                </a:r>
                <a:r>
                  <a:rPr lang="en-US" sz="800" i="1" spc="-5" dirty="0">
                    <a:solidFill>
                      <a:schemeClr val="accent1"/>
                    </a:solidFill>
                    <a:latin typeface="Arial"/>
                    <a:cs typeface="Arial"/>
                  </a:rPr>
                  <a:t>effects</a:t>
                </a:r>
                <a:r>
                  <a:rPr lang="en-US" sz="800" spc="-5" dirty="0">
                    <a:latin typeface="Arial"/>
                    <a:cs typeface="Arial"/>
                  </a:rPr>
                  <a:t>.</a:t>
                </a:r>
              </a:p>
              <a:p>
                <a:pPr marL="314960" marR="30480" indent="-148590">
                  <a:lnSpc>
                    <a:spcPts val="950"/>
                  </a:lnSpc>
                  <a:spcBef>
                    <a:spcPts val="290"/>
                  </a:spcBef>
                  <a:spcAft>
                    <a:spcPts val="600"/>
                  </a:spcAft>
                  <a:buClr>
                    <a:srgbClr val="3333B2"/>
                  </a:buClr>
                  <a:buFont typeface="Lucida Sans Unicode"/>
                  <a:buChar char="►"/>
                  <a:tabLst>
                    <a:tab pos="315595" algn="l"/>
                  </a:tabLst>
                </a:pPr>
                <a14:m>
                  <m:oMath xmlns:m="http://schemas.openxmlformats.org/officeDocument/2006/math">
                    <m:sSup>
                      <m:sSupPr>
                        <m:ctrlPr>
                          <a:rPr lang="en-US" sz="800" b="0" i="1" smtClean="0">
                            <a:latin typeface="Cambria Math" panose="02040503050406030204" pitchFamily="18" charset="0"/>
                            <a:cs typeface="Arial"/>
                          </a:rPr>
                        </m:ctrlPr>
                      </m:sSupPr>
                      <m:e>
                        <m:r>
                          <a:rPr lang="en-US" sz="800" b="0" i="1" smtClean="0">
                            <a:latin typeface="Cambria Math" panose="02040503050406030204" pitchFamily="18" charset="0"/>
                            <a:cs typeface="Arial"/>
                          </a:rPr>
                          <m:t>𝜃</m:t>
                        </m:r>
                      </m:e>
                      <m:sup>
                        <m:d>
                          <m:dPr>
                            <m:begChr m:val="["/>
                            <m:endChr m:val="]"/>
                            <m:ctrlPr>
                              <a:rPr lang="en-US" sz="800" b="0" i="1" smtClean="0">
                                <a:latin typeface="Cambria Math" panose="02040503050406030204" pitchFamily="18" charset="0"/>
                                <a:cs typeface="Arial"/>
                              </a:rPr>
                            </m:ctrlPr>
                          </m:dPr>
                          <m:e>
                            <m:r>
                              <a:rPr lang="en-US" sz="800" b="0" i="1" smtClean="0">
                                <a:latin typeface="Cambria Math" panose="02040503050406030204" pitchFamily="18" charset="0"/>
                                <a:cs typeface="Arial"/>
                              </a:rPr>
                              <m:t>𝑠</m:t>
                            </m:r>
                          </m:e>
                        </m:d>
                      </m:sup>
                    </m:sSup>
                  </m:oMath>
                </a14:m>
                <a:r>
                  <a:rPr lang="en-US" sz="800" dirty="0">
                    <a:latin typeface="Arial"/>
                    <a:cs typeface="Arial"/>
                  </a:rPr>
                  <a:t> connected to </a:t>
                </a:r>
                <a14:m>
                  <m:oMath xmlns:m="http://schemas.openxmlformats.org/officeDocument/2006/math">
                    <m:r>
                      <a:rPr lang="en-US" sz="800" b="0" i="1" smtClean="0">
                        <a:latin typeface="Cambria Math" panose="02040503050406030204" pitchFamily="18" charset="0"/>
                        <a:cs typeface="Arial"/>
                      </a:rPr>
                      <m:t>𝜃</m:t>
                    </m:r>
                  </m:oMath>
                </a14:m>
                <a:r>
                  <a:rPr lang="en-US" sz="800" dirty="0">
                    <a:latin typeface="Arial"/>
                    <a:cs typeface="Arial"/>
                  </a:rPr>
                  <a:t> by a MVN distribution</a:t>
                </a:r>
              </a:p>
              <a:p>
                <a:pPr marL="623570" marR="30480" lvl="1">
                  <a:lnSpc>
                    <a:spcPts val="950"/>
                  </a:lnSpc>
                  <a:spcBef>
                    <a:spcPts val="290"/>
                  </a:spcBef>
                  <a:spcAft>
                    <a:spcPts val="600"/>
                  </a:spcAft>
                  <a:buClr>
                    <a:srgbClr val="3333B2"/>
                  </a:buClr>
                  <a:tabLst>
                    <a:tab pos="315595" algn="l"/>
                  </a:tabLst>
                </a:pPr>
                <a14:m>
                  <m:oMathPara xmlns:m="http://schemas.openxmlformats.org/officeDocument/2006/math">
                    <m:oMathParaPr>
                      <m:jc m:val="centerGroup"/>
                    </m:oMathParaPr>
                    <m:oMath xmlns:m="http://schemas.openxmlformats.org/officeDocument/2006/math">
                      <m:sSup>
                        <m:sSupPr>
                          <m:ctrlPr>
                            <a:rPr lang="en-US" sz="800" b="0" i="1" smtClean="0">
                              <a:latin typeface="Cambria Math" panose="02040503050406030204" pitchFamily="18" charset="0"/>
                              <a:cs typeface="Arial"/>
                            </a:rPr>
                          </m:ctrlPr>
                        </m:sSupPr>
                        <m:e>
                          <m:r>
                            <a:rPr lang="en-US" sz="800" b="0" i="1" smtClean="0">
                              <a:latin typeface="Cambria Math" panose="02040503050406030204" pitchFamily="18" charset="0"/>
                              <a:cs typeface="Arial"/>
                            </a:rPr>
                            <m:t>𝜃</m:t>
                          </m:r>
                        </m:e>
                        <m:sup>
                          <m:d>
                            <m:dPr>
                              <m:begChr m:val="["/>
                              <m:endChr m:val="]"/>
                              <m:ctrlPr>
                                <a:rPr lang="en-US" sz="800" b="0" i="1" smtClean="0">
                                  <a:latin typeface="Cambria Math" panose="02040503050406030204" pitchFamily="18" charset="0"/>
                                  <a:cs typeface="Arial"/>
                                </a:rPr>
                              </m:ctrlPr>
                            </m:dPr>
                            <m:e>
                              <m:r>
                                <a:rPr lang="en-US" sz="800" b="0" i="1" smtClean="0">
                                  <a:latin typeface="Cambria Math" panose="02040503050406030204" pitchFamily="18" charset="0"/>
                                  <a:cs typeface="Arial"/>
                                </a:rPr>
                                <m:t>𝑠</m:t>
                              </m:r>
                            </m:e>
                          </m:d>
                        </m:sup>
                      </m:sSup>
                      <m:r>
                        <a:rPr lang="en-US" sz="800" b="0" i="1" smtClean="0">
                          <a:latin typeface="Cambria Math" panose="02040503050406030204" pitchFamily="18" charset="0"/>
                          <a:cs typeface="Arial"/>
                        </a:rPr>
                        <m:t>∼</m:t>
                      </m:r>
                      <m:r>
                        <a:rPr lang="en-US" sz="800" b="0" i="1" smtClean="0">
                          <a:latin typeface="Cambria Math" panose="02040503050406030204" pitchFamily="18" charset="0"/>
                          <a:cs typeface="Arial"/>
                        </a:rPr>
                        <m:t>𝑀𝑉</m:t>
                      </m:r>
                      <m:sSub>
                        <m:sSubPr>
                          <m:ctrlPr>
                            <a:rPr lang="en-US" sz="800" b="0" i="1" smtClean="0">
                              <a:latin typeface="Cambria Math" panose="02040503050406030204" pitchFamily="18" charset="0"/>
                              <a:cs typeface="Arial"/>
                            </a:rPr>
                          </m:ctrlPr>
                        </m:sSubPr>
                        <m:e>
                          <m:r>
                            <a:rPr lang="en-US" sz="800" b="0" i="1" smtClean="0">
                              <a:latin typeface="Cambria Math" panose="02040503050406030204" pitchFamily="18" charset="0"/>
                              <a:cs typeface="Arial"/>
                            </a:rPr>
                            <m:t>𝑁</m:t>
                          </m:r>
                        </m:e>
                        <m:sub>
                          <m:r>
                            <a:rPr lang="en-US" sz="800" b="0" i="1" smtClean="0">
                              <a:latin typeface="Cambria Math" panose="02040503050406030204" pitchFamily="18" charset="0"/>
                              <a:cs typeface="Arial"/>
                            </a:rPr>
                            <m:t>𝐷</m:t>
                          </m:r>
                        </m:sub>
                      </m:sSub>
                      <m:d>
                        <m:dPr>
                          <m:ctrlPr>
                            <a:rPr lang="en-US" sz="800" b="0" i="1" smtClean="0">
                              <a:latin typeface="Cambria Math" panose="02040503050406030204" pitchFamily="18" charset="0"/>
                              <a:cs typeface="Arial"/>
                            </a:rPr>
                          </m:ctrlPr>
                        </m:dPr>
                        <m:e>
                          <m:r>
                            <a:rPr lang="en-US" sz="800" b="0" i="1" smtClean="0">
                              <a:latin typeface="Cambria Math" panose="02040503050406030204" pitchFamily="18" charset="0"/>
                              <a:cs typeface="Arial"/>
                            </a:rPr>
                            <m:t>𝜃</m:t>
                          </m:r>
                          <m:r>
                            <a:rPr lang="en-US" sz="800" b="0" i="1" smtClean="0">
                              <a:latin typeface="Cambria Math" panose="02040503050406030204" pitchFamily="18" charset="0"/>
                              <a:cs typeface="Arial"/>
                            </a:rPr>
                            <m:t>, </m:t>
                          </m:r>
                          <m:sSup>
                            <m:sSupPr>
                              <m:ctrlPr>
                                <a:rPr lang="en-US" sz="800" b="0" i="1" smtClean="0">
                                  <a:latin typeface="Cambria Math" panose="02040503050406030204" pitchFamily="18" charset="0"/>
                                  <a:cs typeface="Arial"/>
                                </a:rPr>
                              </m:ctrlPr>
                            </m:sSupPr>
                            <m:e>
                              <m:r>
                                <m:rPr>
                                  <m:sty m:val="p"/>
                                </m:rPr>
                                <a:rPr lang="en-US" sz="800" b="0" i="0" smtClean="0">
                                  <a:latin typeface="Cambria Math" panose="02040503050406030204" pitchFamily="18" charset="0"/>
                                  <a:cs typeface="Arial"/>
                                </a:rPr>
                                <m:t>Λ</m:t>
                              </m:r>
                            </m:e>
                            <m:sup>
                              <m:r>
                                <a:rPr lang="en-US" sz="800" b="0" i="1" smtClean="0">
                                  <a:latin typeface="Cambria Math" panose="02040503050406030204" pitchFamily="18" charset="0"/>
                                  <a:cs typeface="Arial"/>
                                </a:rPr>
                                <m:t>−</m:t>
                              </m:r>
                              <m:r>
                                <a:rPr lang="en-US" sz="800" b="0" i="1" smtClean="0">
                                  <a:latin typeface="Cambria Math" panose="02040503050406030204" pitchFamily="18" charset="0"/>
                                  <a:cs typeface="Arial"/>
                                </a:rPr>
                                <m:t>1</m:t>
                              </m:r>
                            </m:sup>
                          </m:sSup>
                        </m:e>
                      </m:d>
                      <m:r>
                        <a:rPr lang="en-US" sz="800" b="0" i="1" smtClean="0">
                          <a:latin typeface="Cambria Math" panose="02040503050406030204" pitchFamily="18" charset="0"/>
                          <a:cs typeface="Arial"/>
                        </a:rPr>
                        <m:t> </m:t>
                      </m:r>
                    </m:oMath>
                  </m:oMathPara>
                </a14:m>
                <a:endParaRPr sz="800" dirty="0">
                  <a:latin typeface="Arial"/>
                  <a:cs typeface="Arial"/>
                </a:endParaRPr>
              </a:p>
            </p:txBody>
          </p:sp>
        </mc:Choice>
        <mc:Fallback xmlns="">
          <p:sp>
            <p:nvSpPr>
              <p:cNvPr id="11" name="object 4">
                <a:extLst>
                  <a:ext uri="{FF2B5EF4-FFF2-40B4-BE49-F238E27FC236}">
                    <a16:creationId xmlns:a16="http://schemas.microsoft.com/office/drawing/2014/main" id="{8FDB78B8-A397-66AE-98A9-E70763B9237D}"/>
                  </a:ext>
                </a:extLst>
              </p:cNvPr>
              <p:cNvSpPr txBox="1">
                <a:spLocks noRot="1" noChangeAspect="1" noMove="1" noResize="1" noEditPoints="1" noAdjustHandles="1" noChangeArrowheads="1" noChangeShapeType="1" noTextEdit="1"/>
              </p:cNvSpPr>
              <p:nvPr/>
            </p:nvSpPr>
            <p:spPr>
              <a:xfrm>
                <a:off x="255121" y="892175"/>
                <a:ext cx="2214880" cy="1679306"/>
              </a:xfrm>
              <a:prstGeom prst="rect">
                <a:avLst/>
              </a:prstGeom>
              <a:blipFill>
                <a:blip r:embed="rId4"/>
                <a:stretch>
                  <a:fillRect l="-2755" t="-2899" r="-2204"/>
                </a:stretch>
              </a:blipFill>
            </p:spPr>
            <p:txBody>
              <a:bodyPr/>
              <a:lstStyle/>
              <a:p>
                <a:r>
                  <a:rPr lang="en-US">
                    <a:noFill/>
                  </a:rPr>
                  <a:t> </a:t>
                </a:r>
              </a:p>
            </p:txBody>
          </p:sp>
        </mc:Fallback>
      </mc:AlternateContent>
      <p:sp>
        <p:nvSpPr>
          <p:cNvPr id="13" name="Oval 12">
            <a:extLst>
              <a:ext uri="{FF2B5EF4-FFF2-40B4-BE49-F238E27FC236}">
                <a16:creationId xmlns:a16="http://schemas.microsoft.com/office/drawing/2014/main" id="{ECE84D26-22E7-B925-7AEE-94834425629D}"/>
              </a:ext>
            </a:extLst>
          </p:cNvPr>
          <p:cNvSpPr/>
          <p:nvPr/>
        </p:nvSpPr>
        <p:spPr>
          <a:xfrm>
            <a:off x="3068142" y="994065"/>
            <a:ext cx="274320" cy="274320"/>
          </a:xfrm>
          <a:prstGeom prst="ellipse">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3AC0BBE2-1F6D-42D8-BE89-268EB3194C96}"/>
              </a:ext>
            </a:extLst>
          </p:cNvPr>
          <p:cNvSpPr txBox="1"/>
          <p:nvPr/>
        </p:nvSpPr>
        <p:spPr>
          <a:xfrm>
            <a:off x="181856" y="358775"/>
            <a:ext cx="4180594" cy="246221"/>
          </a:xfrm>
          <a:prstGeom prst="rect">
            <a:avLst/>
          </a:prstGeom>
          <a:noFill/>
        </p:spPr>
        <p:txBody>
          <a:bodyPr wrap="square" rtlCol="0">
            <a:spAutoFit/>
          </a:bodyPr>
          <a:lstStyle/>
          <a:p>
            <a:r>
              <a:rPr lang="en-US" sz="1000" b="1" dirty="0"/>
              <a:t>DAG</a:t>
            </a:r>
            <a:r>
              <a:rPr lang="en-US" sz="1000" dirty="0"/>
              <a:t>: directed acyclic graph. Arrows </a:t>
            </a:r>
            <a:r>
              <a:rPr lang="en-US" sz="1000" dirty="0">
                <a:sym typeface="Wingdings" panose="05000000000000000000" pitchFamily="2" charset="2"/>
              </a:rPr>
              <a:t> direction of conditional dependence</a:t>
            </a:r>
            <a:endParaRPr lang="en-US" sz="1000" dirty="0"/>
          </a:p>
        </p:txBody>
      </p:sp>
      <p:sp>
        <p:nvSpPr>
          <p:cNvPr id="6" name="Slide Number Placeholder 5">
            <a:extLst>
              <a:ext uri="{FF2B5EF4-FFF2-40B4-BE49-F238E27FC236}">
                <a16:creationId xmlns:a16="http://schemas.microsoft.com/office/drawing/2014/main" id="{B13CA81F-E304-1E92-F382-5DC0F9EA64C1}"/>
              </a:ext>
            </a:extLst>
          </p:cNvPr>
          <p:cNvSpPr>
            <a:spLocks noGrp="1"/>
          </p:cNvSpPr>
          <p:nvPr>
            <p:ph type="sldNum" sz="quarter" idx="7"/>
          </p:nvPr>
        </p:nvSpPr>
        <p:spPr/>
        <p:txBody>
          <a:bodyPr/>
          <a:lstStyle/>
          <a:p>
            <a:pPr marL="862965">
              <a:lnSpc>
                <a:spcPct val="100000"/>
              </a:lnSpc>
              <a:spcBef>
                <a:spcPts val="70"/>
              </a:spcBef>
            </a:pPr>
            <a:fld id="{81D60167-4931-47E6-BA6A-407CBD079E47}" type="slidenum">
              <a:rPr lang="en-US" spc="-5" smtClean="0"/>
              <a:t>12</a:t>
            </a:fld>
            <a:endParaRPr lang="en-US" spc="-5"/>
          </a:p>
          <a:p>
            <a:pPr marL="12700">
              <a:lnSpc>
                <a:spcPct val="100000"/>
              </a:lnSpc>
              <a:spcBef>
                <a:spcPts val="270"/>
              </a:spcBef>
            </a:pPr>
            <a:r>
              <a:rPr lang="en-US" spc="-5">
                <a:solidFill>
                  <a:srgbClr val="F2F2F2"/>
                </a:solidFill>
              </a:rPr>
              <a:t>The</a:t>
            </a:r>
            <a:r>
              <a:rPr lang="en-US" spc="-15">
                <a:solidFill>
                  <a:srgbClr val="F2F2F2"/>
                </a:solidFill>
              </a:rPr>
              <a:t> </a:t>
            </a:r>
            <a:r>
              <a:rPr lang="en-US" spc="-5">
                <a:solidFill>
                  <a:srgbClr val="F2F2F2"/>
                </a:solidFill>
              </a:rPr>
              <a:t>Ohio</a:t>
            </a:r>
            <a:r>
              <a:rPr lang="en-US" spc="-10">
                <a:solidFill>
                  <a:srgbClr val="F2F2F2"/>
                </a:solidFill>
              </a:rPr>
              <a:t> </a:t>
            </a:r>
            <a:r>
              <a:rPr lang="en-US" spc="-5">
                <a:solidFill>
                  <a:srgbClr val="F2F2F2"/>
                </a:solidFill>
              </a:rPr>
              <a:t>State</a:t>
            </a:r>
            <a:r>
              <a:rPr lang="en-US" spc="-15">
                <a:solidFill>
                  <a:srgbClr val="F2F2F2"/>
                </a:solidFill>
              </a:rPr>
              <a:t> </a:t>
            </a:r>
            <a:r>
              <a:rPr lang="en-US" spc="-5">
                <a:solidFill>
                  <a:srgbClr val="F2F2F2"/>
                </a:solidFill>
              </a:rPr>
              <a:t>University</a:t>
            </a:r>
            <a:endParaRPr lang="en-US" spc="-5" dirty="0">
              <a:solidFill>
                <a:srgbClr val="F2F2F2"/>
              </a:solidFill>
            </a:endParaRPr>
          </a:p>
        </p:txBody>
      </p:sp>
    </p:spTree>
    <p:extLst>
      <p:ext uri="{BB962C8B-B14F-4D97-AF65-F5344CB8AC3E}">
        <p14:creationId xmlns:p14="http://schemas.microsoft.com/office/powerpoint/2010/main" val="751225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1">
                                            <p:txEl>
                                              <p:pRg st="3" end="3"/>
                                            </p:txEl>
                                          </p:spTgt>
                                        </p:tgtEl>
                                        <p:attrNameLst>
                                          <p:attrName>style.visibility</p:attrName>
                                        </p:attrNameLst>
                                      </p:cBhvr>
                                      <p:to>
                                        <p:strVal val="visible"/>
                                      </p:to>
                                    </p:set>
                                    <p:animEffect transition="in" filter="fade">
                                      <p:cBhvr>
                                        <p:cTn id="7" dur="500"/>
                                        <p:tgtEl>
                                          <p:spTgt spid="11">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1">
                                            <p:txEl>
                                              <p:pRg st="4" end="4"/>
                                            </p:txEl>
                                          </p:spTgt>
                                        </p:tgtEl>
                                        <p:attrNameLst>
                                          <p:attrName>style.visibility</p:attrName>
                                        </p:attrNameLst>
                                      </p:cBhvr>
                                      <p:to>
                                        <p:strVal val="visible"/>
                                      </p:to>
                                    </p:set>
                                    <p:animEffect transition="in" filter="fade">
                                      <p:cBhvr>
                                        <p:cTn id="10" dur="500"/>
                                        <p:tgtEl>
                                          <p:spTgt spid="11">
                                            <p:txEl>
                                              <p:pRg st="4" end="4"/>
                                            </p:txEl>
                                          </p:spTgt>
                                        </p:tgtEl>
                                      </p:cBhvr>
                                    </p:animEffec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6" name="object 4">
                <a:extLst>
                  <a:ext uri="{FF2B5EF4-FFF2-40B4-BE49-F238E27FC236}">
                    <a16:creationId xmlns:a16="http://schemas.microsoft.com/office/drawing/2014/main" id="{81EC6AAE-FBEB-7B7D-3C70-AC96E9730C11}"/>
                  </a:ext>
                </a:extLst>
              </p:cNvPr>
              <p:cNvSpPr txBox="1"/>
              <p:nvPr/>
            </p:nvSpPr>
            <p:spPr>
              <a:xfrm>
                <a:off x="102721" y="892175"/>
                <a:ext cx="2372525" cy="1055032"/>
              </a:xfrm>
              <a:prstGeom prst="rect">
                <a:avLst/>
              </a:prstGeom>
            </p:spPr>
            <p:txBody>
              <a:bodyPr vert="horz" wrap="square" lIns="0" tIns="12065" rIns="0" bIns="0" rtlCol="0">
                <a:spAutoFit/>
              </a:bodyPr>
              <a:lstStyle/>
              <a:p>
                <a:pPr marL="38100">
                  <a:lnSpc>
                    <a:spcPts val="1400"/>
                  </a:lnSpc>
                  <a:spcBef>
                    <a:spcPts val="95"/>
                  </a:spcBef>
                  <a:spcAft>
                    <a:spcPts val="600"/>
                  </a:spcAft>
                </a:pPr>
                <a:r>
                  <a:rPr lang="en-US" sz="1200" spc="-10" dirty="0">
                    <a:solidFill>
                      <a:srgbClr val="3333B2"/>
                    </a:solidFill>
                    <a:latin typeface="Arial"/>
                    <a:cs typeface="Arial"/>
                  </a:rPr>
                  <a:t>Model for the Data</a:t>
                </a:r>
              </a:p>
              <a:p>
                <a:pPr marL="314960" marR="59055" indent="-148590">
                  <a:lnSpc>
                    <a:spcPts val="950"/>
                  </a:lnSpc>
                  <a:spcAft>
                    <a:spcPts val="600"/>
                  </a:spcAft>
                  <a:buClr>
                    <a:srgbClr val="3333B2"/>
                  </a:buClr>
                  <a:buFont typeface="Lucida Sans Unicode"/>
                  <a:buChar char="►"/>
                  <a:tabLst>
                    <a:tab pos="315595" algn="l"/>
                  </a:tabLst>
                </a:pPr>
                <a:r>
                  <a:rPr lang="en-US" sz="800" dirty="0">
                    <a:latin typeface="Arial"/>
                    <a:cs typeface="Arial"/>
                  </a:rPr>
                  <a:t>The model for the observations</a:t>
                </a:r>
              </a:p>
              <a:p>
                <a:pPr marL="772160" marR="59055" lvl="1" indent="-148590">
                  <a:lnSpc>
                    <a:spcPts val="950"/>
                  </a:lnSpc>
                  <a:spcAft>
                    <a:spcPts val="600"/>
                  </a:spcAft>
                  <a:buClr>
                    <a:srgbClr val="3333B2"/>
                  </a:buClr>
                  <a:buFont typeface="Lucida Sans Unicode"/>
                  <a:buChar char="►"/>
                  <a:tabLst>
                    <a:tab pos="315595" algn="l"/>
                  </a:tabLst>
                </a:pPr>
                <a14:m>
                  <m:oMath xmlns:m="http://schemas.openxmlformats.org/officeDocument/2006/math">
                    <m:sSup>
                      <m:sSupPr>
                        <m:ctrlPr>
                          <a:rPr lang="en-US" sz="800" b="0" i="1" smtClean="0">
                            <a:latin typeface="Cambria Math" panose="02040503050406030204" pitchFamily="18" charset="0"/>
                            <a:cs typeface="Arial"/>
                          </a:rPr>
                        </m:ctrlPr>
                      </m:sSupPr>
                      <m:e>
                        <m:r>
                          <a:rPr lang="en-US" sz="800" b="0" i="1" smtClean="0">
                            <a:latin typeface="Cambria Math" panose="02040503050406030204" pitchFamily="18" charset="0"/>
                            <a:cs typeface="Arial"/>
                          </a:rPr>
                          <m:t>𝑦</m:t>
                        </m:r>
                      </m:e>
                      <m:sup>
                        <m:d>
                          <m:dPr>
                            <m:begChr m:val="["/>
                            <m:endChr m:val="]"/>
                            <m:ctrlPr>
                              <a:rPr lang="en-US" sz="800" b="0" i="1" smtClean="0">
                                <a:latin typeface="Cambria Math" panose="02040503050406030204" pitchFamily="18" charset="0"/>
                                <a:cs typeface="Arial"/>
                              </a:rPr>
                            </m:ctrlPr>
                          </m:dPr>
                          <m:e>
                            <m:r>
                              <a:rPr lang="en-US" sz="800" b="0" i="1" smtClean="0">
                                <a:latin typeface="Cambria Math" panose="02040503050406030204" pitchFamily="18" charset="0"/>
                                <a:cs typeface="Arial"/>
                              </a:rPr>
                              <m:t>𝑠</m:t>
                            </m:r>
                          </m:e>
                        </m:d>
                      </m:sup>
                    </m:sSup>
                    <m:r>
                      <a:rPr lang="en-US" sz="800" b="0" i="1" smtClean="0">
                        <a:latin typeface="Cambria Math" panose="02040503050406030204" pitchFamily="18" charset="0"/>
                        <a:cs typeface="Arial"/>
                      </a:rPr>
                      <m:t>=</m:t>
                    </m:r>
                    <m:r>
                      <a:rPr lang="en-US" sz="800" b="0" i="1" smtClean="0">
                        <a:latin typeface="Cambria Math" panose="02040503050406030204" pitchFamily="18" charset="0"/>
                        <a:cs typeface="Arial"/>
                      </a:rPr>
                      <m:t>𝑚</m:t>
                    </m:r>
                    <m:d>
                      <m:dPr>
                        <m:ctrlPr>
                          <a:rPr lang="en-US" sz="800" b="0" i="1" smtClean="0">
                            <a:latin typeface="Cambria Math" panose="02040503050406030204" pitchFamily="18" charset="0"/>
                            <a:cs typeface="Arial"/>
                          </a:rPr>
                        </m:ctrlPr>
                      </m:dPr>
                      <m:e>
                        <m:sSup>
                          <m:sSupPr>
                            <m:ctrlPr>
                              <a:rPr lang="en-US" sz="800" b="0" i="1" smtClean="0">
                                <a:latin typeface="Cambria Math" panose="02040503050406030204" pitchFamily="18" charset="0"/>
                                <a:cs typeface="Arial"/>
                              </a:rPr>
                            </m:ctrlPr>
                          </m:sSupPr>
                          <m:e>
                            <m:r>
                              <a:rPr lang="en-US" sz="800" b="0" i="1" smtClean="0">
                                <a:latin typeface="Cambria Math" panose="02040503050406030204" pitchFamily="18" charset="0"/>
                                <a:cs typeface="Arial"/>
                              </a:rPr>
                              <m:t>𝜃</m:t>
                            </m:r>
                          </m:e>
                          <m:sup>
                            <m:d>
                              <m:dPr>
                                <m:begChr m:val="["/>
                                <m:endChr m:val="]"/>
                                <m:ctrlPr>
                                  <a:rPr lang="en-US" sz="800" b="0" i="1" smtClean="0">
                                    <a:latin typeface="Cambria Math" panose="02040503050406030204" pitchFamily="18" charset="0"/>
                                    <a:cs typeface="Arial"/>
                                  </a:rPr>
                                </m:ctrlPr>
                              </m:dPr>
                              <m:e>
                                <m:r>
                                  <a:rPr lang="en-US" sz="800" b="0" i="1" smtClean="0">
                                    <a:latin typeface="Cambria Math" panose="02040503050406030204" pitchFamily="18" charset="0"/>
                                    <a:cs typeface="Arial"/>
                                  </a:rPr>
                                  <m:t>𝑠</m:t>
                                </m:r>
                              </m:e>
                            </m:d>
                          </m:sup>
                        </m:sSup>
                      </m:e>
                    </m:d>
                    <m:r>
                      <a:rPr lang="en-US" sz="800" b="0" i="1" smtClean="0">
                        <a:latin typeface="Cambria Math" panose="02040503050406030204" pitchFamily="18" charset="0"/>
                        <a:cs typeface="Arial"/>
                      </a:rPr>
                      <m:t>+</m:t>
                    </m:r>
                    <m:r>
                      <a:rPr lang="en-US" sz="800" b="0" i="1" smtClean="0">
                        <a:latin typeface="Cambria Math" panose="02040503050406030204" pitchFamily="18" charset="0"/>
                        <a:cs typeface="Arial"/>
                      </a:rPr>
                      <m:t>𝑒</m:t>
                    </m:r>
                  </m:oMath>
                </a14:m>
                <a:endParaRPr lang="en-US" sz="800" b="0" dirty="0">
                  <a:latin typeface="Arial"/>
                  <a:cs typeface="Arial"/>
                </a:endParaRPr>
              </a:p>
              <a:p>
                <a:pPr marL="623570" marR="59055" lvl="1">
                  <a:lnSpc>
                    <a:spcPts val="950"/>
                  </a:lnSpc>
                  <a:buClr>
                    <a:srgbClr val="3333B2"/>
                  </a:buClr>
                  <a:tabLst>
                    <a:tab pos="315595" algn="l"/>
                  </a:tabLst>
                </a:pPr>
                <a:endParaRPr lang="en-US" sz="800" b="0" dirty="0">
                  <a:latin typeface="Arial"/>
                  <a:cs typeface="Arial"/>
                </a:endParaRPr>
              </a:p>
              <a:p>
                <a:pPr marL="772160" marR="59055" lvl="1" indent="-148590">
                  <a:lnSpc>
                    <a:spcPts val="950"/>
                  </a:lnSpc>
                  <a:buClr>
                    <a:srgbClr val="3333B2"/>
                  </a:buClr>
                  <a:buFont typeface="Lucida Sans Unicode"/>
                  <a:buChar char="►"/>
                  <a:tabLst>
                    <a:tab pos="315595" algn="l"/>
                  </a:tabLst>
                </a:pPr>
                <a:endParaRPr lang="en-US" sz="800" dirty="0">
                  <a:latin typeface="Arial"/>
                  <a:cs typeface="Arial"/>
                </a:endParaRPr>
              </a:p>
              <a:p>
                <a:pPr marL="795020" marR="59055" lvl="1" indent="-171450">
                  <a:lnSpc>
                    <a:spcPts val="950"/>
                  </a:lnSpc>
                  <a:buClr>
                    <a:srgbClr val="3333B2"/>
                  </a:buClr>
                  <a:buFont typeface="Wingdings" panose="05000000000000000000" pitchFamily="2" charset="2"/>
                  <a:buChar char="Ø"/>
                  <a:tabLst>
                    <a:tab pos="315595" algn="l"/>
                  </a:tabLst>
                </a:pPr>
                <a:endParaRPr lang="en-US" sz="800" dirty="0">
                  <a:latin typeface="Arial"/>
                  <a:cs typeface="Arial"/>
                </a:endParaRPr>
              </a:p>
            </p:txBody>
          </p:sp>
        </mc:Choice>
        <mc:Fallback xmlns="">
          <p:sp>
            <p:nvSpPr>
              <p:cNvPr id="16" name="object 4">
                <a:extLst>
                  <a:ext uri="{FF2B5EF4-FFF2-40B4-BE49-F238E27FC236}">
                    <a16:creationId xmlns:a16="http://schemas.microsoft.com/office/drawing/2014/main" id="{81EC6AAE-FBEB-7B7D-3C70-AC96E9730C11}"/>
                  </a:ext>
                </a:extLst>
              </p:cNvPr>
              <p:cNvSpPr txBox="1">
                <a:spLocks noRot="1" noChangeAspect="1" noMove="1" noResize="1" noEditPoints="1" noAdjustHandles="1" noChangeArrowheads="1" noChangeShapeType="1" noTextEdit="1"/>
              </p:cNvSpPr>
              <p:nvPr/>
            </p:nvSpPr>
            <p:spPr>
              <a:xfrm>
                <a:off x="102721" y="892175"/>
                <a:ext cx="2372525" cy="1055032"/>
              </a:xfrm>
              <a:prstGeom prst="rect">
                <a:avLst/>
              </a:prstGeom>
              <a:blipFill>
                <a:blip r:embed="rId3"/>
                <a:stretch>
                  <a:fillRect l="-2571" t="-4624"/>
                </a:stretch>
              </a:blipFill>
            </p:spPr>
            <p:txBody>
              <a:bodyPr/>
              <a:lstStyle/>
              <a:p>
                <a:r>
                  <a:rPr lang="en-US">
                    <a:noFill/>
                  </a:rPr>
                  <a:t> </a:t>
                </a:r>
              </a:p>
            </p:txBody>
          </p:sp>
        </mc:Fallback>
      </mc:AlternateContent>
      <p:sp>
        <p:nvSpPr>
          <p:cNvPr id="2" name="Title 1">
            <a:extLst>
              <a:ext uri="{FF2B5EF4-FFF2-40B4-BE49-F238E27FC236}">
                <a16:creationId xmlns:a16="http://schemas.microsoft.com/office/drawing/2014/main" id="{0D8D9EC1-CBF1-2185-86EA-9D7CDA4BFEFF}"/>
              </a:ext>
            </a:extLst>
          </p:cNvPr>
          <p:cNvSpPr>
            <a:spLocks noGrp="1"/>
          </p:cNvSpPr>
          <p:nvPr>
            <p:ph type="title"/>
          </p:nvPr>
        </p:nvSpPr>
        <p:spPr>
          <a:xfrm>
            <a:off x="95300" y="45565"/>
            <a:ext cx="4419498" cy="215444"/>
          </a:xfrm>
        </p:spPr>
        <p:txBody>
          <a:bodyPr/>
          <a:lstStyle/>
          <a:p>
            <a:r>
              <a:rPr lang="en-US" dirty="0"/>
              <a:t>A Hierarchical Random Effects Structure</a:t>
            </a:r>
          </a:p>
        </p:txBody>
      </p:sp>
      <p:grpSp>
        <p:nvGrpSpPr>
          <p:cNvPr id="4" name="object 8">
            <a:extLst>
              <a:ext uri="{FF2B5EF4-FFF2-40B4-BE49-F238E27FC236}">
                <a16:creationId xmlns:a16="http://schemas.microsoft.com/office/drawing/2014/main" id="{6432C4AB-F65C-C310-D3AC-BD2DBA2DCB16}"/>
              </a:ext>
            </a:extLst>
          </p:cNvPr>
          <p:cNvGrpSpPr/>
          <p:nvPr/>
        </p:nvGrpSpPr>
        <p:grpSpPr>
          <a:xfrm>
            <a:off x="0" y="3168142"/>
            <a:ext cx="4608195" cy="288290"/>
            <a:chOff x="0" y="3168142"/>
            <a:chExt cx="4608195" cy="288290"/>
          </a:xfrm>
        </p:grpSpPr>
        <p:sp>
          <p:nvSpPr>
            <p:cNvPr id="7" name="object 9">
              <a:extLst>
                <a:ext uri="{FF2B5EF4-FFF2-40B4-BE49-F238E27FC236}">
                  <a16:creationId xmlns:a16="http://schemas.microsoft.com/office/drawing/2014/main" id="{38B12C22-970B-37AE-6EAE-CB334441D2D2}"/>
                </a:ext>
              </a:extLst>
            </p:cNvPr>
            <p:cNvSpPr/>
            <p:nvPr/>
          </p:nvSpPr>
          <p:spPr>
            <a:xfrm>
              <a:off x="0" y="3168142"/>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EBEBEB"/>
            </a:solidFill>
          </p:spPr>
          <p:txBody>
            <a:bodyPr wrap="square" lIns="0" tIns="0" rIns="0" bIns="0" rtlCol="0"/>
            <a:lstStyle/>
            <a:p>
              <a:endParaRPr/>
            </a:p>
          </p:txBody>
        </p:sp>
        <p:sp>
          <p:nvSpPr>
            <p:cNvPr id="8" name="object 10">
              <a:extLst>
                <a:ext uri="{FF2B5EF4-FFF2-40B4-BE49-F238E27FC236}">
                  <a16:creationId xmlns:a16="http://schemas.microsoft.com/office/drawing/2014/main" id="{867B194F-BE45-B16C-8055-256851F59007}"/>
                </a:ext>
              </a:extLst>
            </p:cNvPr>
            <p:cNvSpPr/>
            <p:nvPr/>
          </p:nvSpPr>
          <p:spPr>
            <a:xfrm>
              <a:off x="0" y="3312071"/>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A30000"/>
            </a:solidFill>
          </p:spPr>
          <p:txBody>
            <a:bodyPr wrap="square" lIns="0" tIns="0" rIns="0" bIns="0" rtlCol="0"/>
            <a:lstStyle/>
            <a:p>
              <a:endParaRPr/>
            </a:p>
          </p:txBody>
        </p:sp>
      </p:grpSp>
      <p:sp>
        <p:nvSpPr>
          <p:cNvPr id="9" name="object 12">
            <a:extLst>
              <a:ext uri="{FF2B5EF4-FFF2-40B4-BE49-F238E27FC236}">
                <a16:creationId xmlns:a16="http://schemas.microsoft.com/office/drawing/2014/main" id="{92B401E6-A81F-F658-A675-6D9F7E45BCC4}"/>
              </a:ext>
            </a:extLst>
          </p:cNvPr>
          <p:cNvSpPr txBox="1">
            <a:spLocks noGrp="1"/>
          </p:cNvSpPr>
          <p:nvPr>
            <p:ph type="ftr" sz="quarter" idx="5"/>
          </p:nvPr>
        </p:nvSpPr>
        <p:spPr>
          <a:xfrm>
            <a:off x="116408" y="3182357"/>
            <a:ext cx="906144" cy="263525"/>
          </a:xfrm>
          <a:prstGeom prst="rect">
            <a:avLst/>
          </a:prstGeom>
        </p:spPr>
        <p:txBody>
          <a:bodyPr vert="horz" wrap="square" lIns="0" tIns="8890" rIns="0" bIns="0" rtlCol="0">
            <a:spAutoFit/>
          </a:bodyPr>
          <a:lstStyle/>
          <a:p>
            <a:pPr marL="12700">
              <a:lnSpc>
                <a:spcPct val="100000"/>
              </a:lnSpc>
              <a:spcBef>
                <a:spcPts val="70"/>
              </a:spcBef>
            </a:pPr>
            <a:r>
              <a:rPr spc="-5" dirty="0"/>
              <a:t>Denielle</a:t>
            </a:r>
            <a:r>
              <a:rPr spc="-20" dirty="0"/>
              <a:t> </a:t>
            </a:r>
            <a:r>
              <a:rPr spc="-5" dirty="0"/>
              <a:t>Ricciardi</a:t>
            </a:r>
          </a:p>
          <a:p>
            <a:pPr marL="12700">
              <a:lnSpc>
                <a:spcPct val="100000"/>
              </a:lnSpc>
              <a:spcBef>
                <a:spcPts val="409"/>
              </a:spcBef>
            </a:pPr>
            <a:r>
              <a:rPr spc="-5" dirty="0">
                <a:solidFill>
                  <a:srgbClr val="F2F2F2"/>
                </a:solidFill>
              </a:rPr>
              <a:t>UQ</a:t>
            </a:r>
            <a:r>
              <a:rPr spc="-10" dirty="0">
                <a:solidFill>
                  <a:srgbClr val="F2F2F2"/>
                </a:solidFill>
              </a:rPr>
              <a:t> for </a:t>
            </a:r>
            <a:r>
              <a:rPr spc="-5" dirty="0">
                <a:solidFill>
                  <a:srgbClr val="F2F2F2"/>
                </a:solidFill>
              </a:rPr>
              <a:t>Materials</a:t>
            </a:r>
            <a:r>
              <a:rPr spc="-10" dirty="0">
                <a:solidFill>
                  <a:srgbClr val="F2F2F2"/>
                </a:solidFill>
              </a:rPr>
              <a:t> </a:t>
            </a:r>
            <a:r>
              <a:rPr spc="-5" dirty="0">
                <a:solidFill>
                  <a:srgbClr val="F2F2F2"/>
                </a:solidFill>
              </a:rPr>
              <a:t>Modeling</a:t>
            </a:r>
          </a:p>
        </p:txBody>
      </p:sp>
      <p:pic>
        <p:nvPicPr>
          <p:cNvPr id="5" name="Picture 4">
            <a:extLst>
              <a:ext uri="{FF2B5EF4-FFF2-40B4-BE49-F238E27FC236}">
                <a16:creationId xmlns:a16="http://schemas.microsoft.com/office/drawing/2014/main" id="{53EAB903-F536-0FCC-2061-5523BA6B988D}"/>
              </a:ext>
            </a:extLst>
          </p:cNvPr>
          <p:cNvPicPr>
            <a:picLocks noChangeAspect="1"/>
          </p:cNvPicPr>
          <p:nvPr/>
        </p:nvPicPr>
        <p:blipFill>
          <a:blip r:embed="rId4">
            <a:alphaModFix/>
          </a:blip>
          <a:stretch>
            <a:fillRect/>
          </a:stretch>
        </p:blipFill>
        <p:spPr>
          <a:xfrm>
            <a:off x="2475246" y="973165"/>
            <a:ext cx="2081008" cy="2194560"/>
          </a:xfrm>
          <a:prstGeom prst="rect">
            <a:avLst/>
          </a:prstGeom>
        </p:spPr>
      </p:pic>
      <p:grpSp>
        <p:nvGrpSpPr>
          <p:cNvPr id="17" name="Group 16">
            <a:extLst>
              <a:ext uri="{FF2B5EF4-FFF2-40B4-BE49-F238E27FC236}">
                <a16:creationId xmlns:a16="http://schemas.microsoft.com/office/drawing/2014/main" id="{938F2802-1769-83B6-8FA2-27E1B5BB767D}"/>
              </a:ext>
            </a:extLst>
          </p:cNvPr>
          <p:cNvGrpSpPr/>
          <p:nvPr/>
        </p:nvGrpSpPr>
        <p:grpSpPr>
          <a:xfrm>
            <a:off x="3072275" y="2409378"/>
            <a:ext cx="1211088" cy="274320"/>
            <a:chOff x="976832" y="2189118"/>
            <a:chExt cx="1211088" cy="274320"/>
          </a:xfrm>
        </p:grpSpPr>
        <p:sp>
          <p:nvSpPr>
            <p:cNvPr id="6" name="Oval 5">
              <a:extLst>
                <a:ext uri="{FF2B5EF4-FFF2-40B4-BE49-F238E27FC236}">
                  <a16:creationId xmlns:a16="http://schemas.microsoft.com/office/drawing/2014/main" id="{F636AF5C-B244-C761-BC8A-EB93453598A4}"/>
                </a:ext>
              </a:extLst>
            </p:cNvPr>
            <p:cNvSpPr/>
            <p:nvPr/>
          </p:nvSpPr>
          <p:spPr>
            <a:xfrm>
              <a:off x="976832" y="2189118"/>
              <a:ext cx="274320" cy="274320"/>
            </a:xfrm>
            <a:prstGeom prst="ellipse">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Oval 11">
              <a:extLst>
                <a:ext uri="{FF2B5EF4-FFF2-40B4-BE49-F238E27FC236}">
                  <a16:creationId xmlns:a16="http://schemas.microsoft.com/office/drawing/2014/main" id="{1CB2DA8D-2F5F-AC94-F570-6C8F8775848A}"/>
                </a:ext>
              </a:extLst>
            </p:cNvPr>
            <p:cNvSpPr/>
            <p:nvPr/>
          </p:nvSpPr>
          <p:spPr>
            <a:xfrm>
              <a:off x="1445216" y="2189118"/>
              <a:ext cx="274320" cy="274320"/>
            </a:xfrm>
            <a:prstGeom prst="ellipse">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a:extLst>
                <a:ext uri="{FF2B5EF4-FFF2-40B4-BE49-F238E27FC236}">
                  <a16:creationId xmlns:a16="http://schemas.microsoft.com/office/drawing/2014/main" id="{4FD0D69B-0BEE-3A1D-33FE-1A6D12FEC321}"/>
                </a:ext>
              </a:extLst>
            </p:cNvPr>
            <p:cNvSpPr/>
            <p:nvPr/>
          </p:nvSpPr>
          <p:spPr>
            <a:xfrm>
              <a:off x="1913600" y="2189118"/>
              <a:ext cx="274320" cy="274320"/>
            </a:xfrm>
            <a:prstGeom prst="ellipse">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TextBox 2">
            <a:extLst>
              <a:ext uri="{FF2B5EF4-FFF2-40B4-BE49-F238E27FC236}">
                <a16:creationId xmlns:a16="http://schemas.microsoft.com/office/drawing/2014/main" id="{827845AD-EEA1-EDD8-4A64-1F8A717E836D}"/>
              </a:ext>
            </a:extLst>
          </p:cNvPr>
          <p:cNvSpPr txBox="1"/>
          <p:nvPr/>
        </p:nvSpPr>
        <p:spPr>
          <a:xfrm>
            <a:off x="181856" y="358775"/>
            <a:ext cx="4180594" cy="246221"/>
          </a:xfrm>
          <a:prstGeom prst="rect">
            <a:avLst/>
          </a:prstGeom>
          <a:noFill/>
        </p:spPr>
        <p:txBody>
          <a:bodyPr wrap="square" rtlCol="0">
            <a:spAutoFit/>
          </a:bodyPr>
          <a:lstStyle/>
          <a:p>
            <a:r>
              <a:rPr lang="en-US" sz="1000" b="1" dirty="0"/>
              <a:t>DAG</a:t>
            </a:r>
            <a:r>
              <a:rPr lang="en-US" sz="1000" dirty="0"/>
              <a:t>: directed acyclic graph. Arrows </a:t>
            </a:r>
            <a:r>
              <a:rPr lang="en-US" sz="1000" dirty="0">
                <a:sym typeface="Wingdings" panose="05000000000000000000" pitchFamily="2" charset="2"/>
              </a:rPr>
              <a:t> direction of conditional dependence</a:t>
            </a:r>
            <a:endParaRPr lang="en-US" sz="1000" dirty="0"/>
          </a:p>
        </p:txBody>
      </p:sp>
      <p:sp>
        <p:nvSpPr>
          <p:cNvPr id="10" name="Slide Number Placeholder 9">
            <a:extLst>
              <a:ext uri="{FF2B5EF4-FFF2-40B4-BE49-F238E27FC236}">
                <a16:creationId xmlns:a16="http://schemas.microsoft.com/office/drawing/2014/main" id="{005A8D1A-18EC-3236-20E0-4C5D2B213C86}"/>
              </a:ext>
            </a:extLst>
          </p:cNvPr>
          <p:cNvSpPr>
            <a:spLocks noGrp="1"/>
          </p:cNvSpPr>
          <p:nvPr>
            <p:ph type="sldNum" sz="quarter" idx="7"/>
          </p:nvPr>
        </p:nvSpPr>
        <p:spPr/>
        <p:txBody>
          <a:bodyPr/>
          <a:lstStyle/>
          <a:p>
            <a:pPr marL="862965">
              <a:lnSpc>
                <a:spcPct val="100000"/>
              </a:lnSpc>
              <a:spcBef>
                <a:spcPts val="70"/>
              </a:spcBef>
            </a:pPr>
            <a:fld id="{81D60167-4931-47E6-BA6A-407CBD079E47}" type="slidenum">
              <a:rPr lang="en-US" spc="-5" smtClean="0"/>
              <a:t>13</a:t>
            </a:fld>
            <a:endParaRPr lang="en-US" spc="-5"/>
          </a:p>
          <a:p>
            <a:pPr marL="12700">
              <a:lnSpc>
                <a:spcPct val="100000"/>
              </a:lnSpc>
              <a:spcBef>
                <a:spcPts val="270"/>
              </a:spcBef>
            </a:pPr>
            <a:r>
              <a:rPr lang="en-US" spc="-5">
                <a:solidFill>
                  <a:srgbClr val="F2F2F2"/>
                </a:solidFill>
              </a:rPr>
              <a:t>The</a:t>
            </a:r>
            <a:r>
              <a:rPr lang="en-US" spc="-15">
                <a:solidFill>
                  <a:srgbClr val="F2F2F2"/>
                </a:solidFill>
              </a:rPr>
              <a:t> </a:t>
            </a:r>
            <a:r>
              <a:rPr lang="en-US" spc="-5">
                <a:solidFill>
                  <a:srgbClr val="F2F2F2"/>
                </a:solidFill>
              </a:rPr>
              <a:t>Ohio</a:t>
            </a:r>
            <a:r>
              <a:rPr lang="en-US" spc="-10">
                <a:solidFill>
                  <a:srgbClr val="F2F2F2"/>
                </a:solidFill>
              </a:rPr>
              <a:t> </a:t>
            </a:r>
            <a:r>
              <a:rPr lang="en-US" spc="-5">
                <a:solidFill>
                  <a:srgbClr val="F2F2F2"/>
                </a:solidFill>
              </a:rPr>
              <a:t>State</a:t>
            </a:r>
            <a:r>
              <a:rPr lang="en-US" spc="-15">
                <a:solidFill>
                  <a:srgbClr val="F2F2F2"/>
                </a:solidFill>
              </a:rPr>
              <a:t> </a:t>
            </a:r>
            <a:r>
              <a:rPr lang="en-US" spc="-5">
                <a:solidFill>
                  <a:srgbClr val="F2F2F2"/>
                </a:solidFill>
              </a:rPr>
              <a:t>University</a:t>
            </a:r>
            <a:endParaRPr lang="en-US" spc="-5" dirty="0">
              <a:solidFill>
                <a:srgbClr val="F2F2F2"/>
              </a:solidFill>
            </a:endParaRPr>
          </a:p>
        </p:txBody>
      </p:sp>
    </p:spTree>
    <p:extLst>
      <p:ext uri="{BB962C8B-B14F-4D97-AF65-F5344CB8AC3E}">
        <p14:creationId xmlns:p14="http://schemas.microsoft.com/office/powerpoint/2010/main" val="1990713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6">
                                            <p:txEl>
                                              <p:pRg st="1" end="1"/>
                                            </p:txEl>
                                          </p:spTgt>
                                        </p:tgtEl>
                                        <p:attrNameLst>
                                          <p:attrName>style.visibility</p:attrName>
                                        </p:attrNameLst>
                                      </p:cBhvr>
                                      <p:to>
                                        <p:strVal val="visible"/>
                                      </p:to>
                                    </p:set>
                                    <p:animEffect transition="in" filter="fade">
                                      <p:cBhvr>
                                        <p:cTn id="7" dur="500"/>
                                        <p:tgtEl>
                                          <p:spTgt spid="16">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6">
                                            <p:txEl>
                                              <p:pRg st="2" end="2"/>
                                            </p:txEl>
                                          </p:spTgt>
                                        </p:tgtEl>
                                        <p:attrNameLst>
                                          <p:attrName>style.visibility</p:attrName>
                                        </p:attrNameLst>
                                      </p:cBhvr>
                                      <p:to>
                                        <p:strVal val="visible"/>
                                      </p:to>
                                    </p:set>
                                    <p:animEffect transition="in" filter="fade">
                                      <p:cBhvr>
                                        <p:cTn id="10" dur="500"/>
                                        <p:tgtEl>
                                          <p:spTgt spid="16">
                                            <p:txEl>
                                              <p:pRg st="2" end="2"/>
                                            </p:txEl>
                                          </p:spTgt>
                                        </p:tgtEl>
                                      </p:cBhvr>
                                    </p:animEffect>
                                  </p:childTnLst>
                                </p:cTn>
                              </p:par>
                              <p:par>
                                <p:cTn id="11" presetID="1"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C164702-31F5-E14F-CAF6-5E6627779BCF}"/>
              </a:ext>
            </a:extLst>
          </p:cNvPr>
          <p:cNvPicPr>
            <a:picLocks noChangeAspect="1"/>
          </p:cNvPicPr>
          <p:nvPr/>
        </p:nvPicPr>
        <p:blipFill>
          <a:blip r:embed="rId2">
            <a:alphaModFix/>
          </a:blip>
          <a:stretch>
            <a:fillRect/>
          </a:stretch>
        </p:blipFill>
        <p:spPr>
          <a:xfrm>
            <a:off x="2475246" y="973165"/>
            <a:ext cx="2081008" cy="2194560"/>
          </a:xfrm>
          <a:prstGeom prst="rect">
            <a:avLst/>
          </a:prstGeom>
        </p:spPr>
      </p:pic>
      <p:sp>
        <p:nvSpPr>
          <p:cNvPr id="6" name="Oval 5">
            <a:extLst>
              <a:ext uri="{FF2B5EF4-FFF2-40B4-BE49-F238E27FC236}">
                <a16:creationId xmlns:a16="http://schemas.microsoft.com/office/drawing/2014/main" id="{F636AF5C-B244-C761-BC8A-EB93453598A4}"/>
              </a:ext>
            </a:extLst>
          </p:cNvPr>
          <p:cNvSpPr/>
          <p:nvPr/>
        </p:nvSpPr>
        <p:spPr>
          <a:xfrm>
            <a:off x="3538106" y="2872341"/>
            <a:ext cx="274320" cy="274320"/>
          </a:xfrm>
          <a:prstGeom prst="ellipse">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16" name="object 4">
                <a:extLst>
                  <a:ext uri="{FF2B5EF4-FFF2-40B4-BE49-F238E27FC236}">
                    <a16:creationId xmlns:a16="http://schemas.microsoft.com/office/drawing/2014/main" id="{81EC6AAE-FBEB-7B7D-3C70-AC96E9730C11}"/>
                  </a:ext>
                </a:extLst>
              </p:cNvPr>
              <p:cNvSpPr txBox="1"/>
              <p:nvPr/>
            </p:nvSpPr>
            <p:spPr>
              <a:xfrm>
                <a:off x="102721" y="892175"/>
                <a:ext cx="2507129" cy="1208921"/>
              </a:xfrm>
              <a:prstGeom prst="rect">
                <a:avLst/>
              </a:prstGeom>
            </p:spPr>
            <p:txBody>
              <a:bodyPr vert="horz" wrap="square" lIns="0" tIns="12065" rIns="0" bIns="0" rtlCol="0">
                <a:spAutoFit/>
              </a:bodyPr>
              <a:lstStyle/>
              <a:p>
                <a:pPr marL="38100">
                  <a:lnSpc>
                    <a:spcPts val="1400"/>
                  </a:lnSpc>
                  <a:spcBef>
                    <a:spcPts val="95"/>
                  </a:spcBef>
                  <a:spcAft>
                    <a:spcPts val="600"/>
                  </a:spcAft>
                </a:pPr>
                <a:r>
                  <a:rPr lang="en-US" sz="1200" spc="-10" dirty="0">
                    <a:solidFill>
                      <a:srgbClr val="3333B2"/>
                    </a:solidFill>
                    <a:latin typeface="Arial"/>
                    <a:cs typeface="Arial"/>
                  </a:rPr>
                  <a:t>Model for the Data</a:t>
                </a:r>
              </a:p>
              <a:p>
                <a:pPr marL="314960" marR="59055" indent="-148590">
                  <a:lnSpc>
                    <a:spcPts val="950"/>
                  </a:lnSpc>
                  <a:spcAft>
                    <a:spcPts val="600"/>
                  </a:spcAft>
                  <a:buClr>
                    <a:srgbClr val="3333B2"/>
                  </a:buClr>
                  <a:buFont typeface="Lucida Sans Unicode"/>
                  <a:buChar char="►"/>
                  <a:tabLst>
                    <a:tab pos="315595" algn="l"/>
                  </a:tabLst>
                </a:pPr>
                <a:r>
                  <a:rPr lang="en-US" sz="800" dirty="0">
                    <a:latin typeface="Arial"/>
                    <a:cs typeface="Arial"/>
                  </a:rPr>
                  <a:t>The model for the observations</a:t>
                </a:r>
              </a:p>
              <a:p>
                <a:pPr marL="772160" marR="59055" lvl="1" indent="-148590">
                  <a:lnSpc>
                    <a:spcPts val="950"/>
                  </a:lnSpc>
                  <a:spcAft>
                    <a:spcPts val="600"/>
                  </a:spcAft>
                  <a:buClr>
                    <a:srgbClr val="3333B2"/>
                  </a:buClr>
                  <a:buFont typeface="Lucida Sans Unicode"/>
                  <a:buChar char="►"/>
                  <a:tabLst>
                    <a:tab pos="315595" algn="l"/>
                  </a:tabLst>
                </a:pPr>
                <a14:m>
                  <m:oMath xmlns:m="http://schemas.openxmlformats.org/officeDocument/2006/math">
                    <m:sSup>
                      <m:sSupPr>
                        <m:ctrlPr>
                          <a:rPr lang="en-US" sz="800" b="0" i="1" smtClean="0">
                            <a:latin typeface="Cambria Math" panose="02040503050406030204" pitchFamily="18" charset="0"/>
                            <a:cs typeface="Arial"/>
                          </a:rPr>
                        </m:ctrlPr>
                      </m:sSupPr>
                      <m:e>
                        <m:r>
                          <a:rPr lang="en-US" sz="800" b="0" i="1" smtClean="0">
                            <a:latin typeface="Cambria Math" panose="02040503050406030204" pitchFamily="18" charset="0"/>
                            <a:cs typeface="Arial"/>
                          </a:rPr>
                          <m:t>𝑦</m:t>
                        </m:r>
                      </m:e>
                      <m:sup>
                        <m:d>
                          <m:dPr>
                            <m:begChr m:val="["/>
                            <m:endChr m:val="]"/>
                            <m:ctrlPr>
                              <a:rPr lang="en-US" sz="800" b="0" i="1" smtClean="0">
                                <a:latin typeface="Cambria Math" panose="02040503050406030204" pitchFamily="18" charset="0"/>
                                <a:cs typeface="Arial"/>
                              </a:rPr>
                            </m:ctrlPr>
                          </m:dPr>
                          <m:e>
                            <m:r>
                              <a:rPr lang="en-US" sz="800" b="0" i="1" smtClean="0">
                                <a:latin typeface="Cambria Math" panose="02040503050406030204" pitchFamily="18" charset="0"/>
                                <a:cs typeface="Arial"/>
                              </a:rPr>
                              <m:t>𝑠</m:t>
                            </m:r>
                          </m:e>
                        </m:d>
                      </m:sup>
                    </m:sSup>
                    <m:r>
                      <a:rPr lang="en-US" sz="800" b="0" i="1" smtClean="0">
                        <a:latin typeface="Cambria Math" panose="02040503050406030204" pitchFamily="18" charset="0"/>
                        <a:cs typeface="Arial"/>
                      </a:rPr>
                      <m:t>=</m:t>
                    </m:r>
                    <m:r>
                      <a:rPr lang="en-US" sz="800" b="0" i="1" smtClean="0">
                        <a:latin typeface="Cambria Math" panose="02040503050406030204" pitchFamily="18" charset="0"/>
                        <a:cs typeface="Arial"/>
                      </a:rPr>
                      <m:t>𝑚</m:t>
                    </m:r>
                    <m:d>
                      <m:dPr>
                        <m:ctrlPr>
                          <a:rPr lang="en-US" sz="800" b="0" i="1" smtClean="0">
                            <a:latin typeface="Cambria Math" panose="02040503050406030204" pitchFamily="18" charset="0"/>
                            <a:cs typeface="Arial"/>
                          </a:rPr>
                        </m:ctrlPr>
                      </m:dPr>
                      <m:e>
                        <m:sSup>
                          <m:sSupPr>
                            <m:ctrlPr>
                              <a:rPr lang="en-US" sz="800" b="0" i="1" smtClean="0">
                                <a:latin typeface="Cambria Math" panose="02040503050406030204" pitchFamily="18" charset="0"/>
                                <a:cs typeface="Arial"/>
                              </a:rPr>
                            </m:ctrlPr>
                          </m:sSupPr>
                          <m:e>
                            <m:r>
                              <a:rPr lang="en-US" sz="800" b="0" i="1" smtClean="0">
                                <a:latin typeface="Cambria Math" panose="02040503050406030204" pitchFamily="18" charset="0"/>
                                <a:cs typeface="Arial"/>
                              </a:rPr>
                              <m:t>𝜃</m:t>
                            </m:r>
                          </m:e>
                          <m:sup>
                            <m:d>
                              <m:dPr>
                                <m:begChr m:val="["/>
                                <m:endChr m:val="]"/>
                                <m:ctrlPr>
                                  <a:rPr lang="en-US" sz="800" b="0" i="1" smtClean="0">
                                    <a:latin typeface="Cambria Math" panose="02040503050406030204" pitchFamily="18" charset="0"/>
                                    <a:cs typeface="Arial"/>
                                  </a:rPr>
                                </m:ctrlPr>
                              </m:dPr>
                              <m:e>
                                <m:r>
                                  <a:rPr lang="en-US" sz="800" b="0" i="1" smtClean="0">
                                    <a:latin typeface="Cambria Math" panose="02040503050406030204" pitchFamily="18" charset="0"/>
                                    <a:cs typeface="Arial"/>
                                  </a:rPr>
                                  <m:t>𝑠</m:t>
                                </m:r>
                              </m:e>
                            </m:d>
                          </m:sup>
                        </m:sSup>
                      </m:e>
                    </m:d>
                    <m:r>
                      <a:rPr lang="en-US" sz="800" b="0" i="1" smtClean="0">
                        <a:latin typeface="Cambria Math" panose="02040503050406030204" pitchFamily="18" charset="0"/>
                        <a:cs typeface="Arial"/>
                      </a:rPr>
                      <m:t>+</m:t>
                    </m:r>
                    <m:r>
                      <a:rPr lang="en-US" sz="800" b="0" i="1" smtClean="0">
                        <a:latin typeface="Cambria Math" panose="02040503050406030204" pitchFamily="18" charset="0"/>
                        <a:cs typeface="Arial"/>
                      </a:rPr>
                      <m:t>𝑒</m:t>
                    </m:r>
                  </m:oMath>
                </a14:m>
                <a:endParaRPr lang="en-US" sz="800" b="0" dirty="0">
                  <a:latin typeface="Arial"/>
                  <a:cs typeface="Arial"/>
                </a:endParaRPr>
              </a:p>
              <a:p>
                <a:pPr marL="772160" marR="59055" lvl="1" indent="-148590">
                  <a:lnSpc>
                    <a:spcPts val="950"/>
                  </a:lnSpc>
                  <a:spcAft>
                    <a:spcPts val="600"/>
                  </a:spcAft>
                  <a:buClr>
                    <a:srgbClr val="3333B2"/>
                  </a:buClr>
                  <a:buFont typeface="Lucida Sans Unicode"/>
                  <a:buChar char="►"/>
                  <a:tabLst>
                    <a:tab pos="315595" algn="l"/>
                  </a:tabLst>
                </a:pPr>
                <a14:m>
                  <m:oMath xmlns:m="http://schemas.openxmlformats.org/officeDocument/2006/math">
                    <m:r>
                      <a:rPr lang="en-US" sz="800" b="0" i="1" smtClean="0">
                        <a:latin typeface="Cambria Math" panose="02040503050406030204" pitchFamily="18" charset="0"/>
                        <a:cs typeface="Arial"/>
                      </a:rPr>
                      <m:t>𝑒</m:t>
                    </m:r>
                    <m:r>
                      <a:rPr lang="en-US" sz="800" b="0" i="1" smtClean="0">
                        <a:latin typeface="Cambria Math" panose="02040503050406030204" pitchFamily="18" charset="0"/>
                        <a:cs typeface="Arial"/>
                      </a:rPr>
                      <m:t>∼</m:t>
                    </m:r>
                    <m:r>
                      <a:rPr lang="en-US" sz="800" b="0" i="1" smtClean="0">
                        <a:latin typeface="Cambria Math" panose="02040503050406030204" pitchFamily="18" charset="0"/>
                        <a:cs typeface="Arial"/>
                      </a:rPr>
                      <m:t>𝑀𝑉</m:t>
                    </m:r>
                    <m:sSub>
                      <m:sSubPr>
                        <m:ctrlPr>
                          <a:rPr lang="en-US" sz="800" b="0" i="1" smtClean="0">
                            <a:latin typeface="Cambria Math" panose="02040503050406030204" pitchFamily="18" charset="0"/>
                            <a:cs typeface="Arial"/>
                          </a:rPr>
                        </m:ctrlPr>
                      </m:sSubPr>
                      <m:e>
                        <m:r>
                          <a:rPr lang="en-US" sz="800" b="0" i="1" smtClean="0">
                            <a:latin typeface="Cambria Math" panose="02040503050406030204" pitchFamily="18" charset="0"/>
                            <a:cs typeface="Arial"/>
                          </a:rPr>
                          <m:t>𝑁</m:t>
                        </m:r>
                      </m:e>
                      <m:sub>
                        <m:r>
                          <a:rPr lang="en-US" sz="800" b="0" i="1" smtClean="0">
                            <a:latin typeface="Cambria Math" panose="02040503050406030204" pitchFamily="18" charset="0"/>
                            <a:cs typeface="Arial"/>
                          </a:rPr>
                          <m:t>𝑁</m:t>
                        </m:r>
                      </m:sub>
                    </m:sSub>
                    <m:d>
                      <m:dPr>
                        <m:ctrlPr>
                          <a:rPr lang="en-US" sz="800" b="0" i="1" smtClean="0">
                            <a:latin typeface="Cambria Math" panose="02040503050406030204" pitchFamily="18" charset="0"/>
                            <a:cs typeface="Arial"/>
                          </a:rPr>
                        </m:ctrlPr>
                      </m:dPr>
                      <m:e>
                        <m:r>
                          <a:rPr lang="en-US" sz="800" b="0" i="1" smtClean="0">
                            <a:latin typeface="Cambria Math" panose="02040503050406030204" pitchFamily="18" charset="0"/>
                            <a:cs typeface="Arial"/>
                          </a:rPr>
                          <m:t>0</m:t>
                        </m:r>
                        <m:r>
                          <a:rPr lang="en-US" sz="800" b="0" i="1" smtClean="0">
                            <a:latin typeface="Cambria Math" panose="02040503050406030204" pitchFamily="18" charset="0"/>
                            <a:cs typeface="Arial"/>
                          </a:rPr>
                          <m:t>, </m:t>
                        </m:r>
                        <m:sSup>
                          <m:sSupPr>
                            <m:ctrlPr>
                              <a:rPr lang="en-US" sz="800" b="0" i="1" smtClean="0">
                                <a:latin typeface="Cambria Math" panose="02040503050406030204" pitchFamily="18" charset="0"/>
                                <a:cs typeface="Arial"/>
                              </a:rPr>
                            </m:ctrlPr>
                          </m:sSupPr>
                          <m:e>
                            <m:r>
                              <m:rPr>
                                <m:sty m:val="p"/>
                              </m:rPr>
                              <a:rPr lang="en-US" sz="800" b="0" i="0" smtClean="0">
                                <a:latin typeface="Cambria Math" panose="02040503050406030204" pitchFamily="18" charset="0"/>
                                <a:cs typeface="Arial"/>
                              </a:rPr>
                              <m:t>Ψ</m:t>
                            </m:r>
                          </m:e>
                          <m:sup>
                            <m:r>
                              <a:rPr lang="en-US" sz="800" b="0" i="1" smtClean="0">
                                <a:latin typeface="Cambria Math" panose="02040503050406030204" pitchFamily="18" charset="0"/>
                                <a:cs typeface="Arial"/>
                              </a:rPr>
                              <m:t>−</m:t>
                            </m:r>
                            <m:r>
                              <a:rPr lang="en-US" sz="800" b="0" i="1" smtClean="0">
                                <a:latin typeface="Cambria Math" panose="02040503050406030204" pitchFamily="18" charset="0"/>
                                <a:cs typeface="Arial"/>
                              </a:rPr>
                              <m:t>1</m:t>
                            </m:r>
                          </m:sup>
                        </m:sSup>
                      </m:e>
                    </m:d>
                  </m:oMath>
                </a14:m>
                <a:endParaRPr lang="en-US" sz="800" b="0" dirty="0">
                  <a:latin typeface="Arial"/>
                  <a:cs typeface="Arial"/>
                </a:endParaRPr>
              </a:p>
              <a:p>
                <a:pPr marL="772160" marR="59055" lvl="1" indent="-148590">
                  <a:lnSpc>
                    <a:spcPts val="950"/>
                  </a:lnSpc>
                  <a:spcAft>
                    <a:spcPts val="600"/>
                  </a:spcAft>
                  <a:buClr>
                    <a:srgbClr val="3333B2"/>
                  </a:buClr>
                  <a:buFont typeface="Lucida Sans Unicode"/>
                  <a:buChar char="►"/>
                  <a:tabLst>
                    <a:tab pos="315595" algn="l"/>
                  </a:tabLst>
                </a:pPr>
                <a:endParaRPr lang="en-US" sz="800" dirty="0">
                  <a:latin typeface="Arial"/>
                  <a:cs typeface="Arial"/>
                </a:endParaRPr>
              </a:p>
              <a:p>
                <a:pPr marL="795020" marR="59055" lvl="1" indent="-171450">
                  <a:lnSpc>
                    <a:spcPts val="950"/>
                  </a:lnSpc>
                  <a:buClr>
                    <a:srgbClr val="3333B2"/>
                  </a:buClr>
                  <a:buFont typeface="Wingdings" panose="05000000000000000000" pitchFamily="2" charset="2"/>
                  <a:buChar char="Ø"/>
                  <a:tabLst>
                    <a:tab pos="315595" algn="l"/>
                  </a:tabLst>
                </a:pPr>
                <a:endParaRPr lang="en-US" sz="800" dirty="0">
                  <a:latin typeface="Arial"/>
                  <a:cs typeface="Arial"/>
                </a:endParaRPr>
              </a:p>
            </p:txBody>
          </p:sp>
        </mc:Choice>
        <mc:Fallback xmlns="">
          <p:sp>
            <p:nvSpPr>
              <p:cNvPr id="16" name="object 4">
                <a:extLst>
                  <a:ext uri="{FF2B5EF4-FFF2-40B4-BE49-F238E27FC236}">
                    <a16:creationId xmlns:a16="http://schemas.microsoft.com/office/drawing/2014/main" id="{81EC6AAE-FBEB-7B7D-3C70-AC96E9730C11}"/>
                  </a:ext>
                </a:extLst>
              </p:cNvPr>
              <p:cNvSpPr txBox="1">
                <a:spLocks noRot="1" noChangeAspect="1" noMove="1" noResize="1" noEditPoints="1" noAdjustHandles="1" noChangeArrowheads="1" noChangeShapeType="1" noTextEdit="1"/>
              </p:cNvSpPr>
              <p:nvPr/>
            </p:nvSpPr>
            <p:spPr>
              <a:xfrm>
                <a:off x="102721" y="892175"/>
                <a:ext cx="2507129" cy="1208921"/>
              </a:xfrm>
              <a:prstGeom prst="rect">
                <a:avLst/>
              </a:prstGeom>
              <a:blipFill>
                <a:blip r:embed="rId3"/>
                <a:stretch>
                  <a:fillRect l="-2433" t="-4020"/>
                </a:stretch>
              </a:blipFill>
            </p:spPr>
            <p:txBody>
              <a:bodyPr/>
              <a:lstStyle/>
              <a:p>
                <a:r>
                  <a:rPr lang="en-US">
                    <a:noFill/>
                  </a:rPr>
                  <a:t> </a:t>
                </a:r>
              </a:p>
            </p:txBody>
          </p:sp>
        </mc:Fallback>
      </mc:AlternateContent>
      <p:sp>
        <p:nvSpPr>
          <p:cNvPr id="2" name="Title 1">
            <a:extLst>
              <a:ext uri="{FF2B5EF4-FFF2-40B4-BE49-F238E27FC236}">
                <a16:creationId xmlns:a16="http://schemas.microsoft.com/office/drawing/2014/main" id="{0D8D9EC1-CBF1-2185-86EA-9D7CDA4BFEFF}"/>
              </a:ext>
            </a:extLst>
          </p:cNvPr>
          <p:cNvSpPr>
            <a:spLocks noGrp="1"/>
          </p:cNvSpPr>
          <p:nvPr>
            <p:ph type="title"/>
          </p:nvPr>
        </p:nvSpPr>
        <p:spPr>
          <a:xfrm>
            <a:off x="95300" y="45565"/>
            <a:ext cx="4419498" cy="215444"/>
          </a:xfrm>
        </p:spPr>
        <p:txBody>
          <a:bodyPr/>
          <a:lstStyle/>
          <a:p>
            <a:r>
              <a:rPr lang="en-US" dirty="0"/>
              <a:t>A Hierarchical Random Effects Structure</a:t>
            </a:r>
          </a:p>
        </p:txBody>
      </p:sp>
      <p:grpSp>
        <p:nvGrpSpPr>
          <p:cNvPr id="4" name="object 8">
            <a:extLst>
              <a:ext uri="{FF2B5EF4-FFF2-40B4-BE49-F238E27FC236}">
                <a16:creationId xmlns:a16="http://schemas.microsoft.com/office/drawing/2014/main" id="{6432C4AB-F65C-C310-D3AC-BD2DBA2DCB16}"/>
              </a:ext>
            </a:extLst>
          </p:cNvPr>
          <p:cNvGrpSpPr/>
          <p:nvPr/>
        </p:nvGrpSpPr>
        <p:grpSpPr>
          <a:xfrm>
            <a:off x="0" y="3168142"/>
            <a:ext cx="4608195" cy="288290"/>
            <a:chOff x="0" y="3168142"/>
            <a:chExt cx="4608195" cy="288290"/>
          </a:xfrm>
        </p:grpSpPr>
        <p:sp>
          <p:nvSpPr>
            <p:cNvPr id="7" name="object 9">
              <a:extLst>
                <a:ext uri="{FF2B5EF4-FFF2-40B4-BE49-F238E27FC236}">
                  <a16:creationId xmlns:a16="http://schemas.microsoft.com/office/drawing/2014/main" id="{38B12C22-970B-37AE-6EAE-CB334441D2D2}"/>
                </a:ext>
              </a:extLst>
            </p:cNvPr>
            <p:cNvSpPr/>
            <p:nvPr/>
          </p:nvSpPr>
          <p:spPr>
            <a:xfrm>
              <a:off x="0" y="3168142"/>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EBEBEB"/>
            </a:solidFill>
          </p:spPr>
          <p:txBody>
            <a:bodyPr wrap="square" lIns="0" tIns="0" rIns="0" bIns="0" rtlCol="0"/>
            <a:lstStyle/>
            <a:p>
              <a:endParaRPr/>
            </a:p>
          </p:txBody>
        </p:sp>
        <p:sp>
          <p:nvSpPr>
            <p:cNvPr id="8" name="object 10">
              <a:extLst>
                <a:ext uri="{FF2B5EF4-FFF2-40B4-BE49-F238E27FC236}">
                  <a16:creationId xmlns:a16="http://schemas.microsoft.com/office/drawing/2014/main" id="{867B194F-BE45-B16C-8055-256851F59007}"/>
                </a:ext>
              </a:extLst>
            </p:cNvPr>
            <p:cNvSpPr/>
            <p:nvPr/>
          </p:nvSpPr>
          <p:spPr>
            <a:xfrm>
              <a:off x="0" y="3312071"/>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A30000"/>
            </a:solidFill>
          </p:spPr>
          <p:txBody>
            <a:bodyPr wrap="square" lIns="0" tIns="0" rIns="0" bIns="0" rtlCol="0"/>
            <a:lstStyle/>
            <a:p>
              <a:endParaRPr/>
            </a:p>
          </p:txBody>
        </p:sp>
      </p:grpSp>
      <p:sp>
        <p:nvSpPr>
          <p:cNvPr id="9" name="object 12">
            <a:extLst>
              <a:ext uri="{FF2B5EF4-FFF2-40B4-BE49-F238E27FC236}">
                <a16:creationId xmlns:a16="http://schemas.microsoft.com/office/drawing/2014/main" id="{92B401E6-A81F-F658-A675-6D9F7E45BCC4}"/>
              </a:ext>
            </a:extLst>
          </p:cNvPr>
          <p:cNvSpPr txBox="1">
            <a:spLocks noGrp="1"/>
          </p:cNvSpPr>
          <p:nvPr>
            <p:ph type="ftr" sz="quarter" idx="5"/>
          </p:nvPr>
        </p:nvSpPr>
        <p:spPr>
          <a:xfrm>
            <a:off x="116408" y="3182357"/>
            <a:ext cx="906144" cy="263525"/>
          </a:xfrm>
          <a:prstGeom prst="rect">
            <a:avLst/>
          </a:prstGeom>
        </p:spPr>
        <p:txBody>
          <a:bodyPr vert="horz" wrap="square" lIns="0" tIns="8890" rIns="0" bIns="0" rtlCol="0">
            <a:spAutoFit/>
          </a:bodyPr>
          <a:lstStyle/>
          <a:p>
            <a:pPr marL="12700">
              <a:lnSpc>
                <a:spcPct val="100000"/>
              </a:lnSpc>
              <a:spcBef>
                <a:spcPts val="70"/>
              </a:spcBef>
            </a:pPr>
            <a:r>
              <a:rPr spc="-5" dirty="0"/>
              <a:t>Denielle</a:t>
            </a:r>
            <a:r>
              <a:rPr spc="-20" dirty="0"/>
              <a:t> </a:t>
            </a:r>
            <a:r>
              <a:rPr spc="-5" dirty="0"/>
              <a:t>Ricciardi</a:t>
            </a:r>
          </a:p>
          <a:p>
            <a:pPr marL="12700">
              <a:lnSpc>
                <a:spcPct val="100000"/>
              </a:lnSpc>
              <a:spcBef>
                <a:spcPts val="409"/>
              </a:spcBef>
            </a:pPr>
            <a:r>
              <a:rPr spc="-5" dirty="0">
                <a:solidFill>
                  <a:srgbClr val="F2F2F2"/>
                </a:solidFill>
              </a:rPr>
              <a:t>UQ</a:t>
            </a:r>
            <a:r>
              <a:rPr spc="-10" dirty="0">
                <a:solidFill>
                  <a:srgbClr val="F2F2F2"/>
                </a:solidFill>
              </a:rPr>
              <a:t> for </a:t>
            </a:r>
            <a:r>
              <a:rPr spc="-5" dirty="0">
                <a:solidFill>
                  <a:srgbClr val="F2F2F2"/>
                </a:solidFill>
              </a:rPr>
              <a:t>Materials</a:t>
            </a:r>
            <a:r>
              <a:rPr spc="-10" dirty="0">
                <a:solidFill>
                  <a:srgbClr val="F2F2F2"/>
                </a:solidFill>
              </a:rPr>
              <a:t> </a:t>
            </a:r>
            <a:r>
              <a:rPr spc="-5" dirty="0">
                <a:solidFill>
                  <a:srgbClr val="F2F2F2"/>
                </a:solidFill>
              </a:rPr>
              <a:t>Modeling</a:t>
            </a:r>
          </a:p>
        </p:txBody>
      </p:sp>
      <p:sp>
        <p:nvSpPr>
          <p:cNvPr id="3" name="TextBox 2">
            <a:extLst>
              <a:ext uri="{FF2B5EF4-FFF2-40B4-BE49-F238E27FC236}">
                <a16:creationId xmlns:a16="http://schemas.microsoft.com/office/drawing/2014/main" id="{80F7C60C-0729-AD81-3DC7-A446B392E665}"/>
              </a:ext>
            </a:extLst>
          </p:cNvPr>
          <p:cNvSpPr txBox="1"/>
          <p:nvPr/>
        </p:nvSpPr>
        <p:spPr>
          <a:xfrm>
            <a:off x="181856" y="358775"/>
            <a:ext cx="4180594" cy="246221"/>
          </a:xfrm>
          <a:prstGeom prst="rect">
            <a:avLst/>
          </a:prstGeom>
          <a:noFill/>
        </p:spPr>
        <p:txBody>
          <a:bodyPr wrap="square" rtlCol="0">
            <a:spAutoFit/>
          </a:bodyPr>
          <a:lstStyle/>
          <a:p>
            <a:r>
              <a:rPr lang="en-US" sz="1000" b="1" dirty="0"/>
              <a:t>DAG</a:t>
            </a:r>
            <a:r>
              <a:rPr lang="en-US" sz="1000" dirty="0"/>
              <a:t>: directed acyclic graph. Arrows </a:t>
            </a:r>
            <a:r>
              <a:rPr lang="en-US" sz="1000" dirty="0">
                <a:sym typeface="Wingdings" panose="05000000000000000000" pitchFamily="2" charset="2"/>
              </a:rPr>
              <a:t> direction of conditional dependence</a:t>
            </a:r>
            <a:endParaRPr lang="en-US" sz="1000" dirty="0"/>
          </a:p>
        </p:txBody>
      </p:sp>
      <p:sp>
        <p:nvSpPr>
          <p:cNvPr id="10" name="Slide Number Placeholder 9">
            <a:extLst>
              <a:ext uri="{FF2B5EF4-FFF2-40B4-BE49-F238E27FC236}">
                <a16:creationId xmlns:a16="http://schemas.microsoft.com/office/drawing/2014/main" id="{AB3F0FEB-6046-7AFF-C509-4EB47F2D6505}"/>
              </a:ext>
            </a:extLst>
          </p:cNvPr>
          <p:cNvSpPr>
            <a:spLocks noGrp="1"/>
          </p:cNvSpPr>
          <p:nvPr>
            <p:ph type="sldNum" sz="quarter" idx="7"/>
          </p:nvPr>
        </p:nvSpPr>
        <p:spPr/>
        <p:txBody>
          <a:bodyPr/>
          <a:lstStyle/>
          <a:p>
            <a:pPr marL="862965">
              <a:lnSpc>
                <a:spcPct val="100000"/>
              </a:lnSpc>
              <a:spcBef>
                <a:spcPts val="70"/>
              </a:spcBef>
            </a:pPr>
            <a:fld id="{81D60167-4931-47E6-BA6A-407CBD079E47}" type="slidenum">
              <a:rPr lang="en-US" spc="-5" smtClean="0"/>
              <a:t>14</a:t>
            </a:fld>
            <a:endParaRPr lang="en-US" spc="-5"/>
          </a:p>
          <a:p>
            <a:pPr marL="12700">
              <a:lnSpc>
                <a:spcPct val="100000"/>
              </a:lnSpc>
              <a:spcBef>
                <a:spcPts val="270"/>
              </a:spcBef>
            </a:pPr>
            <a:r>
              <a:rPr lang="en-US" spc="-5">
                <a:solidFill>
                  <a:srgbClr val="F2F2F2"/>
                </a:solidFill>
              </a:rPr>
              <a:t>The</a:t>
            </a:r>
            <a:r>
              <a:rPr lang="en-US" spc="-15">
                <a:solidFill>
                  <a:srgbClr val="F2F2F2"/>
                </a:solidFill>
              </a:rPr>
              <a:t> </a:t>
            </a:r>
            <a:r>
              <a:rPr lang="en-US" spc="-5">
                <a:solidFill>
                  <a:srgbClr val="F2F2F2"/>
                </a:solidFill>
              </a:rPr>
              <a:t>Ohio</a:t>
            </a:r>
            <a:r>
              <a:rPr lang="en-US" spc="-10">
                <a:solidFill>
                  <a:srgbClr val="F2F2F2"/>
                </a:solidFill>
              </a:rPr>
              <a:t> </a:t>
            </a:r>
            <a:r>
              <a:rPr lang="en-US" spc="-5">
                <a:solidFill>
                  <a:srgbClr val="F2F2F2"/>
                </a:solidFill>
              </a:rPr>
              <a:t>State</a:t>
            </a:r>
            <a:r>
              <a:rPr lang="en-US" spc="-15">
                <a:solidFill>
                  <a:srgbClr val="F2F2F2"/>
                </a:solidFill>
              </a:rPr>
              <a:t> </a:t>
            </a:r>
            <a:r>
              <a:rPr lang="en-US" spc="-5">
                <a:solidFill>
                  <a:srgbClr val="F2F2F2"/>
                </a:solidFill>
              </a:rPr>
              <a:t>University</a:t>
            </a:r>
            <a:endParaRPr lang="en-US" spc="-5" dirty="0">
              <a:solidFill>
                <a:srgbClr val="F2F2F2"/>
              </a:solidFill>
            </a:endParaRPr>
          </a:p>
        </p:txBody>
      </p:sp>
    </p:spTree>
    <p:extLst>
      <p:ext uri="{BB962C8B-B14F-4D97-AF65-F5344CB8AC3E}">
        <p14:creationId xmlns:p14="http://schemas.microsoft.com/office/powerpoint/2010/main" val="20917464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EBA546A-FB85-E85B-44F7-0D40FA0A5168}"/>
              </a:ext>
            </a:extLst>
          </p:cNvPr>
          <p:cNvPicPr>
            <a:picLocks noChangeAspect="1"/>
          </p:cNvPicPr>
          <p:nvPr/>
        </p:nvPicPr>
        <p:blipFill>
          <a:blip r:embed="rId3">
            <a:alphaModFix/>
          </a:blip>
          <a:stretch>
            <a:fillRect/>
          </a:stretch>
        </p:blipFill>
        <p:spPr>
          <a:xfrm>
            <a:off x="2460527" y="965327"/>
            <a:ext cx="2091833" cy="2212848"/>
          </a:xfrm>
          <a:prstGeom prst="rect">
            <a:avLst/>
          </a:prstGeom>
        </p:spPr>
      </p:pic>
      <p:sp>
        <p:nvSpPr>
          <p:cNvPr id="2" name="Title 1">
            <a:extLst>
              <a:ext uri="{FF2B5EF4-FFF2-40B4-BE49-F238E27FC236}">
                <a16:creationId xmlns:a16="http://schemas.microsoft.com/office/drawing/2014/main" id="{0D8D9EC1-CBF1-2185-86EA-9D7CDA4BFEFF}"/>
              </a:ext>
            </a:extLst>
          </p:cNvPr>
          <p:cNvSpPr>
            <a:spLocks noGrp="1"/>
          </p:cNvSpPr>
          <p:nvPr>
            <p:ph type="title"/>
          </p:nvPr>
        </p:nvSpPr>
        <p:spPr>
          <a:xfrm>
            <a:off x="95300" y="45565"/>
            <a:ext cx="4419498" cy="215444"/>
          </a:xfrm>
        </p:spPr>
        <p:txBody>
          <a:bodyPr/>
          <a:lstStyle/>
          <a:p>
            <a:r>
              <a:rPr lang="en-US" dirty="0"/>
              <a:t>A Hierarchical Random Effects Structure</a:t>
            </a:r>
          </a:p>
        </p:txBody>
      </p:sp>
      <p:grpSp>
        <p:nvGrpSpPr>
          <p:cNvPr id="6" name="object 8">
            <a:extLst>
              <a:ext uri="{FF2B5EF4-FFF2-40B4-BE49-F238E27FC236}">
                <a16:creationId xmlns:a16="http://schemas.microsoft.com/office/drawing/2014/main" id="{D7AC207E-035F-F874-0FBF-325741B74103}"/>
              </a:ext>
            </a:extLst>
          </p:cNvPr>
          <p:cNvGrpSpPr/>
          <p:nvPr/>
        </p:nvGrpSpPr>
        <p:grpSpPr>
          <a:xfrm>
            <a:off x="0" y="3168142"/>
            <a:ext cx="4608195" cy="288290"/>
            <a:chOff x="0" y="3168142"/>
            <a:chExt cx="4608195" cy="288290"/>
          </a:xfrm>
        </p:grpSpPr>
        <p:sp>
          <p:nvSpPr>
            <p:cNvPr id="7" name="object 9">
              <a:extLst>
                <a:ext uri="{FF2B5EF4-FFF2-40B4-BE49-F238E27FC236}">
                  <a16:creationId xmlns:a16="http://schemas.microsoft.com/office/drawing/2014/main" id="{44685044-5553-3DED-E985-4D5C53831F70}"/>
                </a:ext>
              </a:extLst>
            </p:cNvPr>
            <p:cNvSpPr/>
            <p:nvPr/>
          </p:nvSpPr>
          <p:spPr>
            <a:xfrm>
              <a:off x="0" y="3168142"/>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EBEBEB"/>
            </a:solidFill>
          </p:spPr>
          <p:txBody>
            <a:bodyPr wrap="square" lIns="0" tIns="0" rIns="0" bIns="0" rtlCol="0"/>
            <a:lstStyle/>
            <a:p>
              <a:endParaRPr/>
            </a:p>
          </p:txBody>
        </p:sp>
        <p:sp>
          <p:nvSpPr>
            <p:cNvPr id="8" name="object 10">
              <a:extLst>
                <a:ext uri="{FF2B5EF4-FFF2-40B4-BE49-F238E27FC236}">
                  <a16:creationId xmlns:a16="http://schemas.microsoft.com/office/drawing/2014/main" id="{DADA0FD1-642A-26E1-64B3-A82B463B1C28}"/>
                </a:ext>
              </a:extLst>
            </p:cNvPr>
            <p:cNvSpPr/>
            <p:nvPr/>
          </p:nvSpPr>
          <p:spPr>
            <a:xfrm>
              <a:off x="0" y="3312071"/>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A30000"/>
            </a:solidFill>
          </p:spPr>
          <p:txBody>
            <a:bodyPr wrap="square" lIns="0" tIns="0" rIns="0" bIns="0" rtlCol="0"/>
            <a:lstStyle/>
            <a:p>
              <a:endParaRPr/>
            </a:p>
          </p:txBody>
        </p:sp>
      </p:grpSp>
      <p:sp>
        <p:nvSpPr>
          <p:cNvPr id="9" name="object 12">
            <a:extLst>
              <a:ext uri="{FF2B5EF4-FFF2-40B4-BE49-F238E27FC236}">
                <a16:creationId xmlns:a16="http://schemas.microsoft.com/office/drawing/2014/main" id="{9554376C-D588-B507-59C1-E0081D982089}"/>
              </a:ext>
            </a:extLst>
          </p:cNvPr>
          <p:cNvSpPr txBox="1">
            <a:spLocks noGrp="1"/>
          </p:cNvSpPr>
          <p:nvPr>
            <p:ph type="ftr" sz="quarter" idx="5"/>
          </p:nvPr>
        </p:nvSpPr>
        <p:spPr>
          <a:xfrm>
            <a:off x="116408" y="3182357"/>
            <a:ext cx="906144" cy="263525"/>
          </a:xfrm>
          <a:prstGeom prst="rect">
            <a:avLst/>
          </a:prstGeom>
        </p:spPr>
        <p:txBody>
          <a:bodyPr vert="horz" wrap="square" lIns="0" tIns="8890" rIns="0" bIns="0" rtlCol="0">
            <a:spAutoFit/>
          </a:bodyPr>
          <a:lstStyle/>
          <a:p>
            <a:pPr marL="12700">
              <a:lnSpc>
                <a:spcPct val="100000"/>
              </a:lnSpc>
              <a:spcBef>
                <a:spcPts val="70"/>
              </a:spcBef>
            </a:pPr>
            <a:r>
              <a:rPr spc="-5" dirty="0"/>
              <a:t>Denielle</a:t>
            </a:r>
            <a:r>
              <a:rPr spc="-20" dirty="0"/>
              <a:t> </a:t>
            </a:r>
            <a:r>
              <a:rPr spc="-5" dirty="0"/>
              <a:t>Ricciardi</a:t>
            </a:r>
          </a:p>
          <a:p>
            <a:pPr marL="12700">
              <a:lnSpc>
                <a:spcPct val="100000"/>
              </a:lnSpc>
              <a:spcBef>
                <a:spcPts val="409"/>
              </a:spcBef>
            </a:pPr>
            <a:r>
              <a:rPr spc="-5" dirty="0">
                <a:solidFill>
                  <a:srgbClr val="F2F2F2"/>
                </a:solidFill>
              </a:rPr>
              <a:t>UQ</a:t>
            </a:r>
            <a:r>
              <a:rPr spc="-10" dirty="0">
                <a:solidFill>
                  <a:srgbClr val="F2F2F2"/>
                </a:solidFill>
              </a:rPr>
              <a:t> for </a:t>
            </a:r>
            <a:r>
              <a:rPr spc="-5" dirty="0">
                <a:solidFill>
                  <a:srgbClr val="F2F2F2"/>
                </a:solidFill>
              </a:rPr>
              <a:t>Materials</a:t>
            </a:r>
            <a:r>
              <a:rPr spc="-10" dirty="0">
                <a:solidFill>
                  <a:srgbClr val="F2F2F2"/>
                </a:solidFill>
              </a:rPr>
              <a:t> </a:t>
            </a:r>
            <a:r>
              <a:rPr spc="-5" dirty="0">
                <a:solidFill>
                  <a:srgbClr val="F2F2F2"/>
                </a:solidFill>
              </a:rPr>
              <a:t>Modeling</a:t>
            </a:r>
          </a:p>
        </p:txBody>
      </p:sp>
      <mc:AlternateContent xmlns:mc="http://schemas.openxmlformats.org/markup-compatibility/2006" xmlns:a14="http://schemas.microsoft.com/office/drawing/2010/main">
        <mc:Choice Requires="a14">
          <p:sp>
            <p:nvSpPr>
              <p:cNvPr id="11" name="object 4">
                <a:extLst>
                  <a:ext uri="{FF2B5EF4-FFF2-40B4-BE49-F238E27FC236}">
                    <a16:creationId xmlns:a16="http://schemas.microsoft.com/office/drawing/2014/main" id="{D1211D57-5D10-1CE1-AE76-E3CAEEC04DEF}"/>
                  </a:ext>
                </a:extLst>
              </p:cNvPr>
              <p:cNvSpPr txBox="1"/>
              <p:nvPr/>
            </p:nvSpPr>
            <p:spPr>
              <a:xfrm>
                <a:off x="102722" y="892175"/>
                <a:ext cx="2357806" cy="1901418"/>
              </a:xfrm>
              <a:prstGeom prst="rect">
                <a:avLst/>
              </a:prstGeom>
            </p:spPr>
            <p:txBody>
              <a:bodyPr vert="horz" wrap="square" lIns="0" tIns="12065" rIns="0" bIns="0" rtlCol="0">
                <a:spAutoFit/>
              </a:bodyPr>
              <a:lstStyle/>
              <a:p>
                <a:pPr marL="38100">
                  <a:lnSpc>
                    <a:spcPts val="1400"/>
                  </a:lnSpc>
                  <a:spcBef>
                    <a:spcPts val="95"/>
                  </a:spcBef>
                  <a:spcAft>
                    <a:spcPts val="600"/>
                  </a:spcAft>
                </a:pPr>
                <a:r>
                  <a:rPr lang="en-US" sz="1200" spc="-10" dirty="0">
                    <a:solidFill>
                      <a:srgbClr val="3333B2"/>
                    </a:solidFill>
                    <a:latin typeface="Arial"/>
                    <a:cs typeface="Arial"/>
                  </a:rPr>
                  <a:t>Model for the Data</a:t>
                </a:r>
                <a:endParaRPr lang="en-US" sz="800" dirty="0">
                  <a:latin typeface="Arial"/>
                  <a:cs typeface="Arial"/>
                </a:endParaRPr>
              </a:p>
              <a:p>
                <a:pPr marL="314960" marR="59055" indent="-148590">
                  <a:lnSpc>
                    <a:spcPts val="950"/>
                  </a:lnSpc>
                  <a:spcAft>
                    <a:spcPts val="600"/>
                  </a:spcAft>
                  <a:buClr>
                    <a:srgbClr val="3333B2"/>
                  </a:buClr>
                  <a:buFont typeface="Lucida Sans Unicode"/>
                  <a:buChar char="►"/>
                  <a:tabLst>
                    <a:tab pos="315595" algn="l"/>
                  </a:tabLst>
                </a:pPr>
                <a:r>
                  <a:rPr lang="en-US" sz="800" dirty="0">
                    <a:latin typeface="Arial"/>
                    <a:cs typeface="Arial"/>
                  </a:rPr>
                  <a:t>The model for the observations</a:t>
                </a:r>
              </a:p>
              <a:p>
                <a:pPr marL="772160" marR="59055" lvl="1" indent="-148590">
                  <a:lnSpc>
                    <a:spcPts val="950"/>
                  </a:lnSpc>
                  <a:spcAft>
                    <a:spcPts val="600"/>
                  </a:spcAft>
                  <a:buClr>
                    <a:srgbClr val="3333B2"/>
                  </a:buClr>
                  <a:buFont typeface="Lucida Sans Unicode"/>
                  <a:buChar char="►"/>
                  <a:tabLst>
                    <a:tab pos="315595" algn="l"/>
                  </a:tabLst>
                </a:pPr>
                <a14:m>
                  <m:oMath xmlns:m="http://schemas.openxmlformats.org/officeDocument/2006/math">
                    <m:sSup>
                      <m:sSupPr>
                        <m:ctrlPr>
                          <a:rPr lang="en-US" sz="800" b="0" i="1" smtClean="0">
                            <a:latin typeface="Cambria Math" panose="02040503050406030204" pitchFamily="18" charset="0"/>
                            <a:cs typeface="Arial"/>
                          </a:rPr>
                        </m:ctrlPr>
                      </m:sSupPr>
                      <m:e>
                        <m:r>
                          <a:rPr lang="en-US" sz="800" b="0" i="1" smtClean="0">
                            <a:latin typeface="Cambria Math" panose="02040503050406030204" pitchFamily="18" charset="0"/>
                            <a:cs typeface="Arial"/>
                          </a:rPr>
                          <m:t>𝑦</m:t>
                        </m:r>
                      </m:e>
                      <m:sup>
                        <m:d>
                          <m:dPr>
                            <m:begChr m:val="["/>
                            <m:endChr m:val="]"/>
                            <m:ctrlPr>
                              <a:rPr lang="en-US" sz="800" b="0" i="1" smtClean="0">
                                <a:latin typeface="Cambria Math" panose="02040503050406030204" pitchFamily="18" charset="0"/>
                                <a:cs typeface="Arial"/>
                              </a:rPr>
                            </m:ctrlPr>
                          </m:dPr>
                          <m:e>
                            <m:r>
                              <a:rPr lang="en-US" sz="800" b="0" i="1" smtClean="0">
                                <a:latin typeface="Cambria Math" panose="02040503050406030204" pitchFamily="18" charset="0"/>
                                <a:cs typeface="Arial"/>
                              </a:rPr>
                              <m:t>𝑠</m:t>
                            </m:r>
                          </m:e>
                        </m:d>
                      </m:sup>
                    </m:sSup>
                    <m:r>
                      <a:rPr lang="en-US" sz="800" b="0" i="1" smtClean="0">
                        <a:latin typeface="Cambria Math" panose="02040503050406030204" pitchFamily="18" charset="0"/>
                        <a:cs typeface="Arial"/>
                      </a:rPr>
                      <m:t>=</m:t>
                    </m:r>
                    <m:r>
                      <a:rPr lang="en-US" sz="800" b="0" i="1" smtClean="0">
                        <a:latin typeface="Cambria Math" panose="02040503050406030204" pitchFamily="18" charset="0"/>
                        <a:cs typeface="Arial"/>
                      </a:rPr>
                      <m:t>𝑚</m:t>
                    </m:r>
                    <m:d>
                      <m:dPr>
                        <m:ctrlPr>
                          <a:rPr lang="en-US" sz="800" b="0" i="1" smtClean="0">
                            <a:latin typeface="Cambria Math" panose="02040503050406030204" pitchFamily="18" charset="0"/>
                            <a:cs typeface="Arial"/>
                          </a:rPr>
                        </m:ctrlPr>
                      </m:dPr>
                      <m:e>
                        <m:sSup>
                          <m:sSupPr>
                            <m:ctrlPr>
                              <a:rPr lang="en-US" sz="800" b="0" i="1" smtClean="0">
                                <a:latin typeface="Cambria Math" panose="02040503050406030204" pitchFamily="18" charset="0"/>
                                <a:cs typeface="Arial"/>
                              </a:rPr>
                            </m:ctrlPr>
                          </m:sSupPr>
                          <m:e>
                            <m:r>
                              <a:rPr lang="en-US" sz="800" b="0" i="1" smtClean="0">
                                <a:latin typeface="Cambria Math" panose="02040503050406030204" pitchFamily="18" charset="0"/>
                                <a:cs typeface="Arial"/>
                              </a:rPr>
                              <m:t>𝜃</m:t>
                            </m:r>
                          </m:e>
                          <m:sup>
                            <m:d>
                              <m:dPr>
                                <m:begChr m:val="["/>
                                <m:endChr m:val="]"/>
                                <m:ctrlPr>
                                  <a:rPr lang="en-US" sz="800" b="0" i="1" smtClean="0">
                                    <a:latin typeface="Cambria Math" panose="02040503050406030204" pitchFamily="18" charset="0"/>
                                    <a:cs typeface="Arial"/>
                                  </a:rPr>
                                </m:ctrlPr>
                              </m:dPr>
                              <m:e>
                                <m:r>
                                  <a:rPr lang="en-US" sz="800" b="0" i="1" smtClean="0">
                                    <a:latin typeface="Cambria Math" panose="02040503050406030204" pitchFamily="18" charset="0"/>
                                    <a:cs typeface="Arial"/>
                                  </a:rPr>
                                  <m:t>𝑠</m:t>
                                </m:r>
                              </m:e>
                            </m:d>
                          </m:sup>
                        </m:sSup>
                      </m:e>
                    </m:d>
                    <m:r>
                      <a:rPr lang="en-US" sz="800" b="0" i="1" smtClean="0">
                        <a:latin typeface="Cambria Math" panose="02040503050406030204" pitchFamily="18" charset="0"/>
                        <a:cs typeface="Arial"/>
                      </a:rPr>
                      <m:t>+</m:t>
                    </m:r>
                    <m:r>
                      <a:rPr lang="en-US" sz="800" b="0" i="1" smtClean="0">
                        <a:latin typeface="Cambria Math" panose="02040503050406030204" pitchFamily="18" charset="0"/>
                        <a:cs typeface="Arial"/>
                      </a:rPr>
                      <m:t>𝑒</m:t>
                    </m:r>
                  </m:oMath>
                </a14:m>
                <a:endParaRPr lang="en-US" sz="800" b="0" dirty="0">
                  <a:latin typeface="Arial"/>
                  <a:cs typeface="Arial"/>
                </a:endParaRPr>
              </a:p>
              <a:p>
                <a:pPr marL="772160" marR="59055" lvl="1" indent="-148590">
                  <a:lnSpc>
                    <a:spcPts val="950"/>
                  </a:lnSpc>
                  <a:spcAft>
                    <a:spcPts val="600"/>
                  </a:spcAft>
                  <a:buClr>
                    <a:srgbClr val="3333B2"/>
                  </a:buClr>
                  <a:buFont typeface="Lucida Sans Unicode"/>
                  <a:buChar char="►"/>
                  <a:tabLst>
                    <a:tab pos="315595" algn="l"/>
                  </a:tabLst>
                </a:pPr>
                <a14:m>
                  <m:oMath xmlns:m="http://schemas.openxmlformats.org/officeDocument/2006/math">
                    <m:r>
                      <a:rPr lang="en-US" sz="800" b="0" i="1" smtClean="0">
                        <a:latin typeface="Cambria Math" panose="02040503050406030204" pitchFamily="18" charset="0"/>
                        <a:cs typeface="Arial"/>
                      </a:rPr>
                      <m:t>𝑒</m:t>
                    </m:r>
                    <m:r>
                      <a:rPr lang="en-US" sz="800" b="0" i="1" smtClean="0">
                        <a:latin typeface="Cambria Math" panose="02040503050406030204" pitchFamily="18" charset="0"/>
                        <a:cs typeface="Arial"/>
                      </a:rPr>
                      <m:t>∼</m:t>
                    </m:r>
                    <m:r>
                      <a:rPr lang="en-US" sz="800" b="0" i="1" smtClean="0">
                        <a:latin typeface="Cambria Math" panose="02040503050406030204" pitchFamily="18" charset="0"/>
                        <a:cs typeface="Arial"/>
                      </a:rPr>
                      <m:t>𝑀𝑉</m:t>
                    </m:r>
                    <m:sSub>
                      <m:sSubPr>
                        <m:ctrlPr>
                          <a:rPr lang="en-US" sz="800" b="0" i="1" smtClean="0">
                            <a:latin typeface="Cambria Math" panose="02040503050406030204" pitchFamily="18" charset="0"/>
                            <a:cs typeface="Arial"/>
                          </a:rPr>
                        </m:ctrlPr>
                      </m:sSubPr>
                      <m:e>
                        <m:r>
                          <a:rPr lang="en-US" sz="800" b="0" i="1" smtClean="0">
                            <a:latin typeface="Cambria Math" panose="02040503050406030204" pitchFamily="18" charset="0"/>
                            <a:cs typeface="Arial"/>
                          </a:rPr>
                          <m:t>𝑁</m:t>
                        </m:r>
                      </m:e>
                      <m:sub>
                        <m:r>
                          <a:rPr lang="en-US" sz="800" b="0" i="1" smtClean="0">
                            <a:latin typeface="Cambria Math" panose="02040503050406030204" pitchFamily="18" charset="0"/>
                            <a:cs typeface="Arial"/>
                          </a:rPr>
                          <m:t>𝑁</m:t>
                        </m:r>
                      </m:sub>
                    </m:sSub>
                    <m:d>
                      <m:dPr>
                        <m:ctrlPr>
                          <a:rPr lang="en-US" sz="800" b="0" i="1" smtClean="0">
                            <a:latin typeface="Cambria Math" panose="02040503050406030204" pitchFamily="18" charset="0"/>
                            <a:cs typeface="Arial"/>
                          </a:rPr>
                        </m:ctrlPr>
                      </m:dPr>
                      <m:e>
                        <m:r>
                          <a:rPr lang="en-US" sz="800" b="0" i="1" smtClean="0">
                            <a:latin typeface="Cambria Math" panose="02040503050406030204" pitchFamily="18" charset="0"/>
                            <a:cs typeface="Arial"/>
                          </a:rPr>
                          <m:t>0</m:t>
                        </m:r>
                        <m:r>
                          <a:rPr lang="en-US" sz="800" b="0" i="1" smtClean="0">
                            <a:latin typeface="Cambria Math" panose="02040503050406030204" pitchFamily="18" charset="0"/>
                            <a:cs typeface="Arial"/>
                          </a:rPr>
                          <m:t>, </m:t>
                        </m:r>
                        <m:sSup>
                          <m:sSupPr>
                            <m:ctrlPr>
                              <a:rPr lang="en-US" sz="800" b="0" i="1" smtClean="0">
                                <a:latin typeface="Cambria Math" panose="02040503050406030204" pitchFamily="18" charset="0"/>
                                <a:cs typeface="Arial"/>
                              </a:rPr>
                            </m:ctrlPr>
                          </m:sSupPr>
                          <m:e>
                            <m:r>
                              <m:rPr>
                                <m:sty m:val="p"/>
                              </m:rPr>
                              <a:rPr lang="en-US" sz="800" b="0" i="0" smtClean="0">
                                <a:latin typeface="Cambria Math" panose="02040503050406030204" pitchFamily="18" charset="0"/>
                                <a:cs typeface="Arial"/>
                              </a:rPr>
                              <m:t>Ψ</m:t>
                            </m:r>
                          </m:e>
                          <m:sup>
                            <m:r>
                              <a:rPr lang="en-US" sz="800" b="0" i="1" smtClean="0">
                                <a:latin typeface="Cambria Math" panose="02040503050406030204" pitchFamily="18" charset="0"/>
                                <a:cs typeface="Arial"/>
                              </a:rPr>
                              <m:t>−</m:t>
                            </m:r>
                            <m:r>
                              <a:rPr lang="en-US" sz="800" b="0" i="1" smtClean="0">
                                <a:latin typeface="Cambria Math" panose="02040503050406030204" pitchFamily="18" charset="0"/>
                                <a:cs typeface="Arial"/>
                              </a:rPr>
                              <m:t>1</m:t>
                            </m:r>
                          </m:sup>
                        </m:sSup>
                      </m:e>
                    </m:d>
                  </m:oMath>
                </a14:m>
                <a:endParaRPr lang="en-US" sz="800" b="0" dirty="0">
                  <a:latin typeface="Arial"/>
                  <a:cs typeface="Arial"/>
                </a:endParaRPr>
              </a:p>
              <a:p>
                <a:pPr marL="314960" marR="59055" indent="-148590">
                  <a:lnSpc>
                    <a:spcPts val="950"/>
                  </a:lnSpc>
                  <a:spcAft>
                    <a:spcPts val="600"/>
                  </a:spcAft>
                  <a:buClr>
                    <a:srgbClr val="3333B2"/>
                  </a:buClr>
                  <a:buFont typeface="Lucida Sans Unicode"/>
                  <a:buChar char="►"/>
                  <a:tabLst>
                    <a:tab pos="315595" algn="l"/>
                  </a:tabLst>
                </a:pPr>
                <a:r>
                  <a:rPr lang="en-US" sz="800" dirty="0">
                    <a:latin typeface="Arial"/>
                    <a:cs typeface="Arial"/>
                  </a:rPr>
                  <a:t>With added </a:t>
                </a:r>
                <a:r>
                  <a:rPr lang="en-US" sz="800" b="1" dirty="0">
                    <a:solidFill>
                      <a:schemeClr val="accent1"/>
                    </a:solidFill>
                    <a:latin typeface="Arial"/>
                    <a:cs typeface="Arial"/>
                  </a:rPr>
                  <a:t>model discrepancy </a:t>
                </a:r>
                <a:r>
                  <a:rPr lang="en-US" sz="800" dirty="0">
                    <a:latin typeface="Arial"/>
                    <a:cs typeface="Arial"/>
                  </a:rPr>
                  <a:t>term</a:t>
                </a:r>
              </a:p>
              <a:p>
                <a:pPr marL="772160" marR="59055" lvl="1" indent="-148590">
                  <a:lnSpc>
                    <a:spcPts val="950"/>
                  </a:lnSpc>
                  <a:spcAft>
                    <a:spcPts val="600"/>
                  </a:spcAft>
                  <a:buClr>
                    <a:srgbClr val="3333B2"/>
                  </a:buClr>
                  <a:buFont typeface="Lucida Sans Unicode"/>
                  <a:buChar char="►"/>
                  <a:tabLst>
                    <a:tab pos="315595" algn="l"/>
                  </a:tabLst>
                </a:pPr>
                <a14:m>
                  <m:oMath xmlns:m="http://schemas.openxmlformats.org/officeDocument/2006/math">
                    <m:sSup>
                      <m:sSupPr>
                        <m:ctrlPr>
                          <a:rPr lang="en-US" sz="800" b="0" i="1" smtClean="0">
                            <a:latin typeface="Cambria Math" panose="02040503050406030204" pitchFamily="18" charset="0"/>
                            <a:cs typeface="Arial"/>
                          </a:rPr>
                        </m:ctrlPr>
                      </m:sSupPr>
                      <m:e>
                        <m:r>
                          <a:rPr lang="en-US" sz="800" b="0" i="1" smtClean="0">
                            <a:latin typeface="Cambria Math" panose="02040503050406030204" pitchFamily="18" charset="0"/>
                            <a:cs typeface="Arial"/>
                          </a:rPr>
                          <m:t>𝑦</m:t>
                        </m:r>
                      </m:e>
                      <m:sup>
                        <m:d>
                          <m:dPr>
                            <m:begChr m:val="["/>
                            <m:endChr m:val="]"/>
                            <m:ctrlPr>
                              <a:rPr lang="en-US" sz="800" b="0" i="1" smtClean="0">
                                <a:latin typeface="Cambria Math" panose="02040503050406030204" pitchFamily="18" charset="0"/>
                                <a:cs typeface="Arial"/>
                              </a:rPr>
                            </m:ctrlPr>
                          </m:dPr>
                          <m:e>
                            <m:r>
                              <a:rPr lang="en-US" sz="800" b="0" i="1" smtClean="0">
                                <a:latin typeface="Cambria Math" panose="02040503050406030204" pitchFamily="18" charset="0"/>
                                <a:cs typeface="Arial"/>
                              </a:rPr>
                              <m:t>𝑠</m:t>
                            </m:r>
                          </m:e>
                        </m:d>
                      </m:sup>
                    </m:sSup>
                    <m:r>
                      <a:rPr lang="en-US" sz="800" b="0" i="1" smtClean="0">
                        <a:latin typeface="Cambria Math" panose="02040503050406030204" pitchFamily="18" charset="0"/>
                        <a:cs typeface="Arial"/>
                      </a:rPr>
                      <m:t>=</m:t>
                    </m:r>
                    <m:r>
                      <a:rPr lang="en-US" sz="800" b="0" i="1" smtClean="0">
                        <a:latin typeface="Cambria Math" panose="02040503050406030204" pitchFamily="18" charset="0"/>
                        <a:cs typeface="Arial"/>
                      </a:rPr>
                      <m:t>𝑚</m:t>
                    </m:r>
                    <m:d>
                      <m:dPr>
                        <m:ctrlPr>
                          <a:rPr lang="en-US" sz="800" b="0" i="1" smtClean="0">
                            <a:latin typeface="Cambria Math" panose="02040503050406030204" pitchFamily="18" charset="0"/>
                            <a:cs typeface="Arial"/>
                          </a:rPr>
                        </m:ctrlPr>
                      </m:dPr>
                      <m:e>
                        <m:sSup>
                          <m:sSupPr>
                            <m:ctrlPr>
                              <a:rPr lang="en-US" sz="800" b="0" i="1" smtClean="0">
                                <a:latin typeface="Cambria Math" panose="02040503050406030204" pitchFamily="18" charset="0"/>
                                <a:cs typeface="Arial"/>
                              </a:rPr>
                            </m:ctrlPr>
                          </m:sSupPr>
                          <m:e>
                            <m:r>
                              <a:rPr lang="en-US" sz="800" b="0" i="1" smtClean="0">
                                <a:latin typeface="Cambria Math" panose="02040503050406030204" pitchFamily="18" charset="0"/>
                                <a:cs typeface="Arial"/>
                              </a:rPr>
                              <m:t>𝜃</m:t>
                            </m:r>
                          </m:e>
                          <m:sup>
                            <m:d>
                              <m:dPr>
                                <m:begChr m:val="["/>
                                <m:endChr m:val="]"/>
                                <m:ctrlPr>
                                  <a:rPr lang="en-US" sz="800" b="0" i="1" smtClean="0">
                                    <a:latin typeface="Cambria Math" panose="02040503050406030204" pitchFamily="18" charset="0"/>
                                    <a:cs typeface="Arial"/>
                                  </a:rPr>
                                </m:ctrlPr>
                              </m:dPr>
                              <m:e>
                                <m:r>
                                  <a:rPr lang="en-US" sz="800" b="0" i="1" smtClean="0">
                                    <a:latin typeface="Cambria Math" panose="02040503050406030204" pitchFamily="18" charset="0"/>
                                    <a:cs typeface="Arial"/>
                                  </a:rPr>
                                  <m:t>𝑠</m:t>
                                </m:r>
                              </m:e>
                            </m:d>
                          </m:sup>
                        </m:sSup>
                      </m:e>
                    </m:d>
                    <m:r>
                      <a:rPr lang="en-US" sz="800" b="0" i="1" smtClean="0">
                        <a:latin typeface="Cambria Math" panose="02040503050406030204" pitchFamily="18" charset="0"/>
                        <a:cs typeface="Arial"/>
                      </a:rPr>
                      <m:t>+</m:t>
                    </m:r>
                    <m:r>
                      <m:rPr>
                        <m:sty m:val="p"/>
                      </m:rPr>
                      <a:rPr lang="en-US" sz="800" b="0" i="0" smtClean="0">
                        <a:latin typeface="Cambria Math" panose="02040503050406030204" pitchFamily="18" charset="0"/>
                        <a:cs typeface="Arial"/>
                      </a:rPr>
                      <m:t>Δ</m:t>
                    </m:r>
                    <m:r>
                      <a:rPr lang="en-US" sz="800" b="0" i="1" smtClean="0">
                        <a:latin typeface="Cambria Math" panose="02040503050406030204" pitchFamily="18" charset="0"/>
                        <a:cs typeface="Arial"/>
                      </a:rPr>
                      <m:t>+</m:t>
                    </m:r>
                    <m:r>
                      <a:rPr lang="en-US" sz="800" b="0" i="1" smtClean="0">
                        <a:latin typeface="Cambria Math" panose="02040503050406030204" pitchFamily="18" charset="0"/>
                        <a:cs typeface="Arial"/>
                      </a:rPr>
                      <m:t>𝑒</m:t>
                    </m:r>
                  </m:oMath>
                </a14:m>
                <a:endParaRPr lang="en-US" sz="800" dirty="0">
                  <a:latin typeface="Arial"/>
                  <a:cs typeface="Arial"/>
                </a:endParaRPr>
              </a:p>
              <a:p>
                <a:pPr marL="772160" marR="59055" lvl="1" indent="-148590">
                  <a:lnSpc>
                    <a:spcPts val="950"/>
                  </a:lnSpc>
                  <a:spcAft>
                    <a:spcPts val="600"/>
                  </a:spcAft>
                  <a:buClr>
                    <a:srgbClr val="3333B2"/>
                  </a:buClr>
                  <a:buFont typeface="Lucida Sans Unicode"/>
                  <a:buChar char="►"/>
                  <a:tabLst>
                    <a:tab pos="315595" algn="l"/>
                  </a:tabLst>
                </a:pPr>
                <a14:m>
                  <m:oMath xmlns:m="http://schemas.openxmlformats.org/officeDocument/2006/math">
                    <m:r>
                      <m:rPr>
                        <m:sty m:val="p"/>
                      </m:rPr>
                      <a:rPr lang="en-US" sz="800" b="0" i="0" smtClean="0">
                        <a:latin typeface="Cambria Math" panose="02040503050406030204" pitchFamily="18" charset="0"/>
                        <a:cs typeface="Arial"/>
                      </a:rPr>
                      <m:t>Δ</m:t>
                    </m:r>
                    <m:r>
                      <a:rPr lang="en-US" sz="800" b="0" i="1" smtClean="0">
                        <a:latin typeface="Cambria Math" panose="02040503050406030204" pitchFamily="18" charset="0"/>
                        <a:cs typeface="Arial"/>
                      </a:rPr>
                      <m:t>∼</m:t>
                    </m:r>
                    <m:r>
                      <a:rPr lang="en-US" sz="800" b="0" i="1" smtClean="0">
                        <a:latin typeface="Cambria Math" panose="02040503050406030204" pitchFamily="18" charset="0"/>
                        <a:cs typeface="Arial"/>
                      </a:rPr>
                      <m:t>𝑀𝑉</m:t>
                    </m:r>
                    <m:sSub>
                      <m:sSubPr>
                        <m:ctrlPr>
                          <a:rPr lang="en-US" sz="800" b="0" i="1" smtClean="0">
                            <a:latin typeface="Cambria Math" panose="02040503050406030204" pitchFamily="18" charset="0"/>
                            <a:cs typeface="Arial"/>
                          </a:rPr>
                        </m:ctrlPr>
                      </m:sSubPr>
                      <m:e>
                        <m:r>
                          <a:rPr lang="en-US" sz="800" b="0" i="1" smtClean="0">
                            <a:latin typeface="Cambria Math" panose="02040503050406030204" pitchFamily="18" charset="0"/>
                            <a:cs typeface="Arial"/>
                          </a:rPr>
                          <m:t>𝑁</m:t>
                        </m:r>
                      </m:e>
                      <m:sub>
                        <m:r>
                          <a:rPr lang="en-US" sz="800" b="0" i="1" smtClean="0">
                            <a:latin typeface="Cambria Math" panose="02040503050406030204" pitchFamily="18" charset="0"/>
                            <a:cs typeface="Arial"/>
                          </a:rPr>
                          <m:t>𝑁</m:t>
                        </m:r>
                      </m:sub>
                    </m:sSub>
                    <m:r>
                      <a:rPr lang="en-US" sz="800" b="0" i="1" smtClean="0">
                        <a:latin typeface="Cambria Math" panose="02040503050406030204" pitchFamily="18" charset="0"/>
                        <a:cs typeface="Arial"/>
                      </a:rPr>
                      <m:t>(</m:t>
                    </m:r>
                    <m:r>
                      <a:rPr lang="en-US" sz="800" b="0" i="1" smtClean="0">
                        <a:latin typeface="Cambria Math" panose="02040503050406030204" pitchFamily="18" charset="0"/>
                        <a:cs typeface="Arial"/>
                      </a:rPr>
                      <m:t>0</m:t>
                    </m:r>
                    <m:r>
                      <a:rPr lang="en-US" sz="800" b="0" i="1" smtClean="0">
                        <a:latin typeface="Cambria Math" panose="02040503050406030204" pitchFamily="18" charset="0"/>
                        <a:cs typeface="Arial"/>
                      </a:rPr>
                      <m:t>, </m:t>
                    </m:r>
                    <m:r>
                      <m:rPr>
                        <m:sty m:val="p"/>
                      </m:rPr>
                      <a:rPr lang="en-US" sz="800" b="0" i="0" smtClean="0">
                        <a:latin typeface="Cambria Math" panose="02040503050406030204" pitchFamily="18" charset="0"/>
                        <a:cs typeface="Arial"/>
                      </a:rPr>
                      <m:t>Γ</m:t>
                    </m:r>
                    <m:r>
                      <a:rPr lang="en-US" sz="800" b="0" i="1" smtClean="0">
                        <a:latin typeface="Cambria Math" panose="02040503050406030204" pitchFamily="18" charset="0"/>
                        <a:cs typeface="Arial"/>
                      </a:rPr>
                      <m:t>)</m:t>
                    </m:r>
                  </m:oMath>
                </a14:m>
                <a:endParaRPr lang="en-US" sz="800" dirty="0">
                  <a:latin typeface="Arial"/>
                  <a:cs typeface="Arial"/>
                </a:endParaRPr>
              </a:p>
              <a:p>
                <a:pPr marL="772160" marR="59055" lvl="1" indent="-148590">
                  <a:lnSpc>
                    <a:spcPts val="950"/>
                  </a:lnSpc>
                  <a:spcAft>
                    <a:spcPts val="200"/>
                  </a:spcAft>
                  <a:buClr>
                    <a:srgbClr val="3333B2"/>
                  </a:buClr>
                  <a:buFont typeface="Lucida Sans Unicode"/>
                  <a:buChar char="►"/>
                  <a:tabLst>
                    <a:tab pos="315595" algn="l"/>
                  </a:tabLst>
                </a:pPr>
                <a:endParaRPr lang="en-US" sz="800" b="0" dirty="0">
                  <a:latin typeface="Arial"/>
                  <a:cs typeface="Arial"/>
                </a:endParaRPr>
              </a:p>
              <a:p>
                <a:pPr marL="772160" marR="59055" lvl="1" indent="-148590">
                  <a:lnSpc>
                    <a:spcPts val="950"/>
                  </a:lnSpc>
                  <a:buClr>
                    <a:srgbClr val="3333B2"/>
                  </a:buClr>
                  <a:buFont typeface="Lucida Sans Unicode"/>
                  <a:buChar char="►"/>
                  <a:tabLst>
                    <a:tab pos="315595" algn="l"/>
                  </a:tabLst>
                </a:pPr>
                <a:endParaRPr lang="en-US" sz="800" dirty="0">
                  <a:latin typeface="Arial"/>
                  <a:cs typeface="Arial"/>
                </a:endParaRPr>
              </a:p>
              <a:p>
                <a:pPr marL="795020" marR="59055" lvl="1" indent="-171450">
                  <a:lnSpc>
                    <a:spcPts val="950"/>
                  </a:lnSpc>
                  <a:buClr>
                    <a:srgbClr val="3333B2"/>
                  </a:buClr>
                  <a:buFont typeface="Wingdings" panose="05000000000000000000" pitchFamily="2" charset="2"/>
                  <a:buChar char="Ø"/>
                  <a:tabLst>
                    <a:tab pos="315595" algn="l"/>
                  </a:tabLst>
                </a:pPr>
                <a:endParaRPr lang="en-US" sz="800" dirty="0">
                  <a:latin typeface="Arial"/>
                  <a:cs typeface="Arial"/>
                </a:endParaRPr>
              </a:p>
            </p:txBody>
          </p:sp>
        </mc:Choice>
        <mc:Fallback xmlns="">
          <p:sp>
            <p:nvSpPr>
              <p:cNvPr id="11" name="object 4">
                <a:extLst>
                  <a:ext uri="{FF2B5EF4-FFF2-40B4-BE49-F238E27FC236}">
                    <a16:creationId xmlns:a16="http://schemas.microsoft.com/office/drawing/2014/main" id="{D1211D57-5D10-1CE1-AE76-E3CAEEC04DEF}"/>
                  </a:ext>
                </a:extLst>
              </p:cNvPr>
              <p:cNvSpPr txBox="1">
                <a:spLocks noRot="1" noChangeAspect="1" noMove="1" noResize="1" noEditPoints="1" noAdjustHandles="1" noChangeArrowheads="1" noChangeShapeType="1" noTextEdit="1"/>
              </p:cNvSpPr>
              <p:nvPr/>
            </p:nvSpPr>
            <p:spPr>
              <a:xfrm>
                <a:off x="102722" y="892175"/>
                <a:ext cx="2357806" cy="1901418"/>
              </a:xfrm>
              <a:prstGeom prst="rect">
                <a:avLst/>
              </a:prstGeom>
              <a:blipFill>
                <a:blip r:embed="rId4"/>
                <a:stretch>
                  <a:fillRect l="-2584" t="-2564"/>
                </a:stretch>
              </a:blipFill>
            </p:spPr>
            <p:txBody>
              <a:bodyPr/>
              <a:lstStyle/>
              <a:p>
                <a:r>
                  <a:rPr lang="en-US">
                    <a:noFill/>
                  </a:rPr>
                  <a:t> </a:t>
                </a:r>
              </a:p>
            </p:txBody>
          </p:sp>
        </mc:Fallback>
      </mc:AlternateContent>
      <p:sp>
        <p:nvSpPr>
          <p:cNvPr id="13" name="Oval 12">
            <a:extLst>
              <a:ext uri="{FF2B5EF4-FFF2-40B4-BE49-F238E27FC236}">
                <a16:creationId xmlns:a16="http://schemas.microsoft.com/office/drawing/2014/main" id="{D6EB9B84-39CB-D6D8-78DD-91B6308559B3}"/>
              </a:ext>
            </a:extLst>
          </p:cNvPr>
          <p:cNvSpPr/>
          <p:nvPr/>
        </p:nvSpPr>
        <p:spPr>
          <a:xfrm>
            <a:off x="3074413" y="2876106"/>
            <a:ext cx="274320" cy="274320"/>
          </a:xfrm>
          <a:prstGeom prst="ellipse">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17EDBB67-6CBC-E516-C53B-4A45F6D7455B}"/>
              </a:ext>
            </a:extLst>
          </p:cNvPr>
          <p:cNvSpPr txBox="1"/>
          <p:nvPr/>
        </p:nvSpPr>
        <p:spPr>
          <a:xfrm>
            <a:off x="181856" y="358775"/>
            <a:ext cx="4180594" cy="246221"/>
          </a:xfrm>
          <a:prstGeom prst="rect">
            <a:avLst/>
          </a:prstGeom>
          <a:noFill/>
        </p:spPr>
        <p:txBody>
          <a:bodyPr wrap="square" rtlCol="0">
            <a:spAutoFit/>
          </a:bodyPr>
          <a:lstStyle/>
          <a:p>
            <a:r>
              <a:rPr lang="en-US" sz="1000" b="1" dirty="0"/>
              <a:t>DAG</a:t>
            </a:r>
            <a:r>
              <a:rPr lang="en-US" sz="1000" dirty="0"/>
              <a:t>: directed acyclic graph. Arrows </a:t>
            </a:r>
            <a:r>
              <a:rPr lang="en-US" sz="1000" dirty="0">
                <a:sym typeface="Wingdings" panose="05000000000000000000" pitchFamily="2" charset="2"/>
              </a:rPr>
              <a:t> direction of conditional dependence</a:t>
            </a:r>
            <a:endParaRPr lang="en-US" sz="1000" dirty="0"/>
          </a:p>
        </p:txBody>
      </p:sp>
      <p:sp>
        <p:nvSpPr>
          <p:cNvPr id="4" name="Slide Number Placeholder 3">
            <a:extLst>
              <a:ext uri="{FF2B5EF4-FFF2-40B4-BE49-F238E27FC236}">
                <a16:creationId xmlns:a16="http://schemas.microsoft.com/office/drawing/2014/main" id="{27129410-F939-EA0A-C422-AE70031BFBDC}"/>
              </a:ext>
            </a:extLst>
          </p:cNvPr>
          <p:cNvSpPr>
            <a:spLocks noGrp="1"/>
          </p:cNvSpPr>
          <p:nvPr>
            <p:ph type="sldNum" sz="quarter" idx="7"/>
          </p:nvPr>
        </p:nvSpPr>
        <p:spPr/>
        <p:txBody>
          <a:bodyPr/>
          <a:lstStyle/>
          <a:p>
            <a:pPr marL="862965">
              <a:lnSpc>
                <a:spcPct val="100000"/>
              </a:lnSpc>
              <a:spcBef>
                <a:spcPts val="70"/>
              </a:spcBef>
            </a:pPr>
            <a:fld id="{81D60167-4931-47E6-BA6A-407CBD079E47}" type="slidenum">
              <a:rPr lang="en-US" spc="-5" smtClean="0"/>
              <a:t>15</a:t>
            </a:fld>
            <a:endParaRPr lang="en-US" spc="-5"/>
          </a:p>
          <a:p>
            <a:pPr marL="12700">
              <a:lnSpc>
                <a:spcPct val="100000"/>
              </a:lnSpc>
              <a:spcBef>
                <a:spcPts val="270"/>
              </a:spcBef>
            </a:pPr>
            <a:r>
              <a:rPr lang="en-US" spc="-5">
                <a:solidFill>
                  <a:srgbClr val="F2F2F2"/>
                </a:solidFill>
              </a:rPr>
              <a:t>The</a:t>
            </a:r>
            <a:r>
              <a:rPr lang="en-US" spc="-15">
                <a:solidFill>
                  <a:srgbClr val="F2F2F2"/>
                </a:solidFill>
              </a:rPr>
              <a:t> </a:t>
            </a:r>
            <a:r>
              <a:rPr lang="en-US" spc="-5">
                <a:solidFill>
                  <a:srgbClr val="F2F2F2"/>
                </a:solidFill>
              </a:rPr>
              <a:t>Ohio</a:t>
            </a:r>
            <a:r>
              <a:rPr lang="en-US" spc="-10">
                <a:solidFill>
                  <a:srgbClr val="F2F2F2"/>
                </a:solidFill>
              </a:rPr>
              <a:t> </a:t>
            </a:r>
            <a:r>
              <a:rPr lang="en-US" spc="-5">
                <a:solidFill>
                  <a:srgbClr val="F2F2F2"/>
                </a:solidFill>
              </a:rPr>
              <a:t>State</a:t>
            </a:r>
            <a:r>
              <a:rPr lang="en-US" spc="-15">
                <a:solidFill>
                  <a:srgbClr val="F2F2F2"/>
                </a:solidFill>
              </a:rPr>
              <a:t> </a:t>
            </a:r>
            <a:r>
              <a:rPr lang="en-US" spc="-5">
                <a:solidFill>
                  <a:srgbClr val="F2F2F2"/>
                </a:solidFill>
              </a:rPr>
              <a:t>University</a:t>
            </a:r>
            <a:endParaRPr lang="en-US" spc="-5" dirty="0">
              <a:solidFill>
                <a:srgbClr val="F2F2F2"/>
              </a:solidFill>
            </a:endParaRPr>
          </a:p>
        </p:txBody>
      </p:sp>
    </p:spTree>
    <p:extLst>
      <p:ext uri="{BB962C8B-B14F-4D97-AF65-F5344CB8AC3E}">
        <p14:creationId xmlns:p14="http://schemas.microsoft.com/office/powerpoint/2010/main" val="452343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0" presetClass="entr" presetSubtype="0" fill="hold" nodeType="withEffect">
                                  <p:stCondLst>
                                    <p:cond delay="0"/>
                                  </p:stCondLst>
                                  <p:childTnLst>
                                    <p:set>
                                      <p:cBhvr>
                                        <p:cTn id="8" dur="1" fill="hold">
                                          <p:stCondLst>
                                            <p:cond delay="0"/>
                                          </p:stCondLst>
                                        </p:cTn>
                                        <p:tgtEl>
                                          <p:spTgt spid="11">
                                            <p:txEl>
                                              <p:pRg st="4" end="4"/>
                                            </p:txEl>
                                          </p:spTgt>
                                        </p:tgtEl>
                                        <p:attrNameLst>
                                          <p:attrName>style.visibility</p:attrName>
                                        </p:attrNameLst>
                                      </p:cBhvr>
                                      <p:to>
                                        <p:strVal val="visible"/>
                                      </p:to>
                                    </p:set>
                                    <p:animEffect transition="in" filter="fade">
                                      <p:cBhvr>
                                        <p:cTn id="9" dur="500"/>
                                        <p:tgtEl>
                                          <p:spTgt spid="11">
                                            <p:txEl>
                                              <p:pRg st="4" end="4"/>
                                            </p:txEl>
                                          </p:spTgt>
                                        </p:tgtEl>
                                      </p:cBhvr>
                                    </p:animEffect>
                                  </p:childTnLst>
                                </p:cTn>
                              </p:par>
                              <p:par>
                                <p:cTn id="10" presetID="10" presetClass="entr" presetSubtype="0" fill="hold" nodeType="withEffect">
                                  <p:stCondLst>
                                    <p:cond delay="0"/>
                                  </p:stCondLst>
                                  <p:childTnLst>
                                    <p:set>
                                      <p:cBhvr>
                                        <p:cTn id="11" dur="1" fill="hold">
                                          <p:stCondLst>
                                            <p:cond delay="0"/>
                                          </p:stCondLst>
                                        </p:cTn>
                                        <p:tgtEl>
                                          <p:spTgt spid="11">
                                            <p:txEl>
                                              <p:pRg st="5" end="5"/>
                                            </p:txEl>
                                          </p:spTgt>
                                        </p:tgtEl>
                                        <p:attrNameLst>
                                          <p:attrName>style.visibility</p:attrName>
                                        </p:attrNameLst>
                                      </p:cBhvr>
                                      <p:to>
                                        <p:strVal val="visible"/>
                                      </p:to>
                                    </p:set>
                                    <p:animEffect transition="in" filter="fade">
                                      <p:cBhvr>
                                        <p:cTn id="12" dur="500"/>
                                        <p:tgtEl>
                                          <p:spTgt spid="11">
                                            <p:txEl>
                                              <p:pRg st="5" end="5"/>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11">
                                            <p:txEl>
                                              <p:pRg st="6" end="6"/>
                                            </p:txEl>
                                          </p:spTgt>
                                        </p:tgtEl>
                                        <p:attrNameLst>
                                          <p:attrName>style.visibility</p:attrName>
                                        </p:attrNameLst>
                                      </p:cBhvr>
                                      <p:to>
                                        <p:strVal val="visible"/>
                                      </p:to>
                                    </p:set>
                                    <p:animEffect transition="in" filter="fade">
                                      <p:cBhvr>
                                        <p:cTn id="15" dur="500"/>
                                        <p:tgtEl>
                                          <p:spTgt spid="1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8D9EC1-CBF1-2185-86EA-9D7CDA4BFEFF}"/>
              </a:ext>
            </a:extLst>
          </p:cNvPr>
          <p:cNvSpPr>
            <a:spLocks noGrp="1"/>
          </p:cNvSpPr>
          <p:nvPr>
            <p:ph type="title"/>
          </p:nvPr>
        </p:nvSpPr>
        <p:spPr>
          <a:xfrm>
            <a:off x="95300" y="45565"/>
            <a:ext cx="4419498" cy="215444"/>
          </a:xfrm>
        </p:spPr>
        <p:txBody>
          <a:bodyPr/>
          <a:lstStyle/>
          <a:p>
            <a:r>
              <a:rPr lang="en-US" dirty="0"/>
              <a:t>A Hierarchical Random Effects Structure</a:t>
            </a:r>
          </a:p>
        </p:txBody>
      </p:sp>
      <p:grpSp>
        <p:nvGrpSpPr>
          <p:cNvPr id="6" name="object 8">
            <a:extLst>
              <a:ext uri="{FF2B5EF4-FFF2-40B4-BE49-F238E27FC236}">
                <a16:creationId xmlns:a16="http://schemas.microsoft.com/office/drawing/2014/main" id="{D7AC207E-035F-F874-0FBF-325741B74103}"/>
              </a:ext>
            </a:extLst>
          </p:cNvPr>
          <p:cNvGrpSpPr/>
          <p:nvPr/>
        </p:nvGrpSpPr>
        <p:grpSpPr>
          <a:xfrm>
            <a:off x="0" y="3168142"/>
            <a:ext cx="4608195" cy="288290"/>
            <a:chOff x="0" y="3168142"/>
            <a:chExt cx="4608195" cy="288290"/>
          </a:xfrm>
        </p:grpSpPr>
        <p:sp>
          <p:nvSpPr>
            <p:cNvPr id="7" name="object 9">
              <a:extLst>
                <a:ext uri="{FF2B5EF4-FFF2-40B4-BE49-F238E27FC236}">
                  <a16:creationId xmlns:a16="http://schemas.microsoft.com/office/drawing/2014/main" id="{44685044-5553-3DED-E985-4D5C53831F70}"/>
                </a:ext>
              </a:extLst>
            </p:cNvPr>
            <p:cNvSpPr/>
            <p:nvPr/>
          </p:nvSpPr>
          <p:spPr>
            <a:xfrm>
              <a:off x="0" y="3168142"/>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EBEBEB"/>
            </a:solidFill>
          </p:spPr>
          <p:txBody>
            <a:bodyPr wrap="square" lIns="0" tIns="0" rIns="0" bIns="0" rtlCol="0"/>
            <a:lstStyle/>
            <a:p>
              <a:endParaRPr/>
            </a:p>
          </p:txBody>
        </p:sp>
        <p:sp>
          <p:nvSpPr>
            <p:cNvPr id="8" name="object 10">
              <a:extLst>
                <a:ext uri="{FF2B5EF4-FFF2-40B4-BE49-F238E27FC236}">
                  <a16:creationId xmlns:a16="http://schemas.microsoft.com/office/drawing/2014/main" id="{DADA0FD1-642A-26E1-64B3-A82B463B1C28}"/>
                </a:ext>
              </a:extLst>
            </p:cNvPr>
            <p:cNvSpPr/>
            <p:nvPr/>
          </p:nvSpPr>
          <p:spPr>
            <a:xfrm>
              <a:off x="0" y="3312071"/>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A30000"/>
            </a:solidFill>
          </p:spPr>
          <p:txBody>
            <a:bodyPr wrap="square" lIns="0" tIns="0" rIns="0" bIns="0" rtlCol="0"/>
            <a:lstStyle/>
            <a:p>
              <a:endParaRPr/>
            </a:p>
          </p:txBody>
        </p:sp>
      </p:grpSp>
      <p:sp>
        <p:nvSpPr>
          <p:cNvPr id="9" name="object 12">
            <a:extLst>
              <a:ext uri="{FF2B5EF4-FFF2-40B4-BE49-F238E27FC236}">
                <a16:creationId xmlns:a16="http://schemas.microsoft.com/office/drawing/2014/main" id="{9554376C-D588-B507-59C1-E0081D982089}"/>
              </a:ext>
            </a:extLst>
          </p:cNvPr>
          <p:cNvSpPr txBox="1">
            <a:spLocks noGrp="1"/>
          </p:cNvSpPr>
          <p:nvPr>
            <p:ph type="ftr" sz="quarter" idx="5"/>
          </p:nvPr>
        </p:nvSpPr>
        <p:spPr>
          <a:xfrm>
            <a:off x="116408" y="3182357"/>
            <a:ext cx="906144" cy="263525"/>
          </a:xfrm>
          <a:prstGeom prst="rect">
            <a:avLst/>
          </a:prstGeom>
        </p:spPr>
        <p:txBody>
          <a:bodyPr vert="horz" wrap="square" lIns="0" tIns="8890" rIns="0" bIns="0" rtlCol="0">
            <a:spAutoFit/>
          </a:bodyPr>
          <a:lstStyle/>
          <a:p>
            <a:pPr marL="12700">
              <a:lnSpc>
                <a:spcPct val="100000"/>
              </a:lnSpc>
              <a:spcBef>
                <a:spcPts val="70"/>
              </a:spcBef>
            </a:pPr>
            <a:r>
              <a:rPr spc="-5" dirty="0"/>
              <a:t>Denielle</a:t>
            </a:r>
            <a:r>
              <a:rPr spc="-20" dirty="0"/>
              <a:t> </a:t>
            </a:r>
            <a:r>
              <a:rPr spc="-5" dirty="0"/>
              <a:t>Ricciardi</a:t>
            </a:r>
          </a:p>
          <a:p>
            <a:pPr marL="12700">
              <a:lnSpc>
                <a:spcPct val="100000"/>
              </a:lnSpc>
              <a:spcBef>
                <a:spcPts val="409"/>
              </a:spcBef>
            </a:pPr>
            <a:r>
              <a:rPr spc="-5" dirty="0">
                <a:solidFill>
                  <a:srgbClr val="F2F2F2"/>
                </a:solidFill>
              </a:rPr>
              <a:t>UQ</a:t>
            </a:r>
            <a:r>
              <a:rPr spc="-10" dirty="0">
                <a:solidFill>
                  <a:srgbClr val="F2F2F2"/>
                </a:solidFill>
              </a:rPr>
              <a:t> for </a:t>
            </a:r>
            <a:r>
              <a:rPr spc="-5" dirty="0">
                <a:solidFill>
                  <a:srgbClr val="F2F2F2"/>
                </a:solidFill>
              </a:rPr>
              <a:t>Materials</a:t>
            </a:r>
            <a:r>
              <a:rPr spc="-10" dirty="0">
                <a:solidFill>
                  <a:srgbClr val="F2F2F2"/>
                </a:solidFill>
              </a:rPr>
              <a:t> </a:t>
            </a:r>
            <a:r>
              <a:rPr spc="-5" dirty="0">
                <a:solidFill>
                  <a:srgbClr val="F2F2F2"/>
                </a:solidFill>
              </a:rPr>
              <a:t>Modeling</a:t>
            </a:r>
          </a:p>
        </p:txBody>
      </p:sp>
      <mc:AlternateContent xmlns:mc="http://schemas.openxmlformats.org/markup-compatibility/2006" xmlns:a14="http://schemas.microsoft.com/office/drawing/2010/main">
        <mc:Choice Requires="a14">
          <p:sp>
            <p:nvSpPr>
              <p:cNvPr id="3" name="object 4">
                <a:extLst>
                  <a:ext uri="{FF2B5EF4-FFF2-40B4-BE49-F238E27FC236}">
                    <a16:creationId xmlns:a16="http://schemas.microsoft.com/office/drawing/2014/main" id="{0EC6CE6B-C63A-AB25-16F9-9333765132DA}"/>
                  </a:ext>
                </a:extLst>
              </p:cNvPr>
              <p:cNvSpPr txBox="1"/>
              <p:nvPr/>
            </p:nvSpPr>
            <p:spPr>
              <a:xfrm>
                <a:off x="116408" y="892175"/>
                <a:ext cx="2344119" cy="2132250"/>
              </a:xfrm>
              <a:prstGeom prst="rect">
                <a:avLst/>
              </a:prstGeom>
            </p:spPr>
            <p:txBody>
              <a:bodyPr vert="horz" wrap="square" lIns="0" tIns="12065" rIns="0" bIns="0" rtlCol="0">
                <a:spAutoFit/>
              </a:bodyPr>
              <a:lstStyle/>
              <a:p>
                <a:pPr marL="38100">
                  <a:lnSpc>
                    <a:spcPts val="1400"/>
                  </a:lnSpc>
                  <a:spcBef>
                    <a:spcPts val="95"/>
                  </a:spcBef>
                  <a:spcAft>
                    <a:spcPts val="600"/>
                  </a:spcAft>
                </a:pPr>
                <a:r>
                  <a:rPr lang="en-US" sz="1200" spc="-10" dirty="0">
                    <a:solidFill>
                      <a:srgbClr val="3333B2"/>
                    </a:solidFill>
                    <a:latin typeface="Arial"/>
                    <a:cs typeface="Arial"/>
                  </a:rPr>
                  <a:t>Prior Modeling for </a:t>
                </a:r>
                <a14:m>
                  <m:oMath xmlns:m="http://schemas.openxmlformats.org/officeDocument/2006/math">
                    <m:r>
                      <m:rPr>
                        <m:sty m:val="p"/>
                      </m:rPr>
                      <a:rPr lang="en-US" sz="1200" b="0" i="0" spc="-10" smtClean="0">
                        <a:solidFill>
                          <a:srgbClr val="3333B2"/>
                        </a:solidFill>
                        <a:latin typeface="Cambria Math" panose="02040503050406030204" pitchFamily="18" charset="0"/>
                        <a:cs typeface="Arial"/>
                      </a:rPr>
                      <m:t>Λ</m:t>
                    </m:r>
                  </m:oMath>
                </a14:m>
                <a:endParaRPr lang="en-US" sz="1200" spc="-10" dirty="0">
                  <a:solidFill>
                    <a:srgbClr val="3333B2"/>
                  </a:solidFill>
                  <a:latin typeface="Arial"/>
                  <a:cs typeface="Arial"/>
                </a:endParaRPr>
              </a:p>
              <a:p>
                <a:pPr marL="314960" marR="59055" indent="-148590">
                  <a:lnSpc>
                    <a:spcPts val="950"/>
                  </a:lnSpc>
                  <a:spcAft>
                    <a:spcPts val="600"/>
                  </a:spcAft>
                  <a:buClr>
                    <a:srgbClr val="3333B2"/>
                  </a:buClr>
                  <a:buFont typeface="Lucida Sans Unicode"/>
                  <a:buChar char="►"/>
                  <a:tabLst>
                    <a:tab pos="315595" algn="l"/>
                  </a:tabLst>
                </a:pPr>
                <a:r>
                  <a:rPr lang="en-US" sz="800" dirty="0">
                    <a:latin typeface="Arial"/>
                    <a:cs typeface="Arial"/>
                  </a:rPr>
                  <a:t>Wishart Distribution: probability distribution on positive-definite matrices</a:t>
                </a:r>
              </a:p>
              <a:p>
                <a:pPr marL="772160" marR="59055" lvl="1" indent="-148590">
                  <a:lnSpc>
                    <a:spcPts val="950"/>
                  </a:lnSpc>
                  <a:spcAft>
                    <a:spcPts val="600"/>
                  </a:spcAft>
                  <a:buClr>
                    <a:srgbClr val="3333B2"/>
                  </a:buClr>
                  <a:buFont typeface="Lucida Sans Unicode"/>
                  <a:buChar char="►"/>
                  <a:tabLst>
                    <a:tab pos="315595" algn="l"/>
                  </a:tabLst>
                </a:pPr>
                <a:r>
                  <a:rPr lang="en-US" sz="800" b="1" dirty="0">
                    <a:latin typeface="Arial"/>
                    <a:cs typeface="Arial"/>
                  </a:rPr>
                  <a:t>  </a:t>
                </a:r>
                <a14:m>
                  <m:oMath xmlns:m="http://schemas.openxmlformats.org/officeDocument/2006/math">
                    <m:r>
                      <a:rPr lang="en-US" sz="800" b="1" i="0" smtClean="0">
                        <a:latin typeface="Cambria Math" panose="02040503050406030204" pitchFamily="18" charset="0"/>
                        <a:cs typeface="Arial"/>
                      </a:rPr>
                      <m:t>𝚲</m:t>
                    </m:r>
                    <m:r>
                      <a:rPr lang="en-US" sz="800" b="1" i="1" smtClean="0">
                        <a:latin typeface="Cambria Math" panose="02040503050406030204" pitchFamily="18" charset="0"/>
                        <a:cs typeface="Arial"/>
                      </a:rPr>
                      <m:t>∼</m:t>
                    </m:r>
                    <m:r>
                      <a:rPr lang="en-US" sz="800" b="1" i="1" smtClean="0">
                        <a:latin typeface="Cambria Math" panose="02040503050406030204" pitchFamily="18" charset="0"/>
                        <a:cs typeface="Arial"/>
                      </a:rPr>
                      <m:t>𝑾𝒊𝒔</m:t>
                    </m:r>
                    <m:sSub>
                      <m:sSubPr>
                        <m:ctrlPr>
                          <a:rPr lang="en-US" sz="800" b="1" i="1" smtClean="0">
                            <a:latin typeface="Cambria Math" panose="02040503050406030204" pitchFamily="18" charset="0"/>
                            <a:cs typeface="Arial"/>
                          </a:rPr>
                        </m:ctrlPr>
                      </m:sSubPr>
                      <m:e>
                        <m:r>
                          <a:rPr lang="en-US" sz="800" b="1" i="1" smtClean="0">
                            <a:latin typeface="Cambria Math" panose="02040503050406030204" pitchFamily="18" charset="0"/>
                            <a:cs typeface="Arial"/>
                          </a:rPr>
                          <m:t>𝒉</m:t>
                        </m:r>
                      </m:e>
                      <m:sub>
                        <m:r>
                          <a:rPr lang="en-US" sz="800" b="1" i="1" smtClean="0">
                            <a:latin typeface="Cambria Math" panose="02040503050406030204" pitchFamily="18" charset="0"/>
                            <a:cs typeface="Arial"/>
                          </a:rPr>
                          <m:t>𝑫</m:t>
                        </m:r>
                      </m:sub>
                    </m:sSub>
                    <m:r>
                      <a:rPr lang="en-US" sz="800" b="1" i="1" smtClean="0">
                        <a:latin typeface="Cambria Math" panose="02040503050406030204" pitchFamily="18" charset="0"/>
                        <a:cs typeface="Arial"/>
                      </a:rPr>
                      <m:t>(</m:t>
                    </m:r>
                    <m:sSub>
                      <m:sSubPr>
                        <m:ctrlPr>
                          <a:rPr lang="en-US" sz="800" b="1" i="1" smtClean="0">
                            <a:latin typeface="Cambria Math" panose="02040503050406030204" pitchFamily="18" charset="0"/>
                            <a:cs typeface="Arial"/>
                          </a:rPr>
                        </m:ctrlPr>
                      </m:sSubPr>
                      <m:e>
                        <m:r>
                          <a:rPr lang="en-US" sz="800" b="1" i="1" smtClean="0">
                            <a:latin typeface="Cambria Math" panose="02040503050406030204" pitchFamily="18" charset="0"/>
                            <a:cs typeface="Arial"/>
                          </a:rPr>
                          <m:t>𝑽</m:t>
                        </m:r>
                      </m:e>
                      <m:sub>
                        <m:r>
                          <a:rPr lang="en-US" sz="800" b="1" i="1" smtClean="0">
                            <a:latin typeface="Cambria Math" panose="02040503050406030204" pitchFamily="18" charset="0"/>
                            <a:cs typeface="Arial"/>
                          </a:rPr>
                          <m:t>𝒐</m:t>
                        </m:r>
                      </m:sub>
                    </m:sSub>
                    <m:r>
                      <a:rPr lang="en-US" sz="800" b="1" i="1" smtClean="0">
                        <a:latin typeface="Cambria Math" panose="02040503050406030204" pitchFamily="18" charset="0"/>
                        <a:cs typeface="Arial"/>
                      </a:rPr>
                      <m:t>,</m:t>
                    </m:r>
                    <m:sSub>
                      <m:sSubPr>
                        <m:ctrlPr>
                          <a:rPr lang="en-US" sz="800" b="1" i="1" smtClean="0">
                            <a:latin typeface="Cambria Math" panose="02040503050406030204" pitchFamily="18" charset="0"/>
                            <a:cs typeface="Arial"/>
                          </a:rPr>
                        </m:ctrlPr>
                      </m:sSubPr>
                      <m:e>
                        <m:r>
                          <a:rPr lang="en-US" sz="800" b="1" i="1" smtClean="0">
                            <a:latin typeface="Cambria Math" panose="02040503050406030204" pitchFamily="18" charset="0"/>
                            <a:cs typeface="Arial"/>
                          </a:rPr>
                          <m:t>𝒗</m:t>
                        </m:r>
                      </m:e>
                      <m:sub>
                        <m:r>
                          <a:rPr lang="en-US" sz="800" b="1" i="1" smtClean="0">
                            <a:latin typeface="Cambria Math" panose="02040503050406030204" pitchFamily="18" charset="0"/>
                            <a:cs typeface="Arial"/>
                          </a:rPr>
                          <m:t>𝒐</m:t>
                        </m:r>
                      </m:sub>
                    </m:sSub>
                    <m:r>
                      <a:rPr lang="en-US" sz="800" b="1" i="1" smtClean="0">
                        <a:latin typeface="Cambria Math" panose="02040503050406030204" pitchFamily="18" charset="0"/>
                        <a:cs typeface="Arial"/>
                      </a:rPr>
                      <m:t>)</m:t>
                    </m:r>
                  </m:oMath>
                </a14:m>
                <a:endParaRPr lang="en-US" sz="800" b="1" dirty="0">
                  <a:latin typeface="Arial"/>
                  <a:cs typeface="Arial"/>
                </a:endParaRPr>
              </a:p>
              <a:p>
                <a:pPr marL="772160" marR="59055" lvl="1" indent="-148590">
                  <a:lnSpc>
                    <a:spcPts val="950"/>
                  </a:lnSpc>
                  <a:spcAft>
                    <a:spcPts val="600"/>
                  </a:spcAft>
                  <a:buClr>
                    <a:srgbClr val="3333B2"/>
                  </a:buClr>
                  <a:buFont typeface="Lucida Sans Unicode"/>
                  <a:buChar char="►"/>
                  <a:tabLst>
                    <a:tab pos="315595" algn="l"/>
                  </a:tabLst>
                </a:pPr>
                <a:r>
                  <a:rPr lang="en-US" sz="800" dirty="0">
                    <a:latin typeface="Arial"/>
                    <a:cs typeface="Arial"/>
                  </a:rPr>
                  <a:t>Complex relationship between hyperparameters and features of the distribution</a:t>
                </a:r>
              </a:p>
              <a:p>
                <a:pPr marL="772160" marR="59055" lvl="1" indent="-148590">
                  <a:lnSpc>
                    <a:spcPts val="950"/>
                  </a:lnSpc>
                  <a:spcAft>
                    <a:spcPts val="600"/>
                  </a:spcAft>
                  <a:buClr>
                    <a:srgbClr val="3333B2"/>
                  </a:buClr>
                  <a:buFont typeface="Lucida Sans Unicode"/>
                  <a:buChar char="►"/>
                  <a:tabLst>
                    <a:tab pos="315595" algn="l"/>
                  </a:tabLst>
                </a:pPr>
                <a:r>
                  <a:rPr lang="en-US" sz="800" dirty="0">
                    <a:latin typeface="Arial"/>
                    <a:cs typeface="Arial"/>
                  </a:rPr>
                  <a:t>A flexible alternative is to model a decomposition of the precision matrix instead</a:t>
                </a:r>
              </a:p>
              <a:p>
                <a:pPr marL="623570" marR="59055" lvl="1">
                  <a:lnSpc>
                    <a:spcPts val="950"/>
                  </a:lnSpc>
                  <a:spcAft>
                    <a:spcPts val="200"/>
                  </a:spcAft>
                  <a:buClr>
                    <a:srgbClr val="3333B2"/>
                  </a:buClr>
                  <a:tabLst>
                    <a:tab pos="315595" algn="l"/>
                  </a:tabLst>
                </a:pPr>
                <a:endParaRPr lang="en-US" sz="800" b="0" dirty="0">
                  <a:latin typeface="Arial"/>
                  <a:cs typeface="Arial"/>
                </a:endParaRPr>
              </a:p>
              <a:p>
                <a:pPr marL="772160" marR="59055" lvl="1" indent="-148590">
                  <a:lnSpc>
                    <a:spcPts val="950"/>
                  </a:lnSpc>
                  <a:buClr>
                    <a:srgbClr val="3333B2"/>
                  </a:buClr>
                  <a:buFont typeface="Lucida Sans Unicode"/>
                  <a:buChar char="►"/>
                  <a:tabLst>
                    <a:tab pos="315595" algn="l"/>
                  </a:tabLst>
                </a:pPr>
                <a:endParaRPr lang="en-US" sz="800" dirty="0">
                  <a:latin typeface="Arial"/>
                  <a:cs typeface="Arial"/>
                </a:endParaRPr>
              </a:p>
              <a:p>
                <a:pPr marL="795020" marR="59055" lvl="1" indent="-171450">
                  <a:lnSpc>
                    <a:spcPts val="950"/>
                  </a:lnSpc>
                  <a:buClr>
                    <a:srgbClr val="3333B2"/>
                  </a:buClr>
                  <a:buFont typeface="Wingdings" panose="05000000000000000000" pitchFamily="2" charset="2"/>
                  <a:buChar char="Ø"/>
                  <a:tabLst>
                    <a:tab pos="315595" algn="l"/>
                  </a:tabLst>
                </a:pPr>
                <a:endParaRPr lang="en-US" sz="800" dirty="0">
                  <a:latin typeface="Arial"/>
                  <a:cs typeface="Arial"/>
                </a:endParaRPr>
              </a:p>
            </p:txBody>
          </p:sp>
        </mc:Choice>
        <mc:Fallback xmlns="">
          <p:sp>
            <p:nvSpPr>
              <p:cNvPr id="3" name="object 4">
                <a:extLst>
                  <a:ext uri="{FF2B5EF4-FFF2-40B4-BE49-F238E27FC236}">
                    <a16:creationId xmlns:a16="http://schemas.microsoft.com/office/drawing/2014/main" id="{0EC6CE6B-C63A-AB25-16F9-9333765132DA}"/>
                  </a:ext>
                </a:extLst>
              </p:cNvPr>
              <p:cNvSpPr txBox="1">
                <a:spLocks noRot="1" noChangeAspect="1" noMove="1" noResize="1" noEditPoints="1" noAdjustHandles="1" noChangeArrowheads="1" noChangeShapeType="1" noTextEdit="1"/>
              </p:cNvSpPr>
              <p:nvPr/>
            </p:nvSpPr>
            <p:spPr>
              <a:xfrm>
                <a:off x="116408" y="892175"/>
                <a:ext cx="2344119" cy="2132250"/>
              </a:xfrm>
              <a:prstGeom prst="rect">
                <a:avLst/>
              </a:prstGeom>
              <a:blipFill>
                <a:blip r:embed="rId3"/>
                <a:stretch>
                  <a:fillRect l="-2338" t="-2286" r="-260"/>
                </a:stretch>
              </a:blipFill>
            </p:spPr>
            <p:txBody>
              <a:bodyPr/>
              <a:lstStyle/>
              <a:p>
                <a:r>
                  <a:rPr lang="en-US">
                    <a:noFill/>
                  </a:rPr>
                  <a:t> </a:t>
                </a:r>
              </a:p>
            </p:txBody>
          </p:sp>
        </mc:Fallback>
      </mc:AlternateContent>
      <p:sp>
        <p:nvSpPr>
          <p:cNvPr id="12" name="Oval 11">
            <a:extLst>
              <a:ext uri="{FF2B5EF4-FFF2-40B4-BE49-F238E27FC236}">
                <a16:creationId xmlns:a16="http://schemas.microsoft.com/office/drawing/2014/main" id="{7872C856-4C0E-87A6-E49D-877D44EF9664}"/>
              </a:ext>
            </a:extLst>
          </p:cNvPr>
          <p:cNvSpPr/>
          <p:nvPr/>
        </p:nvSpPr>
        <p:spPr>
          <a:xfrm>
            <a:off x="3537243" y="2786488"/>
            <a:ext cx="274320" cy="274320"/>
          </a:xfrm>
          <a:prstGeom prst="ellipse">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a:extLst>
              <a:ext uri="{FF2B5EF4-FFF2-40B4-BE49-F238E27FC236}">
                <a16:creationId xmlns:a16="http://schemas.microsoft.com/office/drawing/2014/main" id="{71A058DF-6153-3841-4AAD-0CF3BD8CC94A}"/>
              </a:ext>
            </a:extLst>
          </p:cNvPr>
          <p:cNvSpPr/>
          <p:nvPr/>
        </p:nvSpPr>
        <p:spPr>
          <a:xfrm>
            <a:off x="3067799" y="2782648"/>
            <a:ext cx="274320" cy="274320"/>
          </a:xfrm>
          <a:prstGeom prst="ellipse">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a:extLst>
              <a:ext uri="{FF2B5EF4-FFF2-40B4-BE49-F238E27FC236}">
                <a16:creationId xmlns:a16="http://schemas.microsoft.com/office/drawing/2014/main" id="{725A729C-8447-C0C2-4FB5-2F735FB794FF}"/>
              </a:ext>
            </a:extLst>
          </p:cNvPr>
          <p:cNvPicPr>
            <a:picLocks noChangeAspect="1"/>
          </p:cNvPicPr>
          <p:nvPr/>
        </p:nvPicPr>
        <p:blipFill>
          <a:blip r:embed="rId4">
            <a:alphaModFix/>
          </a:blip>
          <a:stretch>
            <a:fillRect/>
          </a:stretch>
        </p:blipFill>
        <p:spPr>
          <a:xfrm>
            <a:off x="2460527" y="965327"/>
            <a:ext cx="2091833" cy="2212848"/>
          </a:xfrm>
          <a:prstGeom prst="rect">
            <a:avLst/>
          </a:prstGeom>
        </p:spPr>
      </p:pic>
      <p:sp>
        <p:nvSpPr>
          <p:cNvPr id="16" name="Oval 15">
            <a:extLst>
              <a:ext uri="{FF2B5EF4-FFF2-40B4-BE49-F238E27FC236}">
                <a16:creationId xmlns:a16="http://schemas.microsoft.com/office/drawing/2014/main" id="{5D88B440-B39D-3CCC-1388-059EAD8F7697}"/>
              </a:ext>
            </a:extLst>
          </p:cNvPr>
          <p:cNvSpPr/>
          <p:nvPr/>
        </p:nvSpPr>
        <p:spPr>
          <a:xfrm>
            <a:off x="3068402" y="995213"/>
            <a:ext cx="274320" cy="274320"/>
          </a:xfrm>
          <a:prstGeom prst="ellipse">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3">
            <a:extLst>
              <a:ext uri="{FF2B5EF4-FFF2-40B4-BE49-F238E27FC236}">
                <a16:creationId xmlns:a16="http://schemas.microsoft.com/office/drawing/2014/main" id="{042F721D-3A7C-3AB3-0498-16F1CE48E404}"/>
              </a:ext>
            </a:extLst>
          </p:cNvPr>
          <p:cNvSpPr txBox="1"/>
          <p:nvPr/>
        </p:nvSpPr>
        <p:spPr>
          <a:xfrm>
            <a:off x="181856" y="358775"/>
            <a:ext cx="4180594" cy="246221"/>
          </a:xfrm>
          <a:prstGeom prst="rect">
            <a:avLst/>
          </a:prstGeom>
          <a:noFill/>
        </p:spPr>
        <p:txBody>
          <a:bodyPr wrap="square" rtlCol="0">
            <a:spAutoFit/>
          </a:bodyPr>
          <a:lstStyle/>
          <a:p>
            <a:r>
              <a:rPr lang="en-US" sz="1000" b="1" dirty="0"/>
              <a:t>DAG</a:t>
            </a:r>
            <a:r>
              <a:rPr lang="en-US" sz="1000" dirty="0"/>
              <a:t>: directed acyclic graph. Arrows </a:t>
            </a:r>
            <a:r>
              <a:rPr lang="en-US" sz="1000" dirty="0">
                <a:sym typeface="Wingdings" panose="05000000000000000000" pitchFamily="2" charset="2"/>
              </a:rPr>
              <a:t> direction of conditional dependence</a:t>
            </a:r>
            <a:endParaRPr lang="en-US" sz="1000" dirty="0"/>
          </a:p>
        </p:txBody>
      </p:sp>
      <p:sp>
        <p:nvSpPr>
          <p:cNvPr id="5" name="Slide Number Placeholder 4">
            <a:extLst>
              <a:ext uri="{FF2B5EF4-FFF2-40B4-BE49-F238E27FC236}">
                <a16:creationId xmlns:a16="http://schemas.microsoft.com/office/drawing/2014/main" id="{929A3BB2-03E8-155D-2FFD-EA752CDF7951}"/>
              </a:ext>
            </a:extLst>
          </p:cNvPr>
          <p:cNvSpPr>
            <a:spLocks noGrp="1"/>
          </p:cNvSpPr>
          <p:nvPr>
            <p:ph type="sldNum" sz="quarter" idx="7"/>
          </p:nvPr>
        </p:nvSpPr>
        <p:spPr/>
        <p:txBody>
          <a:bodyPr/>
          <a:lstStyle/>
          <a:p>
            <a:pPr marL="862965">
              <a:lnSpc>
                <a:spcPct val="100000"/>
              </a:lnSpc>
              <a:spcBef>
                <a:spcPts val="70"/>
              </a:spcBef>
            </a:pPr>
            <a:fld id="{81D60167-4931-47E6-BA6A-407CBD079E47}" type="slidenum">
              <a:rPr lang="en-US" spc="-5" smtClean="0"/>
              <a:t>16</a:t>
            </a:fld>
            <a:endParaRPr lang="en-US" spc="-5"/>
          </a:p>
          <a:p>
            <a:pPr marL="12700">
              <a:lnSpc>
                <a:spcPct val="100000"/>
              </a:lnSpc>
              <a:spcBef>
                <a:spcPts val="270"/>
              </a:spcBef>
            </a:pPr>
            <a:r>
              <a:rPr lang="en-US" spc="-5">
                <a:solidFill>
                  <a:srgbClr val="F2F2F2"/>
                </a:solidFill>
              </a:rPr>
              <a:t>The</a:t>
            </a:r>
            <a:r>
              <a:rPr lang="en-US" spc="-15">
                <a:solidFill>
                  <a:srgbClr val="F2F2F2"/>
                </a:solidFill>
              </a:rPr>
              <a:t> </a:t>
            </a:r>
            <a:r>
              <a:rPr lang="en-US" spc="-5">
                <a:solidFill>
                  <a:srgbClr val="F2F2F2"/>
                </a:solidFill>
              </a:rPr>
              <a:t>Ohio</a:t>
            </a:r>
            <a:r>
              <a:rPr lang="en-US" spc="-10">
                <a:solidFill>
                  <a:srgbClr val="F2F2F2"/>
                </a:solidFill>
              </a:rPr>
              <a:t> </a:t>
            </a:r>
            <a:r>
              <a:rPr lang="en-US" spc="-5">
                <a:solidFill>
                  <a:srgbClr val="F2F2F2"/>
                </a:solidFill>
              </a:rPr>
              <a:t>State</a:t>
            </a:r>
            <a:r>
              <a:rPr lang="en-US" spc="-15">
                <a:solidFill>
                  <a:srgbClr val="F2F2F2"/>
                </a:solidFill>
              </a:rPr>
              <a:t> </a:t>
            </a:r>
            <a:r>
              <a:rPr lang="en-US" spc="-5">
                <a:solidFill>
                  <a:srgbClr val="F2F2F2"/>
                </a:solidFill>
              </a:rPr>
              <a:t>University</a:t>
            </a:r>
            <a:endParaRPr lang="en-US" spc="-5" dirty="0">
              <a:solidFill>
                <a:srgbClr val="F2F2F2"/>
              </a:solidFill>
            </a:endParaRPr>
          </a:p>
        </p:txBody>
      </p:sp>
    </p:spTree>
    <p:extLst>
      <p:ext uri="{BB962C8B-B14F-4D97-AF65-F5344CB8AC3E}">
        <p14:creationId xmlns:p14="http://schemas.microsoft.com/office/powerpoint/2010/main" val="357061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D209535-843D-16FB-DCEA-7729B6DE424C}"/>
              </a:ext>
            </a:extLst>
          </p:cNvPr>
          <p:cNvPicPr>
            <a:picLocks noChangeAspect="1"/>
          </p:cNvPicPr>
          <p:nvPr/>
        </p:nvPicPr>
        <p:blipFill>
          <a:blip r:embed="rId3">
            <a:alphaModFix/>
          </a:blip>
          <a:stretch>
            <a:fillRect/>
          </a:stretch>
        </p:blipFill>
        <p:spPr>
          <a:xfrm>
            <a:off x="2291451" y="320202"/>
            <a:ext cx="2257799" cy="2857973"/>
          </a:xfrm>
          <a:prstGeom prst="rect">
            <a:avLst/>
          </a:prstGeom>
        </p:spPr>
      </p:pic>
      <p:sp>
        <p:nvSpPr>
          <p:cNvPr id="2" name="Title 1">
            <a:extLst>
              <a:ext uri="{FF2B5EF4-FFF2-40B4-BE49-F238E27FC236}">
                <a16:creationId xmlns:a16="http://schemas.microsoft.com/office/drawing/2014/main" id="{0D8D9EC1-CBF1-2185-86EA-9D7CDA4BFEFF}"/>
              </a:ext>
            </a:extLst>
          </p:cNvPr>
          <p:cNvSpPr>
            <a:spLocks noGrp="1"/>
          </p:cNvSpPr>
          <p:nvPr>
            <p:ph type="title"/>
          </p:nvPr>
        </p:nvSpPr>
        <p:spPr>
          <a:xfrm>
            <a:off x="95300" y="45565"/>
            <a:ext cx="4419498" cy="215444"/>
          </a:xfrm>
        </p:spPr>
        <p:txBody>
          <a:bodyPr/>
          <a:lstStyle/>
          <a:p>
            <a:r>
              <a:rPr lang="en-US" dirty="0"/>
              <a:t>A Hierarchical Random Effects Structure</a:t>
            </a:r>
          </a:p>
        </p:txBody>
      </p:sp>
      <p:grpSp>
        <p:nvGrpSpPr>
          <p:cNvPr id="6" name="object 8">
            <a:extLst>
              <a:ext uri="{FF2B5EF4-FFF2-40B4-BE49-F238E27FC236}">
                <a16:creationId xmlns:a16="http://schemas.microsoft.com/office/drawing/2014/main" id="{D7AC207E-035F-F874-0FBF-325741B74103}"/>
              </a:ext>
            </a:extLst>
          </p:cNvPr>
          <p:cNvGrpSpPr/>
          <p:nvPr/>
        </p:nvGrpSpPr>
        <p:grpSpPr>
          <a:xfrm>
            <a:off x="0" y="3168142"/>
            <a:ext cx="4608195" cy="288290"/>
            <a:chOff x="0" y="3168142"/>
            <a:chExt cx="4608195" cy="288290"/>
          </a:xfrm>
        </p:grpSpPr>
        <p:sp>
          <p:nvSpPr>
            <p:cNvPr id="7" name="object 9">
              <a:extLst>
                <a:ext uri="{FF2B5EF4-FFF2-40B4-BE49-F238E27FC236}">
                  <a16:creationId xmlns:a16="http://schemas.microsoft.com/office/drawing/2014/main" id="{44685044-5553-3DED-E985-4D5C53831F70}"/>
                </a:ext>
              </a:extLst>
            </p:cNvPr>
            <p:cNvSpPr/>
            <p:nvPr/>
          </p:nvSpPr>
          <p:spPr>
            <a:xfrm>
              <a:off x="0" y="3168142"/>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EBEBEB"/>
            </a:solidFill>
          </p:spPr>
          <p:txBody>
            <a:bodyPr wrap="square" lIns="0" tIns="0" rIns="0" bIns="0" rtlCol="0"/>
            <a:lstStyle/>
            <a:p>
              <a:endParaRPr/>
            </a:p>
          </p:txBody>
        </p:sp>
        <p:sp>
          <p:nvSpPr>
            <p:cNvPr id="8" name="object 10">
              <a:extLst>
                <a:ext uri="{FF2B5EF4-FFF2-40B4-BE49-F238E27FC236}">
                  <a16:creationId xmlns:a16="http://schemas.microsoft.com/office/drawing/2014/main" id="{DADA0FD1-642A-26E1-64B3-A82B463B1C28}"/>
                </a:ext>
              </a:extLst>
            </p:cNvPr>
            <p:cNvSpPr/>
            <p:nvPr/>
          </p:nvSpPr>
          <p:spPr>
            <a:xfrm>
              <a:off x="0" y="3312071"/>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A30000"/>
            </a:solidFill>
          </p:spPr>
          <p:txBody>
            <a:bodyPr wrap="square" lIns="0" tIns="0" rIns="0" bIns="0" rtlCol="0"/>
            <a:lstStyle/>
            <a:p>
              <a:endParaRPr/>
            </a:p>
          </p:txBody>
        </p:sp>
      </p:grpSp>
      <p:sp>
        <p:nvSpPr>
          <p:cNvPr id="9" name="object 12">
            <a:extLst>
              <a:ext uri="{FF2B5EF4-FFF2-40B4-BE49-F238E27FC236}">
                <a16:creationId xmlns:a16="http://schemas.microsoft.com/office/drawing/2014/main" id="{9554376C-D588-B507-59C1-E0081D982089}"/>
              </a:ext>
            </a:extLst>
          </p:cNvPr>
          <p:cNvSpPr txBox="1">
            <a:spLocks noGrp="1"/>
          </p:cNvSpPr>
          <p:nvPr>
            <p:ph type="ftr" sz="quarter" idx="5"/>
          </p:nvPr>
        </p:nvSpPr>
        <p:spPr>
          <a:xfrm>
            <a:off x="116408" y="3182357"/>
            <a:ext cx="906144" cy="263525"/>
          </a:xfrm>
          <a:prstGeom prst="rect">
            <a:avLst/>
          </a:prstGeom>
        </p:spPr>
        <p:txBody>
          <a:bodyPr vert="horz" wrap="square" lIns="0" tIns="8890" rIns="0" bIns="0" rtlCol="0">
            <a:spAutoFit/>
          </a:bodyPr>
          <a:lstStyle/>
          <a:p>
            <a:pPr marL="12700">
              <a:lnSpc>
                <a:spcPct val="100000"/>
              </a:lnSpc>
              <a:spcBef>
                <a:spcPts val="70"/>
              </a:spcBef>
            </a:pPr>
            <a:r>
              <a:rPr spc="-5" dirty="0"/>
              <a:t>Denielle</a:t>
            </a:r>
            <a:r>
              <a:rPr spc="-20" dirty="0"/>
              <a:t> </a:t>
            </a:r>
            <a:r>
              <a:rPr spc="-5" dirty="0"/>
              <a:t>Ricciardi</a:t>
            </a:r>
          </a:p>
          <a:p>
            <a:pPr marL="12700">
              <a:lnSpc>
                <a:spcPct val="100000"/>
              </a:lnSpc>
              <a:spcBef>
                <a:spcPts val="409"/>
              </a:spcBef>
            </a:pPr>
            <a:r>
              <a:rPr spc="-5" dirty="0">
                <a:solidFill>
                  <a:srgbClr val="F2F2F2"/>
                </a:solidFill>
              </a:rPr>
              <a:t>UQ</a:t>
            </a:r>
            <a:r>
              <a:rPr spc="-10" dirty="0">
                <a:solidFill>
                  <a:srgbClr val="F2F2F2"/>
                </a:solidFill>
              </a:rPr>
              <a:t> for </a:t>
            </a:r>
            <a:r>
              <a:rPr spc="-5" dirty="0">
                <a:solidFill>
                  <a:srgbClr val="F2F2F2"/>
                </a:solidFill>
              </a:rPr>
              <a:t>Materials</a:t>
            </a:r>
            <a:r>
              <a:rPr spc="-10" dirty="0">
                <a:solidFill>
                  <a:srgbClr val="F2F2F2"/>
                </a:solidFill>
              </a:rPr>
              <a:t> </a:t>
            </a:r>
            <a:r>
              <a:rPr spc="-5" dirty="0">
                <a:solidFill>
                  <a:srgbClr val="F2F2F2"/>
                </a:solidFill>
              </a:rPr>
              <a:t>Modeling</a:t>
            </a:r>
          </a:p>
        </p:txBody>
      </p:sp>
      <mc:AlternateContent xmlns:mc="http://schemas.openxmlformats.org/markup-compatibility/2006" xmlns:a14="http://schemas.microsoft.com/office/drawing/2010/main">
        <mc:Choice Requires="a14">
          <p:sp>
            <p:nvSpPr>
              <p:cNvPr id="3" name="object 4">
                <a:extLst>
                  <a:ext uri="{FF2B5EF4-FFF2-40B4-BE49-F238E27FC236}">
                    <a16:creationId xmlns:a16="http://schemas.microsoft.com/office/drawing/2014/main" id="{0EC6CE6B-C63A-AB25-16F9-9333765132DA}"/>
                  </a:ext>
                </a:extLst>
              </p:cNvPr>
              <p:cNvSpPr txBox="1"/>
              <p:nvPr/>
            </p:nvSpPr>
            <p:spPr>
              <a:xfrm>
                <a:off x="116409" y="892175"/>
                <a:ext cx="2341042" cy="2388731"/>
              </a:xfrm>
              <a:prstGeom prst="rect">
                <a:avLst/>
              </a:prstGeom>
            </p:spPr>
            <p:txBody>
              <a:bodyPr vert="horz" wrap="square" lIns="0" tIns="12065" rIns="0" bIns="0" rtlCol="0">
                <a:spAutoFit/>
              </a:bodyPr>
              <a:lstStyle/>
              <a:p>
                <a:pPr marL="38100">
                  <a:lnSpc>
                    <a:spcPts val="1400"/>
                  </a:lnSpc>
                  <a:spcBef>
                    <a:spcPts val="95"/>
                  </a:spcBef>
                  <a:spcAft>
                    <a:spcPts val="600"/>
                  </a:spcAft>
                </a:pPr>
                <a:r>
                  <a:rPr lang="en-US" sz="1200" spc="-10" dirty="0">
                    <a:solidFill>
                      <a:srgbClr val="3333B2"/>
                    </a:solidFill>
                    <a:latin typeface="Arial"/>
                    <a:cs typeface="Arial"/>
                  </a:rPr>
                  <a:t>Prior Modeling for </a:t>
                </a:r>
                <a14:m>
                  <m:oMath xmlns:m="http://schemas.openxmlformats.org/officeDocument/2006/math">
                    <m:r>
                      <m:rPr>
                        <m:sty m:val="p"/>
                      </m:rPr>
                      <a:rPr lang="en-US" sz="1200" spc="-10">
                        <a:solidFill>
                          <a:srgbClr val="3333B2"/>
                        </a:solidFill>
                        <a:latin typeface="Cambria Math" panose="02040503050406030204" pitchFamily="18" charset="0"/>
                        <a:cs typeface="Arial"/>
                      </a:rPr>
                      <m:t>Λ</m:t>
                    </m:r>
                  </m:oMath>
                </a14:m>
                <a:endParaRPr lang="en-US" sz="1200" spc="-10" dirty="0">
                  <a:solidFill>
                    <a:srgbClr val="3333B2"/>
                  </a:solidFill>
                  <a:latin typeface="Arial"/>
                  <a:cs typeface="Arial"/>
                </a:endParaRPr>
              </a:p>
              <a:p>
                <a:pPr marL="314960" marR="59055" indent="-148590">
                  <a:lnSpc>
                    <a:spcPts val="950"/>
                  </a:lnSpc>
                  <a:spcAft>
                    <a:spcPts val="600"/>
                  </a:spcAft>
                  <a:buClr>
                    <a:srgbClr val="3333B2"/>
                  </a:buClr>
                  <a:buFont typeface="Lucida Sans Unicode"/>
                  <a:buChar char="►"/>
                  <a:tabLst>
                    <a:tab pos="315595" algn="l"/>
                  </a:tabLst>
                </a:pPr>
                <a:r>
                  <a:rPr lang="en-US" sz="800" dirty="0">
                    <a:latin typeface="Arial"/>
                    <a:cs typeface="Arial"/>
                  </a:rPr>
                  <a:t>Wishart Distribution: probability distribution on positive-definite matrices</a:t>
                </a:r>
              </a:p>
              <a:p>
                <a:pPr marL="772160" marR="59055" lvl="1" indent="-148590">
                  <a:lnSpc>
                    <a:spcPts val="950"/>
                  </a:lnSpc>
                  <a:spcAft>
                    <a:spcPts val="600"/>
                  </a:spcAft>
                  <a:buClr>
                    <a:srgbClr val="3333B2"/>
                  </a:buClr>
                  <a:buFont typeface="Lucida Sans Unicode"/>
                  <a:buChar char="►"/>
                  <a:tabLst>
                    <a:tab pos="315595" algn="l"/>
                  </a:tabLst>
                </a:pPr>
                <a:r>
                  <a:rPr lang="en-US" sz="800" dirty="0">
                    <a:latin typeface="Arial"/>
                    <a:cs typeface="Arial"/>
                  </a:rPr>
                  <a:t>  </a:t>
                </a:r>
                <a14:m>
                  <m:oMath xmlns:m="http://schemas.openxmlformats.org/officeDocument/2006/math">
                    <m:r>
                      <m:rPr>
                        <m:sty m:val="p"/>
                      </m:rPr>
                      <a:rPr lang="en-US" sz="800" b="0" i="0" smtClean="0">
                        <a:latin typeface="Cambria Math" panose="02040503050406030204" pitchFamily="18" charset="0"/>
                        <a:cs typeface="Arial"/>
                      </a:rPr>
                      <m:t>Λ</m:t>
                    </m:r>
                    <m:r>
                      <a:rPr lang="en-US" sz="800" b="0" i="1" smtClean="0">
                        <a:latin typeface="Cambria Math" panose="02040503050406030204" pitchFamily="18" charset="0"/>
                        <a:cs typeface="Arial"/>
                      </a:rPr>
                      <m:t>∼</m:t>
                    </m:r>
                    <m:r>
                      <a:rPr lang="en-US" sz="800" b="0" i="1" smtClean="0">
                        <a:latin typeface="Cambria Math" panose="02040503050406030204" pitchFamily="18" charset="0"/>
                        <a:cs typeface="Arial"/>
                      </a:rPr>
                      <m:t>𝑊𝑖𝑠</m:t>
                    </m:r>
                    <m:sSub>
                      <m:sSubPr>
                        <m:ctrlPr>
                          <a:rPr lang="en-US" sz="800" b="0" i="1" smtClean="0">
                            <a:latin typeface="Cambria Math" panose="02040503050406030204" pitchFamily="18" charset="0"/>
                            <a:cs typeface="Arial"/>
                          </a:rPr>
                        </m:ctrlPr>
                      </m:sSubPr>
                      <m:e>
                        <m:r>
                          <a:rPr lang="en-US" sz="800" b="0" i="1" smtClean="0">
                            <a:latin typeface="Cambria Math" panose="02040503050406030204" pitchFamily="18" charset="0"/>
                            <a:cs typeface="Arial"/>
                          </a:rPr>
                          <m:t>h</m:t>
                        </m:r>
                      </m:e>
                      <m:sub>
                        <m:r>
                          <a:rPr lang="en-US" sz="800" b="0" i="1" smtClean="0">
                            <a:latin typeface="Cambria Math" panose="02040503050406030204" pitchFamily="18" charset="0"/>
                            <a:cs typeface="Arial"/>
                          </a:rPr>
                          <m:t>𝐷</m:t>
                        </m:r>
                      </m:sub>
                    </m:sSub>
                    <m:r>
                      <a:rPr lang="en-US" sz="800" b="0" i="1" smtClean="0">
                        <a:latin typeface="Cambria Math" panose="02040503050406030204" pitchFamily="18" charset="0"/>
                        <a:cs typeface="Arial"/>
                      </a:rPr>
                      <m:t>(</m:t>
                    </m:r>
                    <m:sSub>
                      <m:sSubPr>
                        <m:ctrlPr>
                          <a:rPr lang="en-US" sz="800" b="0" i="1" smtClean="0">
                            <a:latin typeface="Cambria Math" panose="02040503050406030204" pitchFamily="18" charset="0"/>
                            <a:cs typeface="Arial"/>
                          </a:rPr>
                        </m:ctrlPr>
                      </m:sSubPr>
                      <m:e>
                        <m:r>
                          <a:rPr lang="en-US" sz="800" b="0" i="1" smtClean="0">
                            <a:latin typeface="Cambria Math" panose="02040503050406030204" pitchFamily="18" charset="0"/>
                            <a:cs typeface="Arial"/>
                          </a:rPr>
                          <m:t>𝑉</m:t>
                        </m:r>
                      </m:e>
                      <m:sub>
                        <m:r>
                          <a:rPr lang="en-US" sz="800" b="0" i="1" smtClean="0">
                            <a:latin typeface="Cambria Math" panose="02040503050406030204" pitchFamily="18" charset="0"/>
                            <a:cs typeface="Arial"/>
                          </a:rPr>
                          <m:t>𝑜</m:t>
                        </m:r>
                      </m:sub>
                    </m:sSub>
                    <m:r>
                      <a:rPr lang="en-US" sz="800" b="0" i="1" smtClean="0">
                        <a:latin typeface="Cambria Math" panose="02040503050406030204" pitchFamily="18" charset="0"/>
                        <a:cs typeface="Arial"/>
                      </a:rPr>
                      <m:t>,</m:t>
                    </m:r>
                    <m:sSub>
                      <m:sSubPr>
                        <m:ctrlPr>
                          <a:rPr lang="en-US" sz="800" b="0" i="1" smtClean="0">
                            <a:latin typeface="Cambria Math" panose="02040503050406030204" pitchFamily="18" charset="0"/>
                            <a:cs typeface="Arial"/>
                          </a:rPr>
                        </m:ctrlPr>
                      </m:sSubPr>
                      <m:e>
                        <m:r>
                          <a:rPr lang="en-US" sz="800" b="0" i="1" smtClean="0">
                            <a:latin typeface="Cambria Math" panose="02040503050406030204" pitchFamily="18" charset="0"/>
                            <a:cs typeface="Arial"/>
                          </a:rPr>
                          <m:t>𝑣</m:t>
                        </m:r>
                      </m:e>
                      <m:sub>
                        <m:r>
                          <a:rPr lang="en-US" sz="800" b="0" i="1" smtClean="0">
                            <a:latin typeface="Cambria Math" panose="02040503050406030204" pitchFamily="18" charset="0"/>
                            <a:cs typeface="Arial"/>
                          </a:rPr>
                          <m:t>𝑜</m:t>
                        </m:r>
                      </m:sub>
                    </m:sSub>
                    <m:r>
                      <a:rPr lang="en-US" sz="800" b="0" i="1" smtClean="0">
                        <a:latin typeface="Cambria Math" panose="02040503050406030204" pitchFamily="18" charset="0"/>
                        <a:cs typeface="Arial"/>
                      </a:rPr>
                      <m:t>)</m:t>
                    </m:r>
                  </m:oMath>
                </a14:m>
                <a:endParaRPr lang="en-US" sz="800" dirty="0">
                  <a:latin typeface="Arial"/>
                  <a:cs typeface="Arial"/>
                </a:endParaRPr>
              </a:p>
              <a:p>
                <a:pPr marL="772160" marR="59055" lvl="1" indent="-148590">
                  <a:lnSpc>
                    <a:spcPts val="950"/>
                  </a:lnSpc>
                  <a:spcAft>
                    <a:spcPts val="600"/>
                  </a:spcAft>
                  <a:buClr>
                    <a:srgbClr val="3333B2"/>
                  </a:buClr>
                  <a:buFont typeface="Lucida Sans Unicode"/>
                  <a:buChar char="►"/>
                  <a:tabLst>
                    <a:tab pos="315595" algn="l"/>
                  </a:tabLst>
                </a:pPr>
                <a:r>
                  <a:rPr lang="en-US" sz="800" dirty="0">
                    <a:latin typeface="Arial"/>
                    <a:cs typeface="Arial"/>
                  </a:rPr>
                  <a:t>Complex relationship between hyperparameters and features of the distribution</a:t>
                </a:r>
              </a:p>
              <a:p>
                <a:pPr marL="772160" marR="59055" lvl="1" indent="-148590">
                  <a:lnSpc>
                    <a:spcPts val="950"/>
                  </a:lnSpc>
                  <a:spcAft>
                    <a:spcPts val="600"/>
                  </a:spcAft>
                  <a:buClr>
                    <a:srgbClr val="3333B2"/>
                  </a:buClr>
                  <a:buFont typeface="Lucida Sans Unicode"/>
                  <a:buChar char="►"/>
                  <a:tabLst>
                    <a:tab pos="315595" algn="l"/>
                  </a:tabLst>
                </a:pPr>
                <a:r>
                  <a:rPr lang="en-US" sz="800" dirty="0">
                    <a:latin typeface="Arial"/>
                    <a:cs typeface="Arial"/>
                  </a:rPr>
                  <a:t>A flexible alternative is to model a decomposition of the covariance matrix instead</a:t>
                </a:r>
              </a:p>
              <a:p>
                <a:pPr marL="772160" marR="59055" lvl="1" indent="-148590">
                  <a:lnSpc>
                    <a:spcPts val="950"/>
                  </a:lnSpc>
                  <a:spcAft>
                    <a:spcPts val="600"/>
                  </a:spcAft>
                  <a:buClr>
                    <a:srgbClr val="3333B2"/>
                  </a:buClr>
                  <a:buFont typeface="Lucida Sans Unicode"/>
                  <a:buChar char="►"/>
                  <a:tabLst>
                    <a:tab pos="315595" algn="l"/>
                  </a:tabLst>
                </a:pPr>
                <a14:m>
                  <m:oMath xmlns:m="http://schemas.openxmlformats.org/officeDocument/2006/math">
                    <m:r>
                      <m:rPr>
                        <m:sty m:val="p"/>
                      </m:rPr>
                      <a:rPr lang="en-US" sz="800" b="0" i="0" smtClean="0">
                        <a:latin typeface="Cambria Math" panose="02040503050406030204" pitchFamily="18" charset="0"/>
                        <a:cs typeface="Arial"/>
                      </a:rPr>
                      <m:t>Λ</m:t>
                    </m:r>
                    <m:r>
                      <a:rPr lang="en-US" sz="800" b="0" i="1" smtClean="0">
                        <a:latin typeface="Cambria Math" panose="02040503050406030204" pitchFamily="18" charset="0"/>
                        <a:cs typeface="Arial"/>
                      </a:rPr>
                      <m:t>=</m:t>
                    </m:r>
                    <m:r>
                      <m:rPr>
                        <m:sty m:val="p"/>
                      </m:rPr>
                      <a:rPr lang="en-US" sz="800" b="0" i="0" smtClean="0">
                        <a:latin typeface="Cambria Math" panose="02040503050406030204" pitchFamily="18" charset="0"/>
                        <a:cs typeface="Arial"/>
                      </a:rPr>
                      <m:t>diag</m:t>
                    </m:r>
                    <m:d>
                      <m:dPr>
                        <m:ctrlPr>
                          <a:rPr lang="en-US" sz="800" b="0" i="1" smtClean="0">
                            <a:latin typeface="Cambria Math" panose="02040503050406030204" pitchFamily="18" charset="0"/>
                            <a:cs typeface="Arial"/>
                          </a:rPr>
                        </m:ctrlPr>
                      </m:dPr>
                      <m:e>
                        <m:r>
                          <a:rPr lang="en-US" sz="800" b="0" i="1" smtClean="0">
                            <a:latin typeface="Cambria Math" panose="02040503050406030204" pitchFamily="18" charset="0"/>
                            <a:cs typeface="Arial"/>
                          </a:rPr>
                          <m:t>𝑡</m:t>
                        </m:r>
                      </m:e>
                    </m:d>
                    <m:r>
                      <a:rPr lang="en-US" sz="800" b="0" i="1" smtClean="0">
                        <a:latin typeface="Cambria Math" panose="02040503050406030204" pitchFamily="18" charset="0"/>
                        <a:cs typeface="Arial"/>
                      </a:rPr>
                      <m:t>𝑅</m:t>
                    </m:r>
                    <m:r>
                      <m:rPr>
                        <m:sty m:val="p"/>
                      </m:rPr>
                      <a:rPr lang="en-US" sz="800" b="0" i="0" smtClean="0">
                        <a:latin typeface="Cambria Math" panose="02040503050406030204" pitchFamily="18" charset="0"/>
                        <a:cs typeface="Arial"/>
                      </a:rPr>
                      <m:t>diag</m:t>
                    </m:r>
                    <m:d>
                      <m:dPr>
                        <m:ctrlPr>
                          <a:rPr lang="en-US" sz="800" b="0" i="1" smtClean="0">
                            <a:latin typeface="Cambria Math" panose="02040503050406030204" pitchFamily="18" charset="0"/>
                            <a:cs typeface="Arial"/>
                          </a:rPr>
                        </m:ctrlPr>
                      </m:dPr>
                      <m:e>
                        <m:r>
                          <a:rPr lang="en-US" sz="800" b="0" i="1" smtClean="0">
                            <a:latin typeface="Cambria Math" panose="02040503050406030204" pitchFamily="18" charset="0"/>
                            <a:cs typeface="Arial"/>
                          </a:rPr>
                          <m:t>𝑡</m:t>
                        </m:r>
                      </m:e>
                    </m:d>
                  </m:oMath>
                </a14:m>
                <a:endParaRPr lang="en-US" sz="800" dirty="0">
                  <a:latin typeface="Arial"/>
                  <a:cs typeface="Arial"/>
                </a:endParaRPr>
              </a:p>
              <a:p>
                <a:pPr marL="623570" marR="59055" lvl="1">
                  <a:lnSpc>
                    <a:spcPts val="950"/>
                  </a:lnSpc>
                  <a:spcAft>
                    <a:spcPts val="600"/>
                  </a:spcAft>
                  <a:buClr>
                    <a:srgbClr val="3333B2"/>
                  </a:buClr>
                  <a:tabLst>
                    <a:tab pos="315595" algn="l"/>
                  </a:tabLst>
                </a:pPr>
                <a:endParaRPr lang="en-US" sz="800" b="0" dirty="0">
                  <a:latin typeface="Arial"/>
                  <a:cs typeface="Arial"/>
                </a:endParaRPr>
              </a:p>
              <a:p>
                <a:pPr marL="772160" marR="59055" lvl="1" indent="-148590">
                  <a:lnSpc>
                    <a:spcPts val="950"/>
                  </a:lnSpc>
                  <a:buClr>
                    <a:srgbClr val="3333B2"/>
                  </a:buClr>
                  <a:buFont typeface="Lucida Sans Unicode"/>
                  <a:buChar char="►"/>
                  <a:tabLst>
                    <a:tab pos="315595" algn="l"/>
                  </a:tabLst>
                </a:pPr>
                <a:endParaRPr lang="en-US" sz="800" dirty="0">
                  <a:latin typeface="Arial"/>
                  <a:cs typeface="Arial"/>
                </a:endParaRPr>
              </a:p>
              <a:p>
                <a:pPr marL="795020" marR="59055" lvl="1" indent="-171450">
                  <a:lnSpc>
                    <a:spcPts val="950"/>
                  </a:lnSpc>
                  <a:buClr>
                    <a:srgbClr val="3333B2"/>
                  </a:buClr>
                  <a:buFont typeface="Wingdings" panose="05000000000000000000" pitchFamily="2" charset="2"/>
                  <a:buChar char="Ø"/>
                  <a:tabLst>
                    <a:tab pos="315595" algn="l"/>
                  </a:tabLst>
                </a:pPr>
                <a:endParaRPr lang="en-US" sz="800" dirty="0">
                  <a:latin typeface="Arial"/>
                  <a:cs typeface="Arial"/>
                </a:endParaRPr>
              </a:p>
            </p:txBody>
          </p:sp>
        </mc:Choice>
        <mc:Fallback xmlns="">
          <p:sp>
            <p:nvSpPr>
              <p:cNvPr id="3" name="object 4">
                <a:extLst>
                  <a:ext uri="{FF2B5EF4-FFF2-40B4-BE49-F238E27FC236}">
                    <a16:creationId xmlns:a16="http://schemas.microsoft.com/office/drawing/2014/main" id="{0EC6CE6B-C63A-AB25-16F9-9333765132DA}"/>
                  </a:ext>
                </a:extLst>
              </p:cNvPr>
              <p:cNvSpPr txBox="1">
                <a:spLocks noRot="1" noChangeAspect="1" noMove="1" noResize="1" noEditPoints="1" noAdjustHandles="1" noChangeArrowheads="1" noChangeShapeType="1" noTextEdit="1"/>
              </p:cNvSpPr>
              <p:nvPr/>
            </p:nvSpPr>
            <p:spPr>
              <a:xfrm>
                <a:off x="116409" y="892175"/>
                <a:ext cx="2341042" cy="2388731"/>
              </a:xfrm>
              <a:prstGeom prst="rect">
                <a:avLst/>
              </a:prstGeom>
              <a:blipFill>
                <a:blip r:embed="rId4"/>
                <a:stretch>
                  <a:fillRect l="-2344" t="-2041" r="-521"/>
                </a:stretch>
              </a:blipFill>
            </p:spPr>
            <p:txBody>
              <a:bodyPr/>
              <a:lstStyle/>
              <a:p>
                <a:r>
                  <a:rPr lang="en-US">
                    <a:noFill/>
                  </a:rPr>
                  <a:t> </a:t>
                </a:r>
              </a:p>
            </p:txBody>
          </p:sp>
        </mc:Fallback>
      </mc:AlternateContent>
      <p:sp>
        <p:nvSpPr>
          <p:cNvPr id="15" name="Oval 14">
            <a:extLst>
              <a:ext uri="{FF2B5EF4-FFF2-40B4-BE49-F238E27FC236}">
                <a16:creationId xmlns:a16="http://schemas.microsoft.com/office/drawing/2014/main" id="{E87A4326-3DC5-EB28-D3A1-94F61457B248}"/>
              </a:ext>
            </a:extLst>
          </p:cNvPr>
          <p:cNvSpPr/>
          <p:nvPr/>
        </p:nvSpPr>
        <p:spPr>
          <a:xfrm>
            <a:off x="2831841" y="343277"/>
            <a:ext cx="274320" cy="274320"/>
          </a:xfrm>
          <a:prstGeom prst="ellipse">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id="{DCD87425-0D3C-A135-F40D-8A2A3449149C}"/>
              </a:ext>
            </a:extLst>
          </p:cNvPr>
          <p:cNvSpPr/>
          <p:nvPr/>
        </p:nvSpPr>
        <p:spPr>
          <a:xfrm>
            <a:off x="3309297" y="341712"/>
            <a:ext cx="274320" cy="274320"/>
          </a:xfrm>
          <a:prstGeom prst="ellipse">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Slide Number Placeholder 4">
            <a:extLst>
              <a:ext uri="{FF2B5EF4-FFF2-40B4-BE49-F238E27FC236}">
                <a16:creationId xmlns:a16="http://schemas.microsoft.com/office/drawing/2014/main" id="{17033127-971A-EC2C-FAA5-50E5878B27CC}"/>
              </a:ext>
            </a:extLst>
          </p:cNvPr>
          <p:cNvSpPr>
            <a:spLocks noGrp="1"/>
          </p:cNvSpPr>
          <p:nvPr>
            <p:ph type="sldNum" sz="quarter" idx="7"/>
          </p:nvPr>
        </p:nvSpPr>
        <p:spPr/>
        <p:txBody>
          <a:bodyPr/>
          <a:lstStyle/>
          <a:p>
            <a:pPr marL="862965">
              <a:lnSpc>
                <a:spcPct val="100000"/>
              </a:lnSpc>
              <a:spcBef>
                <a:spcPts val="70"/>
              </a:spcBef>
            </a:pPr>
            <a:fld id="{81D60167-4931-47E6-BA6A-407CBD079E47}" type="slidenum">
              <a:rPr lang="en-US" spc="-5" smtClean="0"/>
              <a:t>17</a:t>
            </a:fld>
            <a:endParaRPr lang="en-US" spc="-5"/>
          </a:p>
          <a:p>
            <a:pPr marL="12700">
              <a:lnSpc>
                <a:spcPct val="100000"/>
              </a:lnSpc>
              <a:spcBef>
                <a:spcPts val="270"/>
              </a:spcBef>
            </a:pPr>
            <a:r>
              <a:rPr lang="en-US" spc="-5">
                <a:solidFill>
                  <a:srgbClr val="F2F2F2"/>
                </a:solidFill>
              </a:rPr>
              <a:t>The</a:t>
            </a:r>
            <a:r>
              <a:rPr lang="en-US" spc="-15">
                <a:solidFill>
                  <a:srgbClr val="F2F2F2"/>
                </a:solidFill>
              </a:rPr>
              <a:t> </a:t>
            </a:r>
            <a:r>
              <a:rPr lang="en-US" spc="-5">
                <a:solidFill>
                  <a:srgbClr val="F2F2F2"/>
                </a:solidFill>
              </a:rPr>
              <a:t>Ohio</a:t>
            </a:r>
            <a:r>
              <a:rPr lang="en-US" spc="-10">
                <a:solidFill>
                  <a:srgbClr val="F2F2F2"/>
                </a:solidFill>
              </a:rPr>
              <a:t> </a:t>
            </a:r>
            <a:r>
              <a:rPr lang="en-US" spc="-5">
                <a:solidFill>
                  <a:srgbClr val="F2F2F2"/>
                </a:solidFill>
              </a:rPr>
              <a:t>State</a:t>
            </a:r>
            <a:r>
              <a:rPr lang="en-US" spc="-15">
                <a:solidFill>
                  <a:srgbClr val="F2F2F2"/>
                </a:solidFill>
              </a:rPr>
              <a:t> </a:t>
            </a:r>
            <a:r>
              <a:rPr lang="en-US" spc="-5">
                <a:solidFill>
                  <a:srgbClr val="F2F2F2"/>
                </a:solidFill>
              </a:rPr>
              <a:t>University</a:t>
            </a:r>
            <a:endParaRPr lang="en-US" spc="-5" dirty="0">
              <a:solidFill>
                <a:srgbClr val="F2F2F2"/>
              </a:solidFill>
            </a:endParaRPr>
          </a:p>
        </p:txBody>
      </p:sp>
    </p:spTree>
    <p:extLst>
      <p:ext uri="{BB962C8B-B14F-4D97-AF65-F5344CB8AC3E}">
        <p14:creationId xmlns:p14="http://schemas.microsoft.com/office/powerpoint/2010/main" val="4176994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500"/>
                                        <p:tgtEl>
                                          <p:spTgt spid="3">
                                            <p:txEl>
                                              <p:pRg st="5" end="5"/>
                                            </p:txEl>
                                          </p:spTgt>
                                        </p:tgtEl>
                                      </p:cBhvr>
                                    </p:animEffect>
                                  </p:childTnLst>
                                </p:cTn>
                              </p:par>
                              <p:par>
                                <p:cTn id="8" presetID="1"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childTnLst>
                                </p:cTn>
                              </p:par>
                              <p:par>
                                <p:cTn id="10" presetID="1"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95300" y="45565"/>
            <a:ext cx="4343350" cy="232756"/>
          </a:xfrm>
          <a:prstGeom prst="rect">
            <a:avLst/>
          </a:prstGeom>
        </p:spPr>
        <p:txBody>
          <a:bodyPr vert="horz" wrap="square" lIns="0" tIns="17145" rIns="0" bIns="0" rtlCol="0">
            <a:spAutoFit/>
          </a:bodyPr>
          <a:lstStyle/>
          <a:p>
            <a:pPr marL="12700">
              <a:lnSpc>
                <a:spcPct val="100000"/>
              </a:lnSpc>
              <a:spcBef>
                <a:spcPts val="135"/>
              </a:spcBef>
            </a:pPr>
            <a:r>
              <a:rPr lang="en-US" sz="1400" spc="15" dirty="0">
                <a:solidFill>
                  <a:srgbClr val="CC0000"/>
                </a:solidFill>
                <a:latin typeface="Arial"/>
                <a:cs typeface="Arial"/>
              </a:rPr>
              <a:t>Exemplar Problem: Crystal Plasticity</a:t>
            </a:r>
            <a:endParaRPr sz="1400" dirty="0">
              <a:latin typeface="Arial"/>
              <a:cs typeface="Arial"/>
            </a:endParaRPr>
          </a:p>
        </p:txBody>
      </p:sp>
      <p:pic>
        <p:nvPicPr>
          <p:cNvPr id="4" name="object 4"/>
          <p:cNvPicPr/>
          <p:nvPr/>
        </p:nvPicPr>
        <p:blipFill>
          <a:blip r:embed="rId3" cstate="print"/>
          <a:stretch>
            <a:fillRect/>
          </a:stretch>
        </p:blipFill>
        <p:spPr>
          <a:xfrm>
            <a:off x="1377483" y="1000211"/>
            <a:ext cx="913304" cy="850650"/>
          </a:xfrm>
          <a:prstGeom prst="rect">
            <a:avLst/>
          </a:prstGeom>
        </p:spPr>
      </p:pic>
      <p:pic>
        <p:nvPicPr>
          <p:cNvPr id="5" name="object 5"/>
          <p:cNvPicPr/>
          <p:nvPr/>
        </p:nvPicPr>
        <p:blipFill>
          <a:blip r:embed="rId4" cstate="print"/>
          <a:stretch>
            <a:fillRect/>
          </a:stretch>
        </p:blipFill>
        <p:spPr>
          <a:xfrm>
            <a:off x="2533650" y="998732"/>
            <a:ext cx="1018178" cy="922143"/>
          </a:xfrm>
          <a:prstGeom prst="rect">
            <a:avLst/>
          </a:prstGeom>
        </p:spPr>
      </p:pic>
      <p:grpSp>
        <p:nvGrpSpPr>
          <p:cNvPr id="7" name="object 7"/>
          <p:cNvGrpSpPr/>
          <p:nvPr/>
        </p:nvGrpSpPr>
        <p:grpSpPr>
          <a:xfrm>
            <a:off x="0" y="3168142"/>
            <a:ext cx="4608195" cy="288290"/>
            <a:chOff x="0" y="3168142"/>
            <a:chExt cx="4608195" cy="288290"/>
          </a:xfrm>
        </p:grpSpPr>
        <p:sp>
          <p:nvSpPr>
            <p:cNvPr id="8" name="object 8"/>
            <p:cNvSpPr/>
            <p:nvPr/>
          </p:nvSpPr>
          <p:spPr>
            <a:xfrm>
              <a:off x="0" y="3168142"/>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EBEBEB"/>
            </a:solidFill>
          </p:spPr>
          <p:txBody>
            <a:bodyPr wrap="square" lIns="0" tIns="0" rIns="0" bIns="0" rtlCol="0"/>
            <a:lstStyle/>
            <a:p>
              <a:endParaRPr/>
            </a:p>
          </p:txBody>
        </p:sp>
        <p:sp>
          <p:nvSpPr>
            <p:cNvPr id="9" name="object 9"/>
            <p:cNvSpPr/>
            <p:nvPr/>
          </p:nvSpPr>
          <p:spPr>
            <a:xfrm>
              <a:off x="0" y="3312071"/>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A30000"/>
            </a:solidFill>
          </p:spPr>
          <p:txBody>
            <a:bodyPr wrap="square" lIns="0" tIns="0" rIns="0" bIns="0" rtlCol="0"/>
            <a:lstStyle/>
            <a:p>
              <a:endParaRPr/>
            </a:p>
          </p:txBody>
        </p:sp>
      </p:grpSp>
      <p:sp>
        <p:nvSpPr>
          <p:cNvPr id="11" name="object 11"/>
          <p:cNvSpPr txBox="1">
            <a:spLocks noGrp="1"/>
          </p:cNvSpPr>
          <p:nvPr>
            <p:ph type="ftr" sz="quarter" idx="5"/>
          </p:nvPr>
        </p:nvSpPr>
        <p:spPr>
          <a:prstGeom prst="rect">
            <a:avLst/>
          </a:prstGeom>
        </p:spPr>
        <p:txBody>
          <a:bodyPr vert="horz" wrap="square" lIns="0" tIns="8890" rIns="0" bIns="0" rtlCol="0">
            <a:spAutoFit/>
          </a:bodyPr>
          <a:lstStyle/>
          <a:p>
            <a:pPr marL="12700">
              <a:lnSpc>
                <a:spcPct val="100000"/>
              </a:lnSpc>
              <a:spcBef>
                <a:spcPts val="70"/>
              </a:spcBef>
            </a:pPr>
            <a:r>
              <a:rPr spc="-5" dirty="0"/>
              <a:t>Denielle</a:t>
            </a:r>
            <a:r>
              <a:rPr spc="-20" dirty="0"/>
              <a:t> </a:t>
            </a:r>
            <a:r>
              <a:rPr spc="-5" dirty="0"/>
              <a:t>Ricciardi</a:t>
            </a:r>
          </a:p>
          <a:p>
            <a:pPr marL="12700">
              <a:lnSpc>
                <a:spcPct val="100000"/>
              </a:lnSpc>
              <a:spcBef>
                <a:spcPts val="409"/>
              </a:spcBef>
            </a:pPr>
            <a:r>
              <a:rPr spc="-5" dirty="0">
                <a:solidFill>
                  <a:srgbClr val="F2F2F2"/>
                </a:solidFill>
              </a:rPr>
              <a:t>UQ</a:t>
            </a:r>
            <a:r>
              <a:rPr spc="-10" dirty="0">
                <a:solidFill>
                  <a:srgbClr val="F2F2F2"/>
                </a:solidFill>
              </a:rPr>
              <a:t> for </a:t>
            </a:r>
            <a:r>
              <a:rPr spc="-5" dirty="0">
                <a:solidFill>
                  <a:srgbClr val="F2F2F2"/>
                </a:solidFill>
              </a:rPr>
              <a:t>Materials</a:t>
            </a:r>
            <a:r>
              <a:rPr spc="-10" dirty="0">
                <a:solidFill>
                  <a:srgbClr val="F2F2F2"/>
                </a:solidFill>
              </a:rPr>
              <a:t> </a:t>
            </a:r>
            <a:r>
              <a:rPr spc="-5" dirty="0">
                <a:solidFill>
                  <a:srgbClr val="F2F2F2"/>
                </a:solidFill>
              </a:rPr>
              <a:t>Modeling</a:t>
            </a:r>
          </a:p>
        </p:txBody>
      </p:sp>
      <p:sp>
        <p:nvSpPr>
          <p:cNvPr id="12" name="object 3">
            <a:extLst>
              <a:ext uri="{FF2B5EF4-FFF2-40B4-BE49-F238E27FC236}">
                <a16:creationId xmlns:a16="http://schemas.microsoft.com/office/drawing/2014/main" id="{79D88594-4780-EE76-9C2E-354C2C4756A8}"/>
              </a:ext>
            </a:extLst>
          </p:cNvPr>
          <p:cNvSpPr txBox="1"/>
          <p:nvPr/>
        </p:nvSpPr>
        <p:spPr>
          <a:xfrm>
            <a:off x="304810" y="420871"/>
            <a:ext cx="4210040" cy="448200"/>
          </a:xfrm>
          <a:prstGeom prst="rect">
            <a:avLst/>
          </a:prstGeom>
        </p:spPr>
        <p:txBody>
          <a:bodyPr vert="horz" wrap="square" lIns="0" tIns="17145" rIns="0" bIns="0" rtlCol="0">
            <a:spAutoFit/>
          </a:bodyPr>
          <a:lstStyle/>
          <a:p>
            <a:pPr marL="38100">
              <a:lnSpc>
                <a:spcPct val="100000"/>
              </a:lnSpc>
              <a:spcBef>
                <a:spcPts val="625"/>
              </a:spcBef>
              <a:spcAft>
                <a:spcPts val="200"/>
              </a:spcAft>
            </a:pPr>
            <a:r>
              <a:rPr lang="en-US" sz="1200" spc="-5" dirty="0">
                <a:solidFill>
                  <a:srgbClr val="3333B2"/>
                </a:solidFill>
                <a:latin typeface="Arial"/>
                <a:cs typeface="Arial"/>
              </a:rPr>
              <a:t>Crystal Plasticity (CP) Modeling: </a:t>
            </a:r>
            <a:r>
              <a:rPr lang="en-US" sz="800" spc="-5" dirty="0">
                <a:latin typeface="Arial"/>
                <a:cs typeface="Arial"/>
              </a:rPr>
              <a:t>Used to predict mechanical behavior of polycrystalline materials such as the stress-strain response and texture evolution under specific modes of deformation.</a:t>
            </a:r>
          </a:p>
        </p:txBody>
      </p:sp>
      <p:sp>
        <p:nvSpPr>
          <p:cNvPr id="3" name="object 4">
            <a:extLst>
              <a:ext uri="{FF2B5EF4-FFF2-40B4-BE49-F238E27FC236}">
                <a16:creationId xmlns:a16="http://schemas.microsoft.com/office/drawing/2014/main" id="{26EADC85-987A-7F7C-B23D-6E4143DD4E9C}"/>
              </a:ext>
            </a:extLst>
          </p:cNvPr>
          <p:cNvSpPr txBox="1"/>
          <p:nvPr/>
        </p:nvSpPr>
        <p:spPr>
          <a:xfrm>
            <a:off x="325701" y="1923964"/>
            <a:ext cx="3829040" cy="901144"/>
          </a:xfrm>
          <a:prstGeom prst="rect">
            <a:avLst/>
          </a:prstGeom>
        </p:spPr>
        <p:txBody>
          <a:bodyPr vert="horz" wrap="square" lIns="0" tIns="12065" rIns="0" bIns="0" rtlCol="0">
            <a:spAutoFit/>
          </a:bodyPr>
          <a:lstStyle/>
          <a:p>
            <a:pPr marL="314960" marR="59055" indent="-148590">
              <a:lnSpc>
                <a:spcPts val="950"/>
              </a:lnSpc>
              <a:spcAft>
                <a:spcPts val="200"/>
              </a:spcAft>
              <a:buClr>
                <a:srgbClr val="3333B2"/>
              </a:buClr>
              <a:buFont typeface="Lucida Sans Unicode"/>
              <a:buChar char="►"/>
              <a:tabLst>
                <a:tab pos="315595" algn="l"/>
              </a:tabLst>
            </a:pPr>
            <a:r>
              <a:rPr lang="en-US" sz="800" spc="-5" dirty="0">
                <a:latin typeface="Arial"/>
                <a:cs typeface="Arial"/>
              </a:rPr>
              <a:t>CP models vary greatly in complexity</a:t>
            </a:r>
          </a:p>
          <a:p>
            <a:pPr marL="314960" marR="59055" indent="-148590">
              <a:lnSpc>
                <a:spcPts val="950"/>
              </a:lnSpc>
              <a:spcAft>
                <a:spcPts val="200"/>
              </a:spcAft>
              <a:buClr>
                <a:srgbClr val="3333B2"/>
              </a:buClr>
              <a:buFont typeface="Lucida Sans Unicode"/>
              <a:buChar char="►"/>
              <a:tabLst>
                <a:tab pos="315595" algn="l"/>
              </a:tabLst>
            </a:pPr>
            <a:r>
              <a:rPr lang="en-US" sz="800" spc="-5" dirty="0">
                <a:latin typeface="Arial"/>
                <a:cs typeface="Arial"/>
              </a:rPr>
              <a:t>High-fidelity models appealing for scientific inquiry</a:t>
            </a:r>
          </a:p>
          <a:p>
            <a:pPr marL="772160" marR="59055" lvl="1" indent="-148590">
              <a:lnSpc>
                <a:spcPts val="950"/>
              </a:lnSpc>
              <a:spcAft>
                <a:spcPts val="200"/>
              </a:spcAft>
              <a:buClr>
                <a:srgbClr val="3333B2"/>
              </a:buClr>
              <a:buFont typeface="Lucida Sans Unicode"/>
              <a:buChar char="►"/>
              <a:tabLst>
                <a:tab pos="315595" algn="l"/>
              </a:tabLst>
            </a:pPr>
            <a:r>
              <a:rPr lang="en-US" sz="800" spc="-5" dirty="0">
                <a:latin typeface="Arial"/>
                <a:cs typeface="Arial"/>
              </a:rPr>
              <a:t>too expensive  for UQ</a:t>
            </a:r>
          </a:p>
          <a:p>
            <a:pPr marL="314960" marR="59055" indent="-148590">
              <a:lnSpc>
                <a:spcPts val="950"/>
              </a:lnSpc>
              <a:spcAft>
                <a:spcPts val="200"/>
              </a:spcAft>
              <a:buClr>
                <a:srgbClr val="3333B2"/>
              </a:buClr>
              <a:buFont typeface="Lucida Sans Unicode"/>
              <a:buChar char="►"/>
              <a:tabLst>
                <a:tab pos="315595" algn="l"/>
              </a:tabLst>
            </a:pPr>
            <a:r>
              <a:rPr lang="en-US" sz="800" spc="-5" dirty="0">
                <a:latin typeface="Arial"/>
                <a:cs typeface="Arial"/>
              </a:rPr>
              <a:t>Reduced-order, homogenized, mean-field models well-suited for UQ</a:t>
            </a:r>
          </a:p>
          <a:p>
            <a:pPr marL="314960" marR="59055" indent="-148590">
              <a:lnSpc>
                <a:spcPts val="950"/>
              </a:lnSpc>
              <a:spcAft>
                <a:spcPts val="200"/>
              </a:spcAft>
              <a:buClr>
                <a:srgbClr val="3333B2"/>
              </a:buClr>
              <a:buFont typeface="Lucida Sans Unicode"/>
              <a:buChar char="►"/>
              <a:tabLst>
                <a:tab pos="315595" algn="l"/>
              </a:tabLst>
            </a:pPr>
            <a:r>
              <a:rPr lang="en-US" sz="800" spc="-5" dirty="0">
                <a:latin typeface="Arial"/>
                <a:cs typeface="Arial"/>
              </a:rPr>
              <a:t>Often have some systematic model discrepancy</a:t>
            </a:r>
          </a:p>
          <a:p>
            <a:pPr marL="314960" marR="59055" indent="-148590">
              <a:lnSpc>
                <a:spcPts val="950"/>
              </a:lnSpc>
              <a:spcAft>
                <a:spcPts val="200"/>
              </a:spcAft>
              <a:buClr>
                <a:srgbClr val="3333B2"/>
              </a:buClr>
              <a:buFont typeface="Lucida Sans Unicode"/>
              <a:buChar char="►"/>
              <a:tabLst>
                <a:tab pos="315595" algn="l"/>
              </a:tabLst>
            </a:pPr>
            <a:r>
              <a:rPr lang="en-US" sz="800" spc="-5" dirty="0">
                <a:latin typeface="Arial"/>
                <a:cs typeface="Arial"/>
              </a:rPr>
              <a:t>Inference and prediction important in this setting</a:t>
            </a:r>
            <a:endParaRPr lang="en-US" sz="800" dirty="0">
              <a:latin typeface="Arial"/>
              <a:cs typeface="Arial"/>
            </a:endParaRPr>
          </a:p>
        </p:txBody>
      </p:sp>
      <p:sp>
        <p:nvSpPr>
          <p:cNvPr id="6" name="Slide Number Placeholder 5">
            <a:extLst>
              <a:ext uri="{FF2B5EF4-FFF2-40B4-BE49-F238E27FC236}">
                <a16:creationId xmlns:a16="http://schemas.microsoft.com/office/drawing/2014/main" id="{0FA1B080-1320-0495-31EC-9DB34C296A33}"/>
              </a:ext>
            </a:extLst>
          </p:cNvPr>
          <p:cNvSpPr>
            <a:spLocks noGrp="1"/>
          </p:cNvSpPr>
          <p:nvPr>
            <p:ph type="sldNum" sz="quarter" idx="7"/>
          </p:nvPr>
        </p:nvSpPr>
        <p:spPr/>
        <p:txBody>
          <a:bodyPr/>
          <a:lstStyle/>
          <a:p>
            <a:pPr marL="862965">
              <a:lnSpc>
                <a:spcPct val="100000"/>
              </a:lnSpc>
              <a:spcBef>
                <a:spcPts val="70"/>
              </a:spcBef>
            </a:pPr>
            <a:fld id="{81D60167-4931-47E6-BA6A-407CBD079E47}" type="slidenum">
              <a:rPr lang="en-US" spc="-5" smtClean="0"/>
              <a:t>18</a:t>
            </a:fld>
            <a:endParaRPr lang="en-US" spc="-5"/>
          </a:p>
          <a:p>
            <a:pPr marL="12700">
              <a:lnSpc>
                <a:spcPct val="100000"/>
              </a:lnSpc>
              <a:spcBef>
                <a:spcPts val="270"/>
              </a:spcBef>
            </a:pPr>
            <a:r>
              <a:rPr lang="en-US" spc="-5">
                <a:solidFill>
                  <a:srgbClr val="F2F2F2"/>
                </a:solidFill>
              </a:rPr>
              <a:t>The</a:t>
            </a:r>
            <a:r>
              <a:rPr lang="en-US" spc="-15">
                <a:solidFill>
                  <a:srgbClr val="F2F2F2"/>
                </a:solidFill>
              </a:rPr>
              <a:t> </a:t>
            </a:r>
            <a:r>
              <a:rPr lang="en-US" spc="-5">
                <a:solidFill>
                  <a:srgbClr val="F2F2F2"/>
                </a:solidFill>
              </a:rPr>
              <a:t>Ohio</a:t>
            </a:r>
            <a:r>
              <a:rPr lang="en-US" spc="-10">
                <a:solidFill>
                  <a:srgbClr val="F2F2F2"/>
                </a:solidFill>
              </a:rPr>
              <a:t> </a:t>
            </a:r>
            <a:r>
              <a:rPr lang="en-US" spc="-5">
                <a:solidFill>
                  <a:srgbClr val="F2F2F2"/>
                </a:solidFill>
              </a:rPr>
              <a:t>State</a:t>
            </a:r>
            <a:r>
              <a:rPr lang="en-US" spc="-15">
                <a:solidFill>
                  <a:srgbClr val="F2F2F2"/>
                </a:solidFill>
              </a:rPr>
              <a:t> </a:t>
            </a:r>
            <a:r>
              <a:rPr lang="en-US" spc="-5">
                <a:solidFill>
                  <a:srgbClr val="F2F2F2"/>
                </a:solidFill>
              </a:rPr>
              <a:t>University</a:t>
            </a:r>
            <a:endParaRPr lang="en-US" spc="-5" dirty="0">
              <a:solidFill>
                <a:srgbClr val="F2F2F2"/>
              </a:solidFill>
            </a:endParaRPr>
          </a:p>
        </p:txBody>
      </p:sp>
    </p:spTree>
    <p:extLst>
      <p:ext uri="{BB962C8B-B14F-4D97-AF65-F5344CB8AC3E}">
        <p14:creationId xmlns:p14="http://schemas.microsoft.com/office/powerpoint/2010/main" val="3012286222"/>
      </p:ext>
    </p:extLst>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object 3">
            <a:extLst>
              <a:ext uri="{FF2B5EF4-FFF2-40B4-BE49-F238E27FC236}">
                <a16:creationId xmlns:a16="http://schemas.microsoft.com/office/drawing/2014/main" id="{346B930A-BE81-809B-CD1D-9C721560D2A4}"/>
              </a:ext>
            </a:extLst>
          </p:cNvPr>
          <p:cNvPicPr/>
          <p:nvPr/>
        </p:nvPicPr>
        <p:blipFill>
          <a:blip r:embed="rId3" cstate="print"/>
          <a:stretch>
            <a:fillRect/>
          </a:stretch>
        </p:blipFill>
        <p:spPr>
          <a:xfrm>
            <a:off x="968692" y="395994"/>
            <a:ext cx="2860358" cy="1378485"/>
          </a:xfrm>
          <a:prstGeom prst="rect">
            <a:avLst/>
          </a:prstGeom>
        </p:spPr>
      </p:pic>
      <p:sp>
        <p:nvSpPr>
          <p:cNvPr id="2" name="object 2"/>
          <p:cNvSpPr txBox="1">
            <a:spLocks noGrp="1"/>
          </p:cNvSpPr>
          <p:nvPr>
            <p:ph type="title"/>
          </p:nvPr>
        </p:nvSpPr>
        <p:spPr>
          <a:xfrm>
            <a:off x="95300" y="45565"/>
            <a:ext cx="3185313" cy="232756"/>
          </a:xfrm>
          <a:prstGeom prst="rect">
            <a:avLst/>
          </a:prstGeom>
        </p:spPr>
        <p:txBody>
          <a:bodyPr vert="horz" wrap="square" lIns="0" tIns="17145" rIns="0" bIns="0" rtlCol="0">
            <a:spAutoFit/>
          </a:bodyPr>
          <a:lstStyle/>
          <a:p>
            <a:pPr marL="12700">
              <a:lnSpc>
                <a:spcPct val="100000"/>
              </a:lnSpc>
              <a:spcBef>
                <a:spcPts val="135"/>
              </a:spcBef>
            </a:pPr>
            <a:r>
              <a:rPr spc="15" dirty="0"/>
              <a:t>Phenomenological</a:t>
            </a:r>
            <a:r>
              <a:rPr spc="-10" dirty="0"/>
              <a:t> </a:t>
            </a:r>
            <a:r>
              <a:rPr spc="20" dirty="0"/>
              <a:t>VPSC</a:t>
            </a:r>
            <a:r>
              <a:rPr lang="en-US" spc="20" dirty="0"/>
              <a:t> CP</a:t>
            </a:r>
            <a:r>
              <a:rPr spc="-5" dirty="0"/>
              <a:t> </a:t>
            </a:r>
            <a:r>
              <a:rPr spc="15" dirty="0"/>
              <a:t>Model</a:t>
            </a:r>
          </a:p>
        </p:txBody>
      </p:sp>
      <p:sp>
        <p:nvSpPr>
          <p:cNvPr id="15" name="object 15"/>
          <p:cNvSpPr txBox="1"/>
          <p:nvPr/>
        </p:nvSpPr>
        <p:spPr>
          <a:xfrm>
            <a:off x="420255" y="2004762"/>
            <a:ext cx="1883842" cy="403828"/>
          </a:xfrm>
          <a:prstGeom prst="rect">
            <a:avLst/>
          </a:prstGeom>
        </p:spPr>
        <p:txBody>
          <a:bodyPr vert="horz" wrap="square" lIns="0" tIns="17145" rIns="0" bIns="0" rtlCol="0">
            <a:spAutoFit/>
          </a:bodyPr>
          <a:lstStyle/>
          <a:p>
            <a:pPr marL="12700" marR="5080" algn="ctr">
              <a:lnSpc>
                <a:spcPts val="950"/>
              </a:lnSpc>
              <a:spcBef>
                <a:spcPts val="135"/>
              </a:spcBef>
            </a:pPr>
            <a:r>
              <a:rPr sz="1000" b="1" dirty="0">
                <a:solidFill>
                  <a:schemeClr val="accent1"/>
                </a:solidFill>
              </a:rPr>
              <a:t>The evolution of the CRSS with  deformation is described in VPSC by the  Voce Law</a:t>
            </a:r>
          </a:p>
        </p:txBody>
      </p:sp>
      <p:pic>
        <p:nvPicPr>
          <p:cNvPr id="30" name="object 30"/>
          <p:cNvPicPr/>
          <p:nvPr/>
        </p:nvPicPr>
        <p:blipFill>
          <a:blip r:embed="rId4" cstate="print"/>
          <a:stretch>
            <a:fillRect/>
          </a:stretch>
        </p:blipFill>
        <p:spPr>
          <a:xfrm>
            <a:off x="2542658" y="1780098"/>
            <a:ext cx="1913086" cy="1256985"/>
          </a:xfrm>
          <a:prstGeom prst="rect">
            <a:avLst/>
          </a:prstGeom>
        </p:spPr>
      </p:pic>
      <p:grpSp>
        <p:nvGrpSpPr>
          <p:cNvPr id="35" name="object 35"/>
          <p:cNvGrpSpPr/>
          <p:nvPr/>
        </p:nvGrpSpPr>
        <p:grpSpPr>
          <a:xfrm>
            <a:off x="0" y="3168142"/>
            <a:ext cx="4608195" cy="288290"/>
            <a:chOff x="0" y="3168142"/>
            <a:chExt cx="4608195" cy="288290"/>
          </a:xfrm>
        </p:grpSpPr>
        <p:sp>
          <p:nvSpPr>
            <p:cNvPr id="36" name="object 36"/>
            <p:cNvSpPr/>
            <p:nvPr/>
          </p:nvSpPr>
          <p:spPr>
            <a:xfrm>
              <a:off x="0" y="3168142"/>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EBEBEB"/>
            </a:solidFill>
          </p:spPr>
          <p:txBody>
            <a:bodyPr wrap="square" lIns="0" tIns="0" rIns="0" bIns="0" rtlCol="0"/>
            <a:lstStyle/>
            <a:p>
              <a:endParaRPr/>
            </a:p>
          </p:txBody>
        </p:sp>
        <p:sp>
          <p:nvSpPr>
            <p:cNvPr id="37" name="object 37"/>
            <p:cNvSpPr/>
            <p:nvPr/>
          </p:nvSpPr>
          <p:spPr>
            <a:xfrm>
              <a:off x="0" y="3312071"/>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A30000"/>
            </a:solidFill>
          </p:spPr>
          <p:txBody>
            <a:bodyPr wrap="square" lIns="0" tIns="0" rIns="0" bIns="0" rtlCol="0"/>
            <a:lstStyle/>
            <a:p>
              <a:endParaRPr/>
            </a:p>
          </p:txBody>
        </p:sp>
      </p:grpSp>
      <p:sp>
        <p:nvSpPr>
          <p:cNvPr id="39" name="object 39"/>
          <p:cNvSpPr txBox="1">
            <a:spLocks noGrp="1"/>
          </p:cNvSpPr>
          <p:nvPr>
            <p:ph type="ftr" sz="quarter" idx="5"/>
          </p:nvPr>
        </p:nvSpPr>
        <p:spPr>
          <a:prstGeom prst="rect">
            <a:avLst/>
          </a:prstGeom>
        </p:spPr>
        <p:txBody>
          <a:bodyPr vert="horz" wrap="square" lIns="0" tIns="8890" rIns="0" bIns="0" rtlCol="0">
            <a:spAutoFit/>
          </a:bodyPr>
          <a:lstStyle/>
          <a:p>
            <a:pPr marL="12700">
              <a:lnSpc>
                <a:spcPct val="100000"/>
              </a:lnSpc>
              <a:spcBef>
                <a:spcPts val="70"/>
              </a:spcBef>
            </a:pPr>
            <a:r>
              <a:rPr spc="-5" dirty="0"/>
              <a:t>Denielle</a:t>
            </a:r>
            <a:r>
              <a:rPr spc="-20" dirty="0"/>
              <a:t> </a:t>
            </a:r>
            <a:r>
              <a:rPr spc="-5" dirty="0"/>
              <a:t>Ricciardi</a:t>
            </a:r>
          </a:p>
          <a:p>
            <a:pPr marL="12700">
              <a:lnSpc>
                <a:spcPct val="100000"/>
              </a:lnSpc>
              <a:spcBef>
                <a:spcPts val="409"/>
              </a:spcBef>
            </a:pPr>
            <a:r>
              <a:rPr spc="-5" dirty="0">
                <a:solidFill>
                  <a:srgbClr val="F2F2F2"/>
                </a:solidFill>
              </a:rPr>
              <a:t>UQ</a:t>
            </a:r>
            <a:r>
              <a:rPr spc="-10" dirty="0">
                <a:solidFill>
                  <a:srgbClr val="F2F2F2"/>
                </a:solidFill>
              </a:rPr>
              <a:t> for </a:t>
            </a:r>
            <a:r>
              <a:rPr spc="-5" dirty="0">
                <a:solidFill>
                  <a:srgbClr val="F2F2F2"/>
                </a:solidFill>
              </a:rPr>
              <a:t>Materials</a:t>
            </a:r>
            <a:r>
              <a:rPr spc="-10" dirty="0">
                <a:solidFill>
                  <a:srgbClr val="F2F2F2"/>
                </a:solidFill>
              </a:rPr>
              <a:t> </a:t>
            </a:r>
            <a:r>
              <a:rPr spc="-5" dirty="0">
                <a:solidFill>
                  <a:srgbClr val="F2F2F2"/>
                </a:solidFill>
              </a:rPr>
              <a:t>Modeling</a:t>
            </a:r>
          </a:p>
        </p:txBody>
      </p:sp>
      <p:sp>
        <p:nvSpPr>
          <p:cNvPr id="40" name="TextBox 39">
            <a:extLst>
              <a:ext uri="{FF2B5EF4-FFF2-40B4-BE49-F238E27FC236}">
                <a16:creationId xmlns:a16="http://schemas.microsoft.com/office/drawing/2014/main" id="{6BC6B747-79BC-46E8-B68E-77DB253DB74A}"/>
              </a:ext>
            </a:extLst>
          </p:cNvPr>
          <p:cNvSpPr txBox="1"/>
          <p:nvPr/>
        </p:nvSpPr>
        <p:spPr>
          <a:xfrm>
            <a:off x="95300" y="829982"/>
            <a:ext cx="866775" cy="338554"/>
          </a:xfrm>
          <a:prstGeom prst="rect">
            <a:avLst/>
          </a:prstGeom>
          <a:noFill/>
        </p:spPr>
        <p:txBody>
          <a:bodyPr wrap="square" rtlCol="0">
            <a:spAutoFit/>
          </a:bodyPr>
          <a:lstStyle/>
          <a:p>
            <a:pPr algn="ctr"/>
            <a:r>
              <a:rPr lang="en-US" sz="800" dirty="0"/>
              <a:t>Tome &amp; </a:t>
            </a:r>
            <a:r>
              <a:rPr lang="en-US" sz="800" dirty="0" err="1"/>
              <a:t>Lebensohn</a:t>
            </a:r>
            <a:r>
              <a:rPr lang="en-US" sz="800" dirty="0"/>
              <a:t> [6]</a:t>
            </a:r>
          </a:p>
        </p:txBody>
      </p:sp>
      <p:sp>
        <p:nvSpPr>
          <p:cNvPr id="3" name="Slide Number Placeholder 2">
            <a:extLst>
              <a:ext uri="{FF2B5EF4-FFF2-40B4-BE49-F238E27FC236}">
                <a16:creationId xmlns:a16="http://schemas.microsoft.com/office/drawing/2014/main" id="{260036B7-6116-A180-469A-B6FA08418001}"/>
              </a:ext>
            </a:extLst>
          </p:cNvPr>
          <p:cNvSpPr>
            <a:spLocks noGrp="1"/>
          </p:cNvSpPr>
          <p:nvPr>
            <p:ph type="sldNum" sz="quarter" idx="7"/>
          </p:nvPr>
        </p:nvSpPr>
        <p:spPr/>
        <p:txBody>
          <a:bodyPr/>
          <a:lstStyle/>
          <a:p>
            <a:pPr marL="862965">
              <a:lnSpc>
                <a:spcPct val="100000"/>
              </a:lnSpc>
              <a:spcBef>
                <a:spcPts val="70"/>
              </a:spcBef>
            </a:pPr>
            <a:fld id="{81D60167-4931-47E6-BA6A-407CBD079E47}" type="slidenum">
              <a:rPr lang="en-US" spc="-5" smtClean="0"/>
              <a:t>19</a:t>
            </a:fld>
            <a:endParaRPr lang="en-US" spc="-5"/>
          </a:p>
          <a:p>
            <a:pPr marL="12700">
              <a:lnSpc>
                <a:spcPct val="100000"/>
              </a:lnSpc>
              <a:spcBef>
                <a:spcPts val="270"/>
              </a:spcBef>
            </a:pPr>
            <a:r>
              <a:rPr lang="en-US" spc="-5">
                <a:solidFill>
                  <a:srgbClr val="F2F2F2"/>
                </a:solidFill>
              </a:rPr>
              <a:t>The</a:t>
            </a:r>
            <a:r>
              <a:rPr lang="en-US" spc="-15">
                <a:solidFill>
                  <a:srgbClr val="F2F2F2"/>
                </a:solidFill>
              </a:rPr>
              <a:t> </a:t>
            </a:r>
            <a:r>
              <a:rPr lang="en-US" spc="-5">
                <a:solidFill>
                  <a:srgbClr val="F2F2F2"/>
                </a:solidFill>
              </a:rPr>
              <a:t>Ohio</a:t>
            </a:r>
            <a:r>
              <a:rPr lang="en-US" spc="-10">
                <a:solidFill>
                  <a:srgbClr val="F2F2F2"/>
                </a:solidFill>
              </a:rPr>
              <a:t> </a:t>
            </a:r>
            <a:r>
              <a:rPr lang="en-US" spc="-5">
                <a:solidFill>
                  <a:srgbClr val="F2F2F2"/>
                </a:solidFill>
              </a:rPr>
              <a:t>State</a:t>
            </a:r>
            <a:r>
              <a:rPr lang="en-US" spc="-15">
                <a:solidFill>
                  <a:srgbClr val="F2F2F2"/>
                </a:solidFill>
              </a:rPr>
              <a:t> </a:t>
            </a:r>
            <a:r>
              <a:rPr lang="en-US" spc="-5">
                <a:solidFill>
                  <a:srgbClr val="F2F2F2"/>
                </a:solidFill>
              </a:rPr>
              <a:t>University</a:t>
            </a:r>
            <a:endParaRPr lang="en-US" spc="-5" dirty="0">
              <a:solidFill>
                <a:srgbClr val="F2F2F2"/>
              </a:solidFill>
            </a:endParaRP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3D3C255A-504A-BB86-95D6-0AC178291072}"/>
                  </a:ext>
                </a:extLst>
              </p:cNvPr>
              <p:cNvSpPr txBox="1"/>
              <p:nvPr/>
            </p:nvSpPr>
            <p:spPr>
              <a:xfrm>
                <a:off x="76200" y="2443765"/>
                <a:ext cx="2485508" cy="40357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sz="900" b="0" i="1" smtClean="0">
                              <a:latin typeface="Cambria Math" panose="02040503050406030204" pitchFamily="18" charset="0"/>
                            </a:rPr>
                          </m:ctrlPr>
                        </m:sSupPr>
                        <m:e>
                          <m:acc>
                            <m:accPr>
                              <m:chr m:val="̂"/>
                              <m:ctrlPr>
                                <a:rPr lang="en-US" sz="900" b="0" i="1" smtClean="0">
                                  <a:latin typeface="Cambria Math" panose="02040503050406030204" pitchFamily="18" charset="0"/>
                                </a:rPr>
                              </m:ctrlPr>
                            </m:accPr>
                            <m:e>
                              <m:r>
                                <a:rPr lang="en-US" sz="900" b="0" i="1" smtClean="0">
                                  <a:latin typeface="Cambria Math" panose="02040503050406030204" pitchFamily="18" charset="0"/>
                                </a:rPr>
                                <m:t>𝜏</m:t>
                              </m:r>
                            </m:e>
                          </m:acc>
                        </m:e>
                        <m:sup>
                          <m:r>
                            <a:rPr lang="en-US" sz="900" b="0" i="1" smtClean="0">
                              <a:latin typeface="Cambria Math" panose="02040503050406030204" pitchFamily="18" charset="0"/>
                            </a:rPr>
                            <m:t>𝛼</m:t>
                          </m:r>
                        </m:sup>
                      </m:sSup>
                      <m:r>
                        <a:rPr lang="en-US" sz="900" b="0" i="1" smtClean="0">
                          <a:latin typeface="Cambria Math" panose="02040503050406030204" pitchFamily="18" charset="0"/>
                        </a:rPr>
                        <m:t>=</m:t>
                      </m:r>
                      <m:sSubSup>
                        <m:sSubSupPr>
                          <m:ctrlPr>
                            <a:rPr lang="en-US" sz="900" b="0" i="1" smtClean="0">
                              <a:solidFill>
                                <a:srgbClr val="00B050"/>
                              </a:solidFill>
                              <a:latin typeface="Cambria Math" panose="02040503050406030204" pitchFamily="18" charset="0"/>
                            </a:rPr>
                          </m:ctrlPr>
                        </m:sSubSupPr>
                        <m:e>
                          <m:r>
                            <a:rPr lang="en-US" sz="900" b="0" i="1" smtClean="0">
                              <a:solidFill>
                                <a:srgbClr val="00B050"/>
                              </a:solidFill>
                              <a:latin typeface="Cambria Math" panose="02040503050406030204" pitchFamily="18" charset="0"/>
                            </a:rPr>
                            <m:t>𝜏</m:t>
                          </m:r>
                        </m:e>
                        <m:sub>
                          <m:r>
                            <a:rPr lang="en-US" sz="900" b="0" i="1" smtClean="0">
                              <a:solidFill>
                                <a:srgbClr val="00B050"/>
                              </a:solidFill>
                              <a:latin typeface="Cambria Math" panose="02040503050406030204" pitchFamily="18" charset="0"/>
                            </a:rPr>
                            <m:t>0</m:t>
                          </m:r>
                        </m:sub>
                        <m:sup>
                          <m:r>
                            <a:rPr lang="en-US" sz="900" b="0" i="1" smtClean="0">
                              <a:solidFill>
                                <a:srgbClr val="00B050"/>
                              </a:solidFill>
                              <a:latin typeface="Cambria Math" panose="02040503050406030204" pitchFamily="18" charset="0"/>
                            </a:rPr>
                            <m:t>𝛼</m:t>
                          </m:r>
                        </m:sup>
                      </m:sSubSup>
                      <m:r>
                        <a:rPr lang="en-US" sz="900" b="0" i="1" smtClean="0">
                          <a:latin typeface="Cambria Math" panose="02040503050406030204" pitchFamily="18" charset="0"/>
                        </a:rPr>
                        <m:t>+ </m:t>
                      </m:r>
                      <m:d>
                        <m:dPr>
                          <m:ctrlPr>
                            <a:rPr lang="en-US" sz="900" b="0" i="1" smtClean="0">
                              <a:latin typeface="Cambria Math" panose="02040503050406030204" pitchFamily="18" charset="0"/>
                            </a:rPr>
                          </m:ctrlPr>
                        </m:dPr>
                        <m:e>
                          <m:sSubSup>
                            <m:sSubSupPr>
                              <m:ctrlPr>
                                <a:rPr lang="en-US" sz="900" b="0" i="1" smtClean="0">
                                  <a:solidFill>
                                    <a:srgbClr val="00B050"/>
                                  </a:solidFill>
                                  <a:latin typeface="Cambria Math" panose="02040503050406030204" pitchFamily="18" charset="0"/>
                                </a:rPr>
                              </m:ctrlPr>
                            </m:sSubSupPr>
                            <m:e>
                              <m:r>
                                <a:rPr lang="en-US" sz="900" b="0" i="1" smtClean="0">
                                  <a:solidFill>
                                    <a:srgbClr val="00B050"/>
                                  </a:solidFill>
                                  <a:latin typeface="Cambria Math" panose="02040503050406030204" pitchFamily="18" charset="0"/>
                                </a:rPr>
                                <m:t>𝜏</m:t>
                              </m:r>
                            </m:e>
                            <m:sub>
                              <m:r>
                                <a:rPr lang="en-US" sz="900" b="0" i="1" smtClean="0">
                                  <a:solidFill>
                                    <a:srgbClr val="00B050"/>
                                  </a:solidFill>
                                  <a:latin typeface="Cambria Math" panose="02040503050406030204" pitchFamily="18" charset="0"/>
                                </a:rPr>
                                <m:t>1</m:t>
                              </m:r>
                            </m:sub>
                            <m:sup>
                              <m:r>
                                <a:rPr lang="en-US" sz="900" b="0" i="1" smtClean="0">
                                  <a:solidFill>
                                    <a:srgbClr val="00B050"/>
                                  </a:solidFill>
                                  <a:latin typeface="Cambria Math" panose="02040503050406030204" pitchFamily="18" charset="0"/>
                                </a:rPr>
                                <m:t>𝛼</m:t>
                              </m:r>
                            </m:sup>
                          </m:sSubSup>
                          <m:r>
                            <a:rPr lang="en-US" sz="900" b="0" i="1" smtClean="0">
                              <a:latin typeface="Cambria Math" panose="02040503050406030204" pitchFamily="18" charset="0"/>
                            </a:rPr>
                            <m:t>+</m:t>
                          </m:r>
                          <m:sSubSup>
                            <m:sSubSupPr>
                              <m:ctrlPr>
                                <a:rPr lang="en-US" sz="900" b="0" i="1" smtClean="0">
                                  <a:solidFill>
                                    <a:srgbClr val="00B050"/>
                                  </a:solidFill>
                                  <a:latin typeface="Cambria Math" panose="02040503050406030204" pitchFamily="18" charset="0"/>
                                </a:rPr>
                              </m:ctrlPr>
                            </m:sSubSupPr>
                            <m:e>
                              <m:r>
                                <a:rPr lang="en-US" sz="900" b="0" i="1" smtClean="0">
                                  <a:solidFill>
                                    <a:srgbClr val="00B050"/>
                                  </a:solidFill>
                                  <a:latin typeface="Cambria Math" panose="02040503050406030204" pitchFamily="18" charset="0"/>
                                </a:rPr>
                                <m:t>𝜉</m:t>
                              </m:r>
                            </m:e>
                            <m:sub>
                              <m:r>
                                <a:rPr lang="en-US" sz="900" b="0" i="1" smtClean="0">
                                  <a:solidFill>
                                    <a:srgbClr val="00B050"/>
                                  </a:solidFill>
                                  <a:latin typeface="Cambria Math" panose="02040503050406030204" pitchFamily="18" charset="0"/>
                                </a:rPr>
                                <m:t>1</m:t>
                              </m:r>
                            </m:sub>
                            <m:sup>
                              <m:r>
                                <a:rPr lang="en-US" sz="900" b="0" i="1" smtClean="0">
                                  <a:solidFill>
                                    <a:srgbClr val="00B050"/>
                                  </a:solidFill>
                                  <a:latin typeface="Cambria Math" panose="02040503050406030204" pitchFamily="18" charset="0"/>
                                </a:rPr>
                                <m:t>𝛼</m:t>
                              </m:r>
                            </m:sup>
                          </m:sSubSup>
                          <m:r>
                            <m:rPr>
                              <m:sty m:val="p"/>
                            </m:rPr>
                            <a:rPr lang="en-US" sz="900" b="0" i="0" smtClean="0">
                              <a:latin typeface="Cambria Math" panose="02040503050406030204" pitchFamily="18" charset="0"/>
                            </a:rPr>
                            <m:t>Γ</m:t>
                          </m:r>
                        </m:e>
                      </m:d>
                      <m:d>
                        <m:dPr>
                          <m:ctrlPr>
                            <a:rPr lang="en-US" sz="900" b="0" i="1" smtClean="0">
                              <a:latin typeface="Cambria Math" panose="02040503050406030204" pitchFamily="18" charset="0"/>
                            </a:rPr>
                          </m:ctrlPr>
                        </m:dPr>
                        <m:e>
                          <m:r>
                            <a:rPr lang="en-US" sz="900" b="0" i="1" smtClean="0">
                              <a:latin typeface="Cambria Math" panose="02040503050406030204" pitchFamily="18" charset="0"/>
                            </a:rPr>
                            <m:t>1 −</m:t>
                          </m:r>
                          <m:func>
                            <m:funcPr>
                              <m:ctrlPr>
                                <a:rPr lang="en-US" sz="900" b="0" i="1" smtClean="0">
                                  <a:latin typeface="Cambria Math" panose="02040503050406030204" pitchFamily="18" charset="0"/>
                                </a:rPr>
                              </m:ctrlPr>
                            </m:funcPr>
                            <m:fName>
                              <m:r>
                                <m:rPr>
                                  <m:sty m:val="p"/>
                                </m:rPr>
                                <a:rPr lang="en-US" sz="900" b="0" i="0" smtClean="0">
                                  <a:latin typeface="Cambria Math" panose="02040503050406030204" pitchFamily="18" charset="0"/>
                                </a:rPr>
                                <m:t>exp</m:t>
                              </m:r>
                            </m:fName>
                            <m:e>
                              <m:d>
                                <m:dPr>
                                  <m:begChr m:val="{"/>
                                  <m:endChr m:val="}"/>
                                  <m:ctrlPr>
                                    <a:rPr lang="en-US" sz="900" b="0" i="1" smtClean="0">
                                      <a:latin typeface="Cambria Math" panose="02040503050406030204" pitchFamily="18" charset="0"/>
                                    </a:rPr>
                                  </m:ctrlPr>
                                </m:dPr>
                                <m:e>
                                  <m:r>
                                    <a:rPr lang="en-US" sz="900" b="0" i="1" smtClean="0">
                                      <a:latin typeface="Cambria Math" panose="02040503050406030204" pitchFamily="18" charset="0"/>
                                    </a:rPr>
                                    <m:t>−</m:t>
                                  </m:r>
                                  <m:r>
                                    <m:rPr>
                                      <m:sty m:val="p"/>
                                    </m:rPr>
                                    <a:rPr lang="en-US" sz="900" b="0" i="0" smtClean="0">
                                      <a:latin typeface="Cambria Math" panose="02040503050406030204" pitchFamily="18" charset="0"/>
                                    </a:rPr>
                                    <m:t>Γ</m:t>
                                  </m:r>
                                  <m:d>
                                    <m:dPr>
                                      <m:begChr m:val="|"/>
                                      <m:endChr m:val="|"/>
                                      <m:ctrlPr>
                                        <a:rPr lang="en-US" sz="900" b="0" i="1" smtClean="0">
                                          <a:latin typeface="Cambria Math" panose="02040503050406030204" pitchFamily="18" charset="0"/>
                                        </a:rPr>
                                      </m:ctrlPr>
                                    </m:dPr>
                                    <m:e>
                                      <m:f>
                                        <m:fPr>
                                          <m:ctrlPr>
                                            <a:rPr lang="en-US" sz="900" b="0" i="1" smtClean="0">
                                              <a:latin typeface="Cambria Math" panose="02040503050406030204" pitchFamily="18" charset="0"/>
                                            </a:rPr>
                                          </m:ctrlPr>
                                        </m:fPr>
                                        <m:num>
                                          <m:sSubSup>
                                            <m:sSubSupPr>
                                              <m:ctrlPr>
                                                <a:rPr lang="en-US" sz="900" b="0" i="1" smtClean="0">
                                                  <a:solidFill>
                                                    <a:srgbClr val="00B050"/>
                                                  </a:solidFill>
                                                  <a:latin typeface="Cambria Math" panose="02040503050406030204" pitchFamily="18" charset="0"/>
                                                </a:rPr>
                                              </m:ctrlPr>
                                            </m:sSubSupPr>
                                            <m:e>
                                              <m:r>
                                                <a:rPr lang="en-US" sz="900" b="0" i="1" smtClean="0">
                                                  <a:solidFill>
                                                    <a:srgbClr val="00B050"/>
                                                  </a:solidFill>
                                                  <a:latin typeface="Cambria Math" panose="02040503050406030204" pitchFamily="18" charset="0"/>
                                                </a:rPr>
                                                <m:t>𝜉</m:t>
                                              </m:r>
                                            </m:e>
                                            <m:sub>
                                              <m:r>
                                                <a:rPr lang="en-US" sz="900" b="0" i="1" smtClean="0">
                                                  <a:solidFill>
                                                    <a:srgbClr val="00B050"/>
                                                  </a:solidFill>
                                                  <a:latin typeface="Cambria Math" panose="02040503050406030204" pitchFamily="18" charset="0"/>
                                                </a:rPr>
                                                <m:t>0</m:t>
                                              </m:r>
                                            </m:sub>
                                            <m:sup>
                                              <m:r>
                                                <a:rPr lang="en-US" sz="900" b="0" i="1" smtClean="0">
                                                  <a:solidFill>
                                                    <a:srgbClr val="00B050"/>
                                                  </a:solidFill>
                                                  <a:latin typeface="Cambria Math" panose="02040503050406030204" pitchFamily="18" charset="0"/>
                                                </a:rPr>
                                                <m:t>𝛼</m:t>
                                              </m:r>
                                            </m:sup>
                                          </m:sSubSup>
                                        </m:num>
                                        <m:den>
                                          <m:sSubSup>
                                            <m:sSubSupPr>
                                              <m:ctrlPr>
                                                <a:rPr lang="en-US" sz="900" b="0" i="1" smtClean="0">
                                                  <a:solidFill>
                                                    <a:srgbClr val="00B050"/>
                                                  </a:solidFill>
                                                  <a:latin typeface="Cambria Math" panose="02040503050406030204" pitchFamily="18" charset="0"/>
                                                </a:rPr>
                                              </m:ctrlPr>
                                            </m:sSubSupPr>
                                            <m:e>
                                              <m:r>
                                                <a:rPr lang="en-US" sz="900" b="0" i="1" smtClean="0">
                                                  <a:solidFill>
                                                    <a:srgbClr val="00B050"/>
                                                  </a:solidFill>
                                                  <a:latin typeface="Cambria Math" panose="02040503050406030204" pitchFamily="18" charset="0"/>
                                                </a:rPr>
                                                <m:t>𝜏</m:t>
                                              </m:r>
                                            </m:e>
                                            <m:sub>
                                              <m:r>
                                                <a:rPr lang="en-US" sz="900" b="0" i="1" smtClean="0">
                                                  <a:solidFill>
                                                    <a:srgbClr val="00B050"/>
                                                  </a:solidFill>
                                                  <a:latin typeface="Cambria Math" panose="02040503050406030204" pitchFamily="18" charset="0"/>
                                                </a:rPr>
                                                <m:t>1</m:t>
                                              </m:r>
                                            </m:sub>
                                            <m:sup>
                                              <m:r>
                                                <a:rPr lang="en-US" sz="900" b="0" i="1" smtClean="0">
                                                  <a:solidFill>
                                                    <a:srgbClr val="00B050"/>
                                                  </a:solidFill>
                                                  <a:latin typeface="Cambria Math" panose="02040503050406030204" pitchFamily="18" charset="0"/>
                                                </a:rPr>
                                                <m:t>𝛼</m:t>
                                              </m:r>
                                            </m:sup>
                                          </m:sSubSup>
                                        </m:den>
                                      </m:f>
                                    </m:e>
                                  </m:d>
                                </m:e>
                              </m:d>
                            </m:e>
                          </m:func>
                        </m:e>
                      </m:d>
                    </m:oMath>
                  </m:oMathPara>
                </a14:m>
                <a:endParaRPr lang="en-US" sz="900" dirty="0"/>
              </a:p>
            </p:txBody>
          </p:sp>
        </mc:Choice>
        <mc:Fallback xmlns="">
          <p:sp>
            <p:nvSpPr>
              <p:cNvPr id="4" name="TextBox 3">
                <a:extLst>
                  <a:ext uri="{FF2B5EF4-FFF2-40B4-BE49-F238E27FC236}">
                    <a16:creationId xmlns:a16="http://schemas.microsoft.com/office/drawing/2014/main" id="{3D3C255A-504A-BB86-95D6-0AC178291072}"/>
                  </a:ext>
                </a:extLst>
              </p:cNvPr>
              <p:cNvSpPr txBox="1">
                <a:spLocks noRot="1" noChangeAspect="1" noMove="1" noResize="1" noEditPoints="1" noAdjustHandles="1" noChangeArrowheads="1" noChangeShapeType="1" noTextEdit="1"/>
              </p:cNvSpPr>
              <p:nvPr/>
            </p:nvSpPr>
            <p:spPr>
              <a:xfrm>
                <a:off x="76200" y="2443765"/>
                <a:ext cx="2485508" cy="403572"/>
              </a:xfrm>
              <a:prstGeom prst="rect">
                <a:avLst/>
              </a:prstGeom>
              <a:blipFill>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402880969"/>
      </p:ext>
    </p:extLst>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0"/>
                                        </p:tgtEl>
                                        <p:attrNameLst>
                                          <p:attrName>style.visibility</p:attrName>
                                        </p:attrNameLst>
                                      </p:cBhvr>
                                      <p:to>
                                        <p:strVal val="visible"/>
                                      </p:to>
                                    </p:set>
                                    <p:animEffect transition="in" filter="fade">
                                      <p:cBhvr>
                                        <p:cTn id="10" dur="500"/>
                                        <p:tgtEl>
                                          <p:spTgt spid="4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nodeType="with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fade">
                                      <p:cBhvr>
                                        <p:cTn id="18" dur="500"/>
                                        <p:tgtEl>
                                          <p:spTgt spid="30"/>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40"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Group 45">
            <a:extLst>
              <a:ext uri="{FF2B5EF4-FFF2-40B4-BE49-F238E27FC236}">
                <a16:creationId xmlns:a16="http://schemas.microsoft.com/office/drawing/2014/main" id="{CEBF8FA4-19CA-749C-7422-F7D120B0B8CB}"/>
              </a:ext>
            </a:extLst>
          </p:cNvPr>
          <p:cNvGrpSpPr/>
          <p:nvPr/>
        </p:nvGrpSpPr>
        <p:grpSpPr>
          <a:xfrm>
            <a:off x="820767" y="783273"/>
            <a:ext cx="3015395" cy="1823102"/>
            <a:chOff x="-96181" y="395394"/>
            <a:chExt cx="4256251" cy="2573321"/>
          </a:xfrm>
        </p:grpSpPr>
        <p:grpSp>
          <p:nvGrpSpPr>
            <p:cNvPr id="47" name="Group 46">
              <a:extLst>
                <a:ext uri="{FF2B5EF4-FFF2-40B4-BE49-F238E27FC236}">
                  <a16:creationId xmlns:a16="http://schemas.microsoft.com/office/drawing/2014/main" id="{B3C6AAC7-B7FA-C564-213D-08CE9B79ED81}"/>
                </a:ext>
              </a:extLst>
            </p:cNvPr>
            <p:cNvGrpSpPr/>
            <p:nvPr/>
          </p:nvGrpSpPr>
          <p:grpSpPr>
            <a:xfrm>
              <a:off x="-96181" y="1514787"/>
              <a:ext cx="2076836" cy="1453928"/>
              <a:chOff x="2508135" y="946548"/>
              <a:chExt cx="2076836" cy="1453928"/>
            </a:xfrm>
          </p:grpSpPr>
          <p:pic>
            <p:nvPicPr>
              <p:cNvPr id="61" name="Picture 18">
                <a:extLst>
                  <a:ext uri="{FF2B5EF4-FFF2-40B4-BE49-F238E27FC236}">
                    <a16:creationId xmlns:a16="http://schemas.microsoft.com/office/drawing/2014/main" id="{734C03EE-0AAD-B92A-23DB-14FE5B132DE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08135" y="946548"/>
                <a:ext cx="2076836" cy="1453928"/>
              </a:xfrm>
              <a:prstGeom prst="rect">
                <a:avLst/>
              </a:prstGeom>
              <a:noFill/>
              <a:extLst>
                <a:ext uri="{909E8E84-426E-40DD-AFC4-6F175D3DCCD1}">
                  <a14:hiddenFill xmlns:a14="http://schemas.microsoft.com/office/drawing/2010/main">
                    <a:solidFill>
                      <a:srgbClr val="FFFFFF"/>
                    </a:solidFill>
                  </a14:hiddenFill>
                </a:ext>
              </a:extLst>
            </p:spPr>
          </p:pic>
          <p:sp>
            <p:nvSpPr>
              <p:cNvPr id="62" name="TextBox 61">
                <a:extLst>
                  <a:ext uri="{FF2B5EF4-FFF2-40B4-BE49-F238E27FC236}">
                    <a16:creationId xmlns:a16="http://schemas.microsoft.com/office/drawing/2014/main" id="{9596DC31-F9A8-2979-9AE2-4FFEF612C98A}"/>
                  </a:ext>
                </a:extLst>
              </p:cNvPr>
              <p:cNvSpPr txBox="1"/>
              <p:nvPr/>
            </p:nvSpPr>
            <p:spPr>
              <a:xfrm rot="20220662">
                <a:off x="3089573" y="1824485"/>
                <a:ext cx="1022481" cy="217214"/>
              </a:xfrm>
              <a:prstGeom prst="rect">
                <a:avLst/>
              </a:prstGeom>
              <a:noFill/>
            </p:spPr>
            <p:txBody>
              <a:bodyPr wrap="square" rtlCol="0">
                <a:spAutoFit/>
              </a:bodyPr>
              <a:lstStyle/>
              <a:p>
                <a:r>
                  <a:rPr lang="en-US" sz="400" dirty="0">
                    <a:solidFill>
                      <a:schemeClr val="bg1"/>
                    </a:solidFill>
                    <a:latin typeface="Arial" panose="020B0604020202020204" pitchFamily="34" charset="0"/>
                  </a:rPr>
                  <a:t>Carl D. </a:t>
                </a:r>
                <a:r>
                  <a:rPr lang="en-US" sz="400" dirty="0" err="1">
                    <a:solidFill>
                      <a:schemeClr val="bg1"/>
                    </a:solidFill>
                    <a:latin typeface="Arial" panose="020B0604020202020204" pitchFamily="34" charset="0"/>
                  </a:rPr>
                  <a:t>Millholland</a:t>
                </a:r>
                <a:r>
                  <a:rPr lang="en-US" sz="400" dirty="0">
                    <a:solidFill>
                      <a:schemeClr val="bg1"/>
                    </a:solidFill>
                    <a:latin typeface="Arial" panose="020B0604020202020204" pitchFamily="34" charset="0"/>
                  </a:rPr>
                  <a:t> [3]</a:t>
                </a:r>
                <a:endParaRPr lang="en-US" sz="400" dirty="0">
                  <a:solidFill>
                    <a:schemeClr val="bg1"/>
                  </a:solidFill>
                </a:endParaRPr>
              </a:p>
            </p:txBody>
          </p:sp>
        </p:grpSp>
        <p:pic>
          <p:nvPicPr>
            <p:cNvPr id="59" name="Picture 4">
              <a:extLst>
                <a:ext uri="{FF2B5EF4-FFF2-40B4-BE49-F238E27FC236}">
                  <a16:creationId xmlns:a16="http://schemas.microsoft.com/office/drawing/2014/main" id="{A13D80CA-0764-76EB-1798-AF87AD7AD73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56594" y="442626"/>
              <a:ext cx="1312459" cy="1371599"/>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a:extLst>
                <a:ext uri="{FF2B5EF4-FFF2-40B4-BE49-F238E27FC236}">
                  <a16:creationId xmlns:a16="http://schemas.microsoft.com/office/drawing/2014/main" id="{08D445D2-A360-B188-0CE2-4A4DA40353B8}"/>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b="15840"/>
            <a:stretch/>
          </p:blipFill>
          <p:spPr bwMode="auto">
            <a:xfrm>
              <a:off x="171450" y="438432"/>
              <a:ext cx="1226190" cy="1291943"/>
            </a:xfrm>
            <a:prstGeom prst="rect">
              <a:avLst/>
            </a:prstGeom>
            <a:noFill/>
            <a:extLst>
              <a:ext uri="{909E8E84-426E-40DD-AFC4-6F175D3DCCD1}">
                <a14:hiddenFill xmlns:a14="http://schemas.microsoft.com/office/drawing/2010/main">
                  <a:solidFill>
                    <a:srgbClr val="FFFFFF"/>
                  </a:solidFill>
                </a14:hiddenFill>
              </a:ext>
            </a:extLst>
          </p:spPr>
        </p:pic>
        <p:sp>
          <p:nvSpPr>
            <p:cNvPr id="50" name="TextBox 49">
              <a:extLst>
                <a:ext uri="{FF2B5EF4-FFF2-40B4-BE49-F238E27FC236}">
                  <a16:creationId xmlns:a16="http://schemas.microsoft.com/office/drawing/2014/main" id="{4356CB84-0178-0111-61BD-00D1C0223B12}"/>
                </a:ext>
              </a:extLst>
            </p:cNvPr>
            <p:cNvSpPr txBox="1"/>
            <p:nvPr/>
          </p:nvSpPr>
          <p:spPr>
            <a:xfrm>
              <a:off x="971713" y="395394"/>
              <a:ext cx="915728" cy="217214"/>
            </a:xfrm>
            <a:prstGeom prst="rect">
              <a:avLst/>
            </a:prstGeom>
            <a:noFill/>
          </p:spPr>
          <p:txBody>
            <a:bodyPr wrap="square">
              <a:spAutoFit/>
            </a:bodyPr>
            <a:lstStyle/>
            <a:p>
              <a:r>
                <a:rPr lang="en-US" sz="400" b="0" i="0" dirty="0">
                  <a:solidFill>
                    <a:schemeClr val="bg1"/>
                  </a:solidFill>
                  <a:effectLst/>
                  <a:latin typeface="Arial" panose="020B0604020202020204" pitchFamily="34" charset="0"/>
                </a:rPr>
                <a:t>Wood, Jonathan [1]</a:t>
              </a:r>
              <a:endParaRPr lang="en-US" sz="400" dirty="0">
                <a:solidFill>
                  <a:schemeClr val="bg1"/>
                </a:solidFill>
              </a:endParaRPr>
            </a:p>
          </p:txBody>
        </p:sp>
        <p:pic>
          <p:nvPicPr>
            <p:cNvPr id="51" name="Picture 8" descr="EMC to work with Corning's flexible Willow Glass for printed perovskite ...">
              <a:extLst>
                <a:ext uri="{FF2B5EF4-FFF2-40B4-BE49-F238E27FC236}">
                  <a16:creationId xmlns:a16="http://schemas.microsoft.com/office/drawing/2014/main" id="{7EF17BBB-8D55-3ACB-F1AC-F5F9C6660659}"/>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534958" y="438432"/>
              <a:ext cx="1467476" cy="765732"/>
            </a:xfrm>
            <a:prstGeom prst="rect">
              <a:avLst/>
            </a:prstGeom>
            <a:noFill/>
            <a:extLst>
              <a:ext uri="{909E8E84-426E-40DD-AFC4-6F175D3DCCD1}">
                <a14:hiddenFill xmlns:a14="http://schemas.microsoft.com/office/drawing/2010/main">
                  <a:solidFill>
                    <a:srgbClr val="FFFFFF"/>
                  </a:solidFill>
                </a14:hiddenFill>
              </a:ext>
            </a:extLst>
          </p:spPr>
        </p:pic>
        <p:grpSp>
          <p:nvGrpSpPr>
            <p:cNvPr id="52" name="Group 51">
              <a:extLst>
                <a:ext uri="{FF2B5EF4-FFF2-40B4-BE49-F238E27FC236}">
                  <a16:creationId xmlns:a16="http://schemas.microsoft.com/office/drawing/2014/main" id="{FC2317F6-95F7-71CF-012C-B2FEDBFA3AA6}"/>
                </a:ext>
              </a:extLst>
            </p:cNvPr>
            <p:cNvGrpSpPr/>
            <p:nvPr/>
          </p:nvGrpSpPr>
          <p:grpSpPr>
            <a:xfrm>
              <a:off x="2829874" y="1192231"/>
              <a:ext cx="1330196" cy="1453499"/>
              <a:chOff x="2555707" y="1383560"/>
              <a:chExt cx="1330196" cy="1453927"/>
            </a:xfrm>
          </p:grpSpPr>
          <p:pic>
            <p:nvPicPr>
              <p:cNvPr id="57" name="Picture 56">
                <a:extLst>
                  <a:ext uri="{FF2B5EF4-FFF2-40B4-BE49-F238E27FC236}">
                    <a16:creationId xmlns:a16="http://schemas.microsoft.com/office/drawing/2014/main" id="{8F5563DF-A8EF-BDF5-AFE0-577CC212C678}"/>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19363" t="3613" r="19651" b="6710"/>
              <a:stretch/>
            </p:blipFill>
            <p:spPr>
              <a:xfrm>
                <a:off x="2555707" y="1383560"/>
                <a:ext cx="1172559" cy="1453927"/>
              </a:xfrm>
              <a:prstGeom prst="rect">
                <a:avLst/>
              </a:prstGeom>
            </p:spPr>
          </p:pic>
          <p:sp>
            <p:nvSpPr>
              <p:cNvPr id="58" name="TextBox 57">
                <a:extLst>
                  <a:ext uri="{FF2B5EF4-FFF2-40B4-BE49-F238E27FC236}">
                    <a16:creationId xmlns:a16="http://schemas.microsoft.com/office/drawing/2014/main" id="{623CD050-AFAD-49BF-BF6E-486D35C4D22B}"/>
                  </a:ext>
                </a:extLst>
              </p:cNvPr>
              <p:cNvSpPr txBox="1"/>
              <p:nvPr/>
            </p:nvSpPr>
            <p:spPr>
              <a:xfrm>
                <a:off x="2879795" y="2519518"/>
                <a:ext cx="1006108" cy="217278"/>
              </a:xfrm>
              <a:prstGeom prst="rect">
                <a:avLst/>
              </a:prstGeom>
              <a:noFill/>
            </p:spPr>
            <p:txBody>
              <a:bodyPr wrap="square">
                <a:spAutoFit/>
              </a:bodyPr>
              <a:lstStyle/>
              <a:p>
                <a:r>
                  <a:rPr lang="en-US" sz="400" b="0" i="0" dirty="0">
                    <a:solidFill>
                      <a:schemeClr val="bg1"/>
                    </a:solidFill>
                    <a:effectLst/>
                    <a:latin typeface="Arial" panose="020B0604020202020204" pitchFamily="34" charset="0"/>
                  </a:rPr>
                  <a:t>Dennis Schroeder [2]  </a:t>
                </a:r>
                <a:endParaRPr lang="en-US" sz="400" dirty="0">
                  <a:solidFill>
                    <a:schemeClr val="bg1"/>
                  </a:solidFill>
                </a:endParaRPr>
              </a:p>
            </p:txBody>
          </p:sp>
        </p:grpSp>
        <p:grpSp>
          <p:nvGrpSpPr>
            <p:cNvPr id="53" name="Group 52">
              <a:extLst>
                <a:ext uri="{FF2B5EF4-FFF2-40B4-BE49-F238E27FC236}">
                  <a16:creationId xmlns:a16="http://schemas.microsoft.com/office/drawing/2014/main" id="{58A22F9B-B386-6E3D-0E93-7277FB37CA9F}"/>
                </a:ext>
              </a:extLst>
            </p:cNvPr>
            <p:cNvGrpSpPr/>
            <p:nvPr/>
          </p:nvGrpSpPr>
          <p:grpSpPr>
            <a:xfrm>
              <a:off x="1324657" y="1697071"/>
              <a:ext cx="1745705" cy="979559"/>
              <a:chOff x="1352637" y="1986066"/>
              <a:chExt cx="1777693" cy="998752"/>
            </a:xfrm>
          </p:grpSpPr>
          <p:pic>
            <p:nvPicPr>
              <p:cNvPr id="55" name="Picture 16" descr="Graphene and the atomic crystals that could see next big breakthrough ...">
                <a:extLst>
                  <a:ext uri="{FF2B5EF4-FFF2-40B4-BE49-F238E27FC236}">
                    <a16:creationId xmlns:a16="http://schemas.microsoft.com/office/drawing/2014/main" id="{008C1BDA-D5E0-0A70-764E-321CCEEE7F46}"/>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352637" y="1986066"/>
                <a:ext cx="1622658" cy="973372"/>
              </a:xfrm>
              <a:prstGeom prst="rect">
                <a:avLst/>
              </a:prstGeom>
              <a:noFill/>
              <a:extLst>
                <a:ext uri="{909E8E84-426E-40DD-AFC4-6F175D3DCCD1}">
                  <a14:hiddenFill xmlns:a14="http://schemas.microsoft.com/office/drawing/2010/main">
                    <a:solidFill>
                      <a:srgbClr val="FFFFFF"/>
                    </a:solidFill>
                  </a14:hiddenFill>
                </a:ext>
              </a:extLst>
            </p:spPr>
          </p:pic>
          <p:sp>
            <p:nvSpPr>
              <p:cNvPr id="56" name="TextBox 55">
                <a:extLst>
                  <a:ext uri="{FF2B5EF4-FFF2-40B4-BE49-F238E27FC236}">
                    <a16:creationId xmlns:a16="http://schemas.microsoft.com/office/drawing/2014/main" id="{313C9839-8A47-E359-2410-836024F81F64}"/>
                  </a:ext>
                </a:extLst>
              </p:cNvPr>
              <p:cNvSpPr txBox="1"/>
              <p:nvPr/>
            </p:nvSpPr>
            <p:spPr>
              <a:xfrm>
                <a:off x="2410378" y="2763348"/>
                <a:ext cx="719952" cy="221470"/>
              </a:xfrm>
              <a:prstGeom prst="rect">
                <a:avLst/>
              </a:prstGeom>
              <a:noFill/>
            </p:spPr>
            <p:txBody>
              <a:bodyPr wrap="square">
                <a:spAutoFit/>
              </a:bodyPr>
              <a:lstStyle/>
              <a:p>
                <a:r>
                  <a:rPr lang="en-US" sz="400" b="0" i="0" dirty="0">
                    <a:solidFill>
                      <a:schemeClr val="bg1"/>
                    </a:solidFill>
                    <a:effectLst/>
                    <a:latin typeface="Arial" panose="020B0604020202020204" pitchFamily="34" charset="0"/>
                  </a:rPr>
                  <a:t>Physics.org</a:t>
                </a:r>
                <a:endParaRPr lang="en-US" sz="400" dirty="0">
                  <a:solidFill>
                    <a:schemeClr val="bg1"/>
                  </a:solidFill>
                </a:endParaRPr>
              </a:p>
            </p:txBody>
          </p:sp>
        </p:grpSp>
        <p:pic>
          <p:nvPicPr>
            <p:cNvPr id="54" name="Picture 14" descr="10 amazing materials that could transform our tech | TechRadar">
              <a:extLst>
                <a:ext uri="{FF2B5EF4-FFF2-40B4-BE49-F238E27FC236}">
                  <a16:creationId xmlns:a16="http://schemas.microsoft.com/office/drawing/2014/main" id="{AE2A84D5-14AF-72CA-686F-EAAF2E589723}"/>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324658" y="1089314"/>
              <a:ext cx="1593460" cy="898160"/>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object 2"/>
          <p:cNvSpPr txBox="1">
            <a:spLocks noGrp="1"/>
          </p:cNvSpPr>
          <p:nvPr>
            <p:ph type="title"/>
          </p:nvPr>
        </p:nvSpPr>
        <p:spPr>
          <a:xfrm>
            <a:off x="95300" y="45565"/>
            <a:ext cx="4222268" cy="232756"/>
          </a:xfrm>
          <a:prstGeom prst="rect">
            <a:avLst/>
          </a:prstGeom>
        </p:spPr>
        <p:txBody>
          <a:bodyPr vert="horz" wrap="square" lIns="0" tIns="17145" rIns="0" bIns="0" rtlCol="0">
            <a:spAutoFit/>
          </a:bodyPr>
          <a:lstStyle/>
          <a:p>
            <a:pPr marL="12700">
              <a:lnSpc>
                <a:spcPct val="100000"/>
              </a:lnSpc>
              <a:spcBef>
                <a:spcPts val="135"/>
              </a:spcBef>
            </a:pPr>
            <a:r>
              <a:rPr lang="en-US" spc="15" dirty="0"/>
              <a:t>Materials Science Advancing Technology</a:t>
            </a:r>
            <a:endParaRPr spc="15" dirty="0"/>
          </a:p>
        </p:txBody>
      </p:sp>
      <p:grpSp>
        <p:nvGrpSpPr>
          <p:cNvPr id="8" name="object 8"/>
          <p:cNvGrpSpPr/>
          <p:nvPr/>
        </p:nvGrpSpPr>
        <p:grpSpPr>
          <a:xfrm>
            <a:off x="0" y="3168142"/>
            <a:ext cx="4608195" cy="288290"/>
            <a:chOff x="0" y="3168142"/>
            <a:chExt cx="4608195" cy="288290"/>
          </a:xfrm>
        </p:grpSpPr>
        <p:sp>
          <p:nvSpPr>
            <p:cNvPr id="9" name="object 9"/>
            <p:cNvSpPr/>
            <p:nvPr/>
          </p:nvSpPr>
          <p:spPr>
            <a:xfrm>
              <a:off x="0" y="3168142"/>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EBEBEB"/>
            </a:solidFill>
          </p:spPr>
          <p:txBody>
            <a:bodyPr wrap="square" lIns="0" tIns="0" rIns="0" bIns="0" rtlCol="0"/>
            <a:lstStyle/>
            <a:p>
              <a:endParaRPr/>
            </a:p>
          </p:txBody>
        </p:sp>
        <p:sp>
          <p:nvSpPr>
            <p:cNvPr id="10" name="object 10"/>
            <p:cNvSpPr/>
            <p:nvPr/>
          </p:nvSpPr>
          <p:spPr>
            <a:xfrm>
              <a:off x="0" y="3312071"/>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A30000"/>
            </a:solidFill>
          </p:spPr>
          <p:txBody>
            <a:bodyPr wrap="square" lIns="0" tIns="0" rIns="0" bIns="0" rtlCol="0"/>
            <a:lstStyle/>
            <a:p>
              <a:endParaRPr/>
            </a:p>
          </p:txBody>
        </p:sp>
      </p:grpSp>
      <p:sp>
        <p:nvSpPr>
          <p:cNvPr id="12" name="object 12"/>
          <p:cNvSpPr txBox="1">
            <a:spLocks noGrp="1"/>
          </p:cNvSpPr>
          <p:nvPr>
            <p:ph type="ftr" sz="quarter" idx="5"/>
          </p:nvPr>
        </p:nvSpPr>
        <p:spPr>
          <a:prstGeom prst="rect">
            <a:avLst/>
          </a:prstGeom>
        </p:spPr>
        <p:txBody>
          <a:bodyPr vert="horz" wrap="square" lIns="0" tIns="8890" rIns="0" bIns="0" rtlCol="0">
            <a:spAutoFit/>
          </a:bodyPr>
          <a:lstStyle/>
          <a:p>
            <a:pPr marL="12700">
              <a:lnSpc>
                <a:spcPct val="100000"/>
              </a:lnSpc>
              <a:spcBef>
                <a:spcPts val="70"/>
              </a:spcBef>
            </a:pPr>
            <a:r>
              <a:rPr spc="-5" dirty="0"/>
              <a:t>Denielle</a:t>
            </a:r>
            <a:r>
              <a:rPr spc="-20" dirty="0"/>
              <a:t> </a:t>
            </a:r>
            <a:r>
              <a:rPr spc="-5" dirty="0"/>
              <a:t>Ricciardi</a:t>
            </a:r>
          </a:p>
          <a:p>
            <a:pPr marL="12700">
              <a:lnSpc>
                <a:spcPct val="100000"/>
              </a:lnSpc>
              <a:spcBef>
                <a:spcPts val="409"/>
              </a:spcBef>
            </a:pPr>
            <a:r>
              <a:rPr spc="-5" dirty="0">
                <a:solidFill>
                  <a:srgbClr val="F2F2F2"/>
                </a:solidFill>
              </a:rPr>
              <a:t>UQ</a:t>
            </a:r>
            <a:r>
              <a:rPr spc="-10" dirty="0">
                <a:solidFill>
                  <a:srgbClr val="F2F2F2"/>
                </a:solidFill>
              </a:rPr>
              <a:t> for </a:t>
            </a:r>
            <a:r>
              <a:rPr spc="-5" dirty="0">
                <a:solidFill>
                  <a:srgbClr val="F2F2F2"/>
                </a:solidFill>
              </a:rPr>
              <a:t>Materials</a:t>
            </a:r>
            <a:r>
              <a:rPr spc="-10" dirty="0">
                <a:solidFill>
                  <a:srgbClr val="F2F2F2"/>
                </a:solidFill>
              </a:rPr>
              <a:t> </a:t>
            </a:r>
            <a:r>
              <a:rPr spc="-5" dirty="0">
                <a:solidFill>
                  <a:srgbClr val="F2F2F2"/>
                </a:solidFill>
              </a:rPr>
              <a:t>Modeling</a:t>
            </a:r>
          </a:p>
        </p:txBody>
      </p:sp>
      <p:sp>
        <p:nvSpPr>
          <p:cNvPr id="14" name="TextBox 13">
            <a:extLst>
              <a:ext uri="{FF2B5EF4-FFF2-40B4-BE49-F238E27FC236}">
                <a16:creationId xmlns:a16="http://schemas.microsoft.com/office/drawing/2014/main" id="{91CE609F-6DAE-0558-D30A-125C6C422CD8}"/>
              </a:ext>
            </a:extLst>
          </p:cNvPr>
          <p:cNvSpPr txBox="1"/>
          <p:nvPr/>
        </p:nvSpPr>
        <p:spPr>
          <a:xfrm>
            <a:off x="1" y="419158"/>
            <a:ext cx="4608194" cy="246221"/>
          </a:xfrm>
          <a:prstGeom prst="rect">
            <a:avLst/>
          </a:prstGeom>
          <a:noFill/>
        </p:spPr>
        <p:txBody>
          <a:bodyPr wrap="square" rtlCol="0">
            <a:spAutoFit/>
          </a:bodyPr>
          <a:lstStyle/>
          <a:p>
            <a:pPr algn="ctr"/>
            <a:r>
              <a:rPr lang="en-US" sz="1000" b="1" dirty="0">
                <a:solidFill>
                  <a:schemeClr val="accent1"/>
                </a:solidFill>
              </a:rPr>
              <a:t>Technology advancements enabled by the discovery and design of new materials</a:t>
            </a:r>
          </a:p>
        </p:txBody>
      </p:sp>
      <p:sp>
        <p:nvSpPr>
          <p:cNvPr id="3" name="TextBox 2">
            <a:extLst>
              <a:ext uri="{FF2B5EF4-FFF2-40B4-BE49-F238E27FC236}">
                <a16:creationId xmlns:a16="http://schemas.microsoft.com/office/drawing/2014/main" id="{13C8E620-242A-E2EB-0488-127C11922D14}"/>
              </a:ext>
            </a:extLst>
          </p:cNvPr>
          <p:cNvSpPr txBox="1"/>
          <p:nvPr/>
        </p:nvSpPr>
        <p:spPr>
          <a:xfrm>
            <a:off x="0" y="2649334"/>
            <a:ext cx="4608193" cy="400110"/>
          </a:xfrm>
          <a:prstGeom prst="rect">
            <a:avLst/>
          </a:prstGeom>
          <a:noFill/>
        </p:spPr>
        <p:txBody>
          <a:bodyPr wrap="square" rtlCol="0">
            <a:spAutoFit/>
          </a:bodyPr>
          <a:lstStyle/>
          <a:p>
            <a:pPr algn="ctr"/>
            <a:r>
              <a:rPr lang="en-US" sz="1000" b="1" dirty="0">
                <a:solidFill>
                  <a:schemeClr val="accent1"/>
                </a:solidFill>
              </a:rPr>
              <a:t>The discovery and design of new materials is also often the bottleneck in advancing technology</a:t>
            </a:r>
          </a:p>
        </p:txBody>
      </p:sp>
      <p:sp>
        <p:nvSpPr>
          <p:cNvPr id="4" name="Slide Number Placeholder 3">
            <a:extLst>
              <a:ext uri="{FF2B5EF4-FFF2-40B4-BE49-F238E27FC236}">
                <a16:creationId xmlns:a16="http://schemas.microsoft.com/office/drawing/2014/main" id="{470B02A6-28D9-E39F-B710-F3855659BCB1}"/>
              </a:ext>
            </a:extLst>
          </p:cNvPr>
          <p:cNvSpPr>
            <a:spLocks noGrp="1"/>
          </p:cNvSpPr>
          <p:nvPr>
            <p:ph type="sldNum" sz="quarter" idx="7"/>
          </p:nvPr>
        </p:nvSpPr>
        <p:spPr/>
        <p:txBody>
          <a:bodyPr/>
          <a:lstStyle/>
          <a:p>
            <a:pPr marL="862965">
              <a:lnSpc>
                <a:spcPct val="100000"/>
              </a:lnSpc>
              <a:spcBef>
                <a:spcPts val="70"/>
              </a:spcBef>
            </a:pPr>
            <a:fld id="{81D60167-4931-47E6-BA6A-407CBD079E47}" type="slidenum">
              <a:rPr lang="en-US" spc="-5" smtClean="0"/>
              <a:t>2</a:t>
            </a:fld>
            <a:endParaRPr lang="en-US" spc="-5"/>
          </a:p>
          <a:p>
            <a:pPr marL="12700">
              <a:lnSpc>
                <a:spcPct val="100000"/>
              </a:lnSpc>
              <a:spcBef>
                <a:spcPts val="270"/>
              </a:spcBef>
            </a:pPr>
            <a:r>
              <a:rPr lang="en-US" spc="-5">
                <a:solidFill>
                  <a:srgbClr val="F2F2F2"/>
                </a:solidFill>
              </a:rPr>
              <a:t>The</a:t>
            </a:r>
            <a:r>
              <a:rPr lang="en-US" spc="-15">
                <a:solidFill>
                  <a:srgbClr val="F2F2F2"/>
                </a:solidFill>
              </a:rPr>
              <a:t> </a:t>
            </a:r>
            <a:r>
              <a:rPr lang="en-US" spc="-5">
                <a:solidFill>
                  <a:srgbClr val="F2F2F2"/>
                </a:solidFill>
              </a:rPr>
              <a:t>Ohio</a:t>
            </a:r>
            <a:r>
              <a:rPr lang="en-US" spc="-10">
                <a:solidFill>
                  <a:srgbClr val="F2F2F2"/>
                </a:solidFill>
              </a:rPr>
              <a:t> </a:t>
            </a:r>
            <a:r>
              <a:rPr lang="en-US" spc="-5">
                <a:solidFill>
                  <a:srgbClr val="F2F2F2"/>
                </a:solidFill>
              </a:rPr>
              <a:t>State</a:t>
            </a:r>
            <a:r>
              <a:rPr lang="en-US" spc="-15">
                <a:solidFill>
                  <a:srgbClr val="F2F2F2"/>
                </a:solidFill>
              </a:rPr>
              <a:t> </a:t>
            </a:r>
            <a:r>
              <a:rPr lang="en-US" spc="-5">
                <a:solidFill>
                  <a:srgbClr val="F2F2F2"/>
                </a:solidFill>
              </a:rPr>
              <a:t>University</a:t>
            </a:r>
            <a:endParaRPr lang="en-US" spc="-5" dirty="0">
              <a:solidFill>
                <a:srgbClr val="F2F2F2"/>
              </a:solidFill>
            </a:endParaRPr>
          </a:p>
        </p:txBody>
      </p:sp>
    </p:spTree>
    <p:extLst>
      <p:ext uri="{BB962C8B-B14F-4D97-AF65-F5344CB8AC3E}">
        <p14:creationId xmlns:p14="http://schemas.microsoft.com/office/powerpoint/2010/main" val="2552929144"/>
      </p:ext>
    </p:extLst>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nodeType="withEffect">
                                  <p:stCondLst>
                                    <p:cond delay="0"/>
                                  </p:stCondLst>
                                  <p:childTnLst>
                                    <p:set>
                                      <p:cBhvr>
                                        <p:cTn id="9" dur="1" fill="hold">
                                          <p:stCondLst>
                                            <p:cond delay="0"/>
                                          </p:stCondLst>
                                        </p:cTn>
                                        <p:tgtEl>
                                          <p:spTgt spid="46"/>
                                        </p:tgtEl>
                                        <p:attrNameLst>
                                          <p:attrName>style.visibility</p:attrName>
                                        </p:attrNameLst>
                                      </p:cBhvr>
                                      <p:to>
                                        <p:strVal val="visible"/>
                                      </p:to>
                                    </p:set>
                                    <p:animEffect transition="in" filter="fade">
                                      <p:cBhvr>
                                        <p:cTn id="10" dur="500"/>
                                        <p:tgtEl>
                                          <p:spTgt spid="4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5300" y="45565"/>
            <a:ext cx="1504950" cy="244475"/>
          </a:xfrm>
          <a:prstGeom prst="rect">
            <a:avLst/>
          </a:prstGeom>
        </p:spPr>
        <p:txBody>
          <a:bodyPr vert="horz" wrap="square" lIns="0" tIns="17145" rIns="0" bIns="0" rtlCol="0">
            <a:spAutoFit/>
          </a:bodyPr>
          <a:lstStyle/>
          <a:p>
            <a:pPr marL="12700">
              <a:lnSpc>
                <a:spcPct val="100000"/>
              </a:lnSpc>
              <a:spcBef>
                <a:spcPts val="135"/>
              </a:spcBef>
            </a:pPr>
            <a:r>
              <a:rPr spc="10" dirty="0"/>
              <a:t>Inference</a:t>
            </a:r>
            <a:r>
              <a:rPr spc="-45" dirty="0"/>
              <a:t> </a:t>
            </a:r>
            <a:r>
              <a:rPr spc="10" dirty="0"/>
              <a:t>Problem</a:t>
            </a:r>
          </a:p>
        </p:txBody>
      </p:sp>
      <p:sp>
        <p:nvSpPr>
          <p:cNvPr id="3" name="object 3"/>
          <p:cNvSpPr txBox="1"/>
          <p:nvPr/>
        </p:nvSpPr>
        <p:spPr>
          <a:xfrm>
            <a:off x="234249" y="447521"/>
            <a:ext cx="4280601" cy="540533"/>
          </a:xfrm>
          <a:prstGeom prst="rect">
            <a:avLst/>
          </a:prstGeom>
        </p:spPr>
        <p:txBody>
          <a:bodyPr vert="horz" wrap="square" lIns="0" tIns="17145" rIns="0" bIns="0" rtlCol="0">
            <a:spAutoFit/>
          </a:bodyPr>
          <a:lstStyle/>
          <a:p>
            <a:pPr marL="63500" algn="ctr">
              <a:lnSpc>
                <a:spcPct val="100000"/>
              </a:lnSpc>
              <a:spcAft>
                <a:spcPts val="600"/>
              </a:spcAft>
            </a:pPr>
            <a:r>
              <a:rPr lang="en-US" sz="800" b="1" spc="-25" dirty="0">
                <a:latin typeface="Arial"/>
                <a:cs typeface="Arial"/>
              </a:rPr>
              <a:t>Voce</a:t>
            </a:r>
            <a:r>
              <a:rPr lang="en-US" sz="800" b="1" spc="-5" dirty="0">
                <a:latin typeface="Arial"/>
                <a:cs typeface="Arial"/>
              </a:rPr>
              <a:t> </a:t>
            </a:r>
            <a:r>
              <a:rPr lang="en-US" sz="800" b="1" spc="-10" dirty="0">
                <a:latin typeface="Arial"/>
                <a:cs typeface="Arial"/>
              </a:rPr>
              <a:t>Parameters:</a:t>
            </a:r>
            <a:r>
              <a:rPr lang="en-US" sz="800" b="1" spc="50" dirty="0">
                <a:latin typeface="Arial"/>
                <a:cs typeface="Arial"/>
              </a:rPr>
              <a:t> </a:t>
            </a:r>
            <a:r>
              <a:rPr lang="el-GR" sz="800" i="1" dirty="0">
                <a:latin typeface="Times New Roman"/>
                <a:cs typeface="Times New Roman"/>
              </a:rPr>
              <a:t>θ</a:t>
            </a:r>
            <a:r>
              <a:rPr lang="el-GR" sz="800" i="1" spc="55" dirty="0">
                <a:latin typeface="Times New Roman"/>
                <a:cs typeface="Times New Roman"/>
              </a:rPr>
              <a:t> </a:t>
            </a:r>
            <a:r>
              <a:rPr lang="el-GR" sz="800" spc="10" dirty="0">
                <a:latin typeface="Tahoma"/>
                <a:cs typeface="Tahoma"/>
              </a:rPr>
              <a:t>:=</a:t>
            </a:r>
            <a:r>
              <a:rPr lang="el-GR" sz="800" spc="-15" dirty="0">
                <a:latin typeface="Tahoma"/>
                <a:cs typeface="Tahoma"/>
              </a:rPr>
              <a:t> </a:t>
            </a:r>
            <a:r>
              <a:rPr lang="el-GR" sz="800" spc="45" dirty="0">
                <a:latin typeface="Tahoma"/>
                <a:cs typeface="Tahoma"/>
              </a:rPr>
              <a:t>(</a:t>
            </a:r>
            <a:r>
              <a:rPr lang="el-GR" sz="800" i="1" spc="45" dirty="0">
                <a:latin typeface="Times New Roman"/>
                <a:cs typeface="Times New Roman"/>
              </a:rPr>
              <a:t>τ</a:t>
            </a:r>
            <a:r>
              <a:rPr lang="el-GR" sz="900" spc="67" baseline="-13888" dirty="0">
                <a:latin typeface="Arial"/>
                <a:cs typeface="Arial"/>
              </a:rPr>
              <a:t>0</a:t>
            </a:r>
            <a:r>
              <a:rPr lang="el-GR" sz="800" i="1" spc="45" dirty="0">
                <a:latin typeface="Times New Roman"/>
                <a:cs typeface="Times New Roman"/>
              </a:rPr>
              <a:t>,</a:t>
            </a:r>
            <a:r>
              <a:rPr lang="el-GR" sz="800" i="1" spc="-60" dirty="0">
                <a:latin typeface="Times New Roman"/>
                <a:cs typeface="Times New Roman"/>
              </a:rPr>
              <a:t> </a:t>
            </a:r>
            <a:r>
              <a:rPr lang="el-GR" sz="800" i="1" spc="55" dirty="0">
                <a:latin typeface="Times New Roman"/>
                <a:cs typeface="Times New Roman"/>
              </a:rPr>
              <a:t>τ</a:t>
            </a:r>
            <a:r>
              <a:rPr lang="el-GR" sz="900" spc="82" baseline="-13888" dirty="0">
                <a:latin typeface="Arial"/>
                <a:cs typeface="Arial"/>
              </a:rPr>
              <a:t>1</a:t>
            </a:r>
            <a:r>
              <a:rPr lang="el-GR" sz="800" i="1" spc="55" dirty="0">
                <a:latin typeface="Times New Roman"/>
                <a:cs typeface="Times New Roman"/>
              </a:rPr>
              <a:t>,</a:t>
            </a:r>
            <a:r>
              <a:rPr lang="el-GR" sz="800" i="1" spc="-60" dirty="0">
                <a:latin typeface="Times New Roman"/>
                <a:cs typeface="Times New Roman"/>
              </a:rPr>
              <a:t> </a:t>
            </a:r>
            <a:r>
              <a:rPr lang="el-GR" sz="800" i="1" spc="35" dirty="0">
                <a:latin typeface="Times New Roman"/>
                <a:cs typeface="Times New Roman"/>
              </a:rPr>
              <a:t>ξ</a:t>
            </a:r>
            <a:r>
              <a:rPr lang="el-GR" sz="900" spc="52" baseline="-13888" dirty="0">
                <a:latin typeface="Arial"/>
                <a:cs typeface="Arial"/>
              </a:rPr>
              <a:t>0</a:t>
            </a:r>
            <a:r>
              <a:rPr lang="el-GR" sz="800" i="1" spc="35" dirty="0">
                <a:latin typeface="Times New Roman"/>
                <a:cs typeface="Times New Roman"/>
              </a:rPr>
              <a:t>,</a:t>
            </a:r>
            <a:r>
              <a:rPr lang="el-GR" sz="800" i="1" spc="-60" dirty="0">
                <a:latin typeface="Times New Roman"/>
                <a:cs typeface="Times New Roman"/>
              </a:rPr>
              <a:t> </a:t>
            </a:r>
            <a:r>
              <a:rPr lang="el-GR" sz="800" i="1" spc="30" dirty="0">
                <a:latin typeface="Times New Roman"/>
                <a:cs typeface="Times New Roman"/>
              </a:rPr>
              <a:t>ξ</a:t>
            </a:r>
            <a:r>
              <a:rPr lang="el-GR" sz="900" spc="44" baseline="-13888" dirty="0">
                <a:latin typeface="Arial"/>
                <a:cs typeface="Arial"/>
              </a:rPr>
              <a:t>1</a:t>
            </a:r>
            <a:r>
              <a:rPr lang="el-GR" sz="800" spc="30" dirty="0">
                <a:latin typeface="Tahoma"/>
                <a:cs typeface="Tahoma"/>
              </a:rPr>
              <a:t>)</a:t>
            </a:r>
            <a:endParaRPr lang="el-GR" sz="1150" dirty="0">
              <a:latin typeface="Tahoma"/>
              <a:cs typeface="Tahoma"/>
            </a:endParaRPr>
          </a:p>
          <a:p>
            <a:pPr marL="63500" algn="ctr">
              <a:lnSpc>
                <a:spcPct val="100000"/>
              </a:lnSpc>
              <a:spcBef>
                <a:spcPts val="5"/>
              </a:spcBef>
              <a:spcAft>
                <a:spcPts val="600"/>
              </a:spcAft>
            </a:pPr>
            <a:r>
              <a:rPr lang="en-US" sz="800" b="1" spc="-5" dirty="0">
                <a:latin typeface="Arial"/>
                <a:cs typeface="Arial"/>
              </a:rPr>
              <a:t>Constraints:</a:t>
            </a:r>
            <a:r>
              <a:rPr lang="en-US" sz="800" b="1" spc="50" dirty="0">
                <a:latin typeface="Arial"/>
                <a:cs typeface="Arial"/>
              </a:rPr>
              <a:t> </a:t>
            </a:r>
            <a:r>
              <a:rPr lang="en-US" sz="800" spc="35" dirty="0">
                <a:latin typeface="Cambria"/>
                <a:cs typeface="Cambria"/>
              </a:rPr>
              <a:t>C</a:t>
            </a:r>
            <a:r>
              <a:rPr lang="en-US" sz="800" spc="20" dirty="0">
                <a:latin typeface="Tahoma"/>
                <a:cs typeface="Tahoma"/>
              </a:rPr>
              <a:t>(</a:t>
            </a:r>
            <a:r>
              <a:rPr lang="el-GR" sz="800" i="1" spc="20" dirty="0">
                <a:latin typeface="Times New Roman"/>
                <a:cs typeface="Times New Roman"/>
              </a:rPr>
              <a:t>θ</a:t>
            </a:r>
            <a:r>
              <a:rPr lang="el-GR" sz="800" spc="20" dirty="0">
                <a:latin typeface="Tahoma"/>
                <a:cs typeface="Tahoma"/>
              </a:rPr>
              <a:t>)</a:t>
            </a:r>
            <a:r>
              <a:rPr lang="el-GR" sz="800" spc="-15" dirty="0">
                <a:latin typeface="Tahoma"/>
                <a:cs typeface="Tahoma"/>
              </a:rPr>
              <a:t> </a:t>
            </a:r>
            <a:r>
              <a:rPr lang="el-GR" sz="800" spc="75" dirty="0">
                <a:latin typeface="Tahoma"/>
                <a:cs typeface="Tahoma"/>
              </a:rPr>
              <a:t>=</a:t>
            </a:r>
            <a:r>
              <a:rPr lang="el-GR" sz="800" spc="-15" dirty="0">
                <a:latin typeface="Tahoma"/>
                <a:cs typeface="Tahoma"/>
              </a:rPr>
              <a:t> </a:t>
            </a:r>
            <a:r>
              <a:rPr lang="el-GR" sz="800" spc="20" dirty="0">
                <a:latin typeface="Tahoma"/>
                <a:cs typeface="Tahoma"/>
              </a:rPr>
              <a:t>(</a:t>
            </a:r>
            <a:r>
              <a:rPr lang="el-GR" sz="800" i="1" spc="85" dirty="0">
                <a:latin typeface="Times New Roman"/>
                <a:cs typeface="Times New Roman"/>
              </a:rPr>
              <a:t>τ</a:t>
            </a:r>
            <a:r>
              <a:rPr lang="el-GR" sz="900" spc="60" baseline="-13888" dirty="0">
                <a:latin typeface="Arial"/>
                <a:cs typeface="Arial"/>
              </a:rPr>
              <a:t>0</a:t>
            </a:r>
            <a:r>
              <a:rPr lang="el-GR" sz="800" i="1" spc="35" dirty="0">
                <a:latin typeface="Times New Roman"/>
                <a:cs typeface="Times New Roman"/>
              </a:rPr>
              <a:t>,</a:t>
            </a:r>
            <a:r>
              <a:rPr lang="el-GR" sz="800" i="1" spc="-60" dirty="0">
                <a:latin typeface="Times New Roman"/>
                <a:cs typeface="Times New Roman"/>
              </a:rPr>
              <a:t> </a:t>
            </a:r>
            <a:r>
              <a:rPr lang="el-GR" sz="800" i="1" spc="85" dirty="0">
                <a:latin typeface="Times New Roman"/>
                <a:cs typeface="Times New Roman"/>
              </a:rPr>
              <a:t>τ</a:t>
            </a:r>
            <a:r>
              <a:rPr lang="el-GR" sz="900" spc="60" baseline="-13888" dirty="0">
                <a:latin typeface="Arial"/>
                <a:cs typeface="Arial"/>
              </a:rPr>
              <a:t>1</a:t>
            </a:r>
            <a:r>
              <a:rPr lang="el-GR" sz="800" i="1" spc="35" dirty="0">
                <a:latin typeface="Times New Roman"/>
                <a:cs typeface="Times New Roman"/>
              </a:rPr>
              <a:t>,</a:t>
            </a:r>
            <a:r>
              <a:rPr lang="el-GR" sz="800" i="1" spc="-60" dirty="0">
                <a:latin typeface="Times New Roman"/>
                <a:cs typeface="Times New Roman"/>
              </a:rPr>
              <a:t> </a:t>
            </a:r>
            <a:r>
              <a:rPr lang="el-GR" sz="800" i="1" spc="25" dirty="0">
                <a:latin typeface="Times New Roman"/>
                <a:cs typeface="Times New Roman"/>
              </a:rPr>
              <a:t>ξ</a:t>
            </a:r>
            <a:r>
              <a:rPr lang="el-GR" sz="900" spc="-7" baseline="-13888" dirty="0">
                <a:latin typeface="Arial"/>
                <a:cs typeface="Arial"/>
              </a:rPr>
              <a:t>0</a:t>
            </a:r>
            <a:r>
              <a:rPr lang="el-GR" sz="900" spc="104" baseline="-13888" dirty="0">
                <a:latin typeface="Arial"/>
                <a:cs typeface="Arial"/>
              </a:rPr>
              <a:t> </a:t>
            </a:r>
            <a:r>
              <a:rPr lang="el-GR" sz="800" spc="-80" dirty="0">
                <a:latin typeface="Cambria"/>
                <a:cs typeface="Cambria"/>
              </a:rPr>
              <a:t>−</a:t>
            </a:r>
            <a:r>
              <a:rPr lang="el-GR" sz="800" spc="10" dirty="0">
                <a:latin typeface="Cambria"/>
                <a:cs typeface="Cambria"/>
              </a:rPr>
              <a:t> </a:t>
            </a:r>
            <a:r>
              <a:rPr lang="el-GR" sz="800" i="1" spc="25" dirty="0">
                <a:latin typeface="Times New Roman"/>
                <a:cs typeface="Times New Roman"/>
              </a:rPr>
              <a:t>ξ</a:t>
            </a:r>
            <a:r>
              <a:rPr lang="el-GR" sz="900" spc="60" baseline="-13888" dirty="0">
                <a:latin typeface="Arial"/>
                <a:cs typeface="Arial"/>
              </a:rPr>
              <a:t>1</a:t>
            </a:r>
            <a:r>
              <a:rPr lang="el-GR" sz="800" spc="20" dirty="0">
                <a:latin typeface="Tahoma"/>
                <a:cs typeface="Tahoma"/>
              </a:rPr>
              <a:t>)</a:t>
            </a:r>
            <a:r>
              <a:rPr lang="el-GR" sz="800" spc="-15" dirty="0">
                <a:latin typeface="Tahoma"/>
                <a:cs typeface="Tahoma"/>
              </a:rPr>
              <a:t> </a:t>
            </a:r>
            <a:r>
              <a:rPr lang="el-GR" sz="800" i="1" spc="114" dirty="0">
                <a:latin typeface="Times New Roman"/>
                <a:cs typeface="Times New Roman"/>
              </a:rPr>
              <a:t>&gt;</a:t>
            </a:r>
            <a:r>
              <a:rPr lang="el-GR" sz="800" i="1" spc="35" dirty="0">
                <a:latin typeface="Times New Roman"/>
                <a:cs typeface="Times New Roman"/>
              </a:rPr>
              <a:t> </a:t>
            </a:r>
            <a:r>
              <a:rPr lang="el-GR" sz="800" spc="-5" dirty="0">
                <a:latin typeface="Arial"/>
                <a:cs typeface="Arial"/>
              </a:rPr>
              <a:t>0</a:t>
            </a:r>
            <a:endParaRPr lang="en-US" sz="800" spc="-5" dirty="0">
              <a:latin typeface="Arial"/>
              <a:cs typeface="Arial"/>
            </a:endParaRPr>
          </a:p>
          <a:p>
            <a:pPr marL="63500" algn="ctr">
              <a:lnSpc>
                <a:spcPct val="100000"/>
              </a:lnSpc>
              <a:spcBef>
                <a:spcPts val="5"/>
              </a:spcBef>
              <a:spcAft>
                <a:spcPts val="600"/>
              </a:spcAft>
            </a:pPr>
            <a:r>
              <a:rPr lang="en-US" sz="800" spc="-5" dirty="0">
                <a:latin typeface="Arial"/>
                <a:cs typeface="Arial"/>
              </a:rPr>
              <a:t>mimic hardening behavior for the room-temperature</a:t>
            </a:r>
            <a:r>
              <a:rPr lang="en-US" sz="800" dirty="0">
                <a:latin typeface="Arial"/>
                <a:cs typeface="Arial"/>
              </a:rPr>
              <a:t> deformation of copper</a:t>
            </a:r>
            <a:endParaRPr lang="en-US" sz="800" spc="-5" dirty="0">
              <a:latin typeface="Arial"/>
              <a:cs typeface="Arial"/>
            </a:endParaRPr>
          </a:p>
        </p:txBody>
      </p:sp>
      <p:pic>
        <p:nvPicPr>
          <p:cNvPr id="4" name="object 4"/>
          <p:cNvPicPr/>
          <p:nvPr/>
        </p:nvPicPr>
        <p:blipFill>
          <a:blip r:embed="rId3" cstate="print"/>
          <a:stretch>
            <a:fillRect/>
          </a:stretch>
        </p:blipFill>
        <p:spPr>
          <a:xfrm>
            <a:off x="71672" y="997829"/>
            <a:ext cx="2380961" cy="1502447"/>
          </a:xfrm>
          <a:prstGeom prst="rect">
            <a:avLst/>
          </a:prstGeom>
        </p:spPr>
      </p:pic>
      <p:grpSp>
        <p:nvGrpSpPr>
          <p:cNvPr id="12" name="object 12"/>
          <p:cNvGrpSpPr/>
          <p:nvPr/>
        </p:nvGrpSpPr>
        <p:grpSpPr>
          <a:xfrm>
            <a:off x="0" y="3168142"/>
            <a:ext cx="4608195" cy="288290"/>
            <a:chOff x="0" y="3168142"/>
            <a:chExt cx="4608195" cy="288290"/>
          </a:xfrm>
        </p:grpSpPr>
        <p:sp>
          <p:nvSpPr>
            <p:cNvPr id="13" name="object 13"/>
            <p:cNvSpPr/>
            <p:nvPr/>
          </p:nvSpPr>
          <p:spPr>
            <a:xfrm>
              <a:off x="0" y="3168142"/>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EBEBEB"/>
            </a:solidFill>
          </p:spPr>
          <p:txBody>
            <a:bodyPr wrap="square" lIns="0" tIns="0" rIns="0" bIns="0" rtlCol="0"/>
            <a:lstStyle/>
            <a:p>
              <a:endParaRPr/>
            </a:p>
          </p:txBody>
        </p:sp>
        <p:sp>
          <p:nvSpPr>
            <p:cNvPr id="14" name="object 14"/>
            <p:cNvSpPr/>
            <p:nvPr/>
          </p:nvSpPr>
          <p:spPr>
            <a:xfrm>
              <a:off x="0" y="3312071"/>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A30000"/>
            </a:solidFill>
          </p:spPr>
          <p:txBody>
            <a:bodyPr wrap="square" lIns="0" tIns="0" rIns="0" bIns="0" rtlCol="0"/>
            <a:lstStyle/>
            <a:p>
              <a:endParaRPr/>
            </a:p>
          </p:txBody>
        </p:sp>
      </p:grpSp>
      <p:sp>
        <p:nvSpPr>
          <p:cNvPr id="16" name="object 16"/>
          <p:cNvSpPr txBox="1">
            <a:spLocks noGrp="1"/>
          </p:cNvSpPr>
          <p:nvPr>
            <p:ph type="ftr" sz="quarter" idx="5"/>
          </p:nvPr>
        </p:nvSpPr>
        <p:spPr>
          <a:prstGeom prst="rect">
            <a:avLst/>
          </a:prstGeom>
        </p:spPr>
        <p:txBody>
          <a:bodyPr vert="horz" wrap="square" lIns="0" tIns="8890" rIns="0" bIns="0" rtlCol="0">
            <a:spAutoFit/>
          </a:bodyPr>
          <a:lstStyle/>
          <a:p>
            <a:pPr marL="12700">
              <a:lnSpc>
                <a:spcPct val="100000"/>
              </a:lnSpc>
              <a:spcBef>
                <a:spcPts val="70"/>
              </a:spcBef>
            </a:pPr>
            <a:r>
              <a:rPr spc="-5" dirty="0"/>
              <a:t>Denielle</a:t>
            </a:r>
            <a:r>
              <a:rPr spc="-20" dirty="0"/>
              <a:t> </a:t>
            </a:r>
            <a:r>
              <a:rPr spc="-5" dirty="0"/>
              <a:t>Ricciardi</a:t>
            </a:r>
          </a:p>
          <a:p>
            <a:pPr marL="12700">
              <a:lnSpc>
                <a:spcPct val="100000"/>
              </a:lnSpc>
              <a:spcBef>
                <a:spcPts val="409"/>
              </a:spcBef>
            </a:pPr>
            <a:r>
              <a:rPr spc="-5" dirty="0">
                <a:solidFill>
                  <a:srgbClr val="F2F2F2"/>
                </a:solidFill>
              </a:rPr>
              <a:t>UQ</a:t>
            </a:r>
            <a:r>
              <a:rPr spc="-10" dirty="0">
                <a:solidFill>
                  <a:srgbClr val="F2F2F2"/>
                </a:solidFill>
              </a:rPr>
              <a:t> for </a:t>
            </a:r>
            <a:r>
              <a:rPr spc="-5" dirty="0">
                <a:solidFill>
                  <a:srgbClr val="F2F2F2"/>
                </a:solidFill>
              </a:rPr>
              <a:t>Materials</a:t>
            </a:r>
            <a:r>
              <a:rPr spc="-10" dirty="0">
                <a:solidFill>
                  <a:srgbClr val="F2F2F2"/>
                </a:solidFill>
              </a:rPr>
              <a:t> </a:t>
            </a:r>
            <a:r>
              <a:rPr spc="-5" dirty="0">
                <a:solidFill>
                  <a:srgbClr val="F2F2F2"/>
                </a:solidFill>
              </a:rPr>
              <a:t>Modeling</a:t>
            </a:r>
          </a:p>
        </p:txBody>
      </p:sp>
      <p:pic>
        <p:nvPicPr>
          <p:cNvPr id="20" name="Picture 19" descr="A picture containing text, screenshot, line, plot&#10;&#10;Description automatically generated">
            <a:extLst>
              <a:ext uri="{FF2B5EF4-FFF2-40B4-BE49-F238E27FC236}">
                <a16:creationId xmlns:a16="http://schemas.microsoft.com/office/drawing/2014/main" id="{3C7A81F8-D81C-A8B1-ACDF-781AA5FAEB3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25861" y="978860"/>
            <a:ext cx="1978863" cy="1565225"/>
          </a:xfrm>
          <a:prstGeom prst="rect">
            <a:avLst/>
          </a:prstGeom>
        </p:spPr>
      </p:pic>
      <p:sp>
        <p:nvSpPr>
          <p:cNvPr id="5" name="Slide Number Placeholder 4">
            <a:extLst>
              <a:ext uri="{FF2B5EF4-FFF2-40B4-BE49-F238E27FC236}">
                <a16:creationId xmlns:a16="http://schemas.microsoft.com/office/drawing/2014/main" id="{9813200E-9206-8E07-856C-F45E2AFFC0E5}"/>
              </a:ext>
            </a:extLst>
          </p:cNvPr>
          <p:cNvSpPr>
            <a:spLocks noGrp="1"/>
          </p:cNvSpPr>
          <p:nvPr>
            <p:ph type="sldNum" sz="quarter" idx="7"/>
          </p:nvPr>
        </p:nvSpPr>
        <p:spPr/>
        <p:txBody>
          <a:bodyPr/>
          <a:lstStyle/>
          <a:p>
            <a:pPr marL="862965">
              <a:lnSpc>
                <a:spcPct val="100000"/>
              </a:lnSpc>
              <a:spcBef>
                <a:spcPts val="70"/>
              </a:spcBef>
            </a:pPr>
            <a:fld id="{81D60167-4931-47E6-BA6A-407CBD079E47}" type="slidenum">
              <a:rPr lang="en-US" spc="-5" smtClean="0"/>
              <a:t>20</a:t>
            </a:fld>
            <a:endParaRPr lang="en-US" spc="-5" dirty="0"/>
          </a:p>
          <a:p>
            <a:pPr marL="12700">
              <a:lnSpc>
                <a:spcPct val="100000"/>
              </a:lnSpc>
              <a:spcBef>
                <a:spcPts val="270"/>
              </a:spcBef>
            </a:pPr>
            <a:r>
              <a:rPr lang="en-US" spc="-5" dirty="0">
                <a:solidFill>
                  <a:srgbClr val="F2F2F2"/>
                </a:solidFill>
              </a:rPr>
              <a:t>The</a:t>
            </a:r>
            <a:r>
              <a:rPr lang="en-US" spc="-15" dirty="0">
                <a:solidFill>
                  <a:srgbClr val="F2F2F2"/>
                </a:solidFill>
              </a:rPr>
              <a:t> </a:t>
            </a:r>
            <a:r>
              <a:rPr lang="en-US" spc="-5" dirty="0">
                <a:solidFill>
                  <a:srgbClr val="F2F2F2"/>
                </a:solidFill>
              </a:rPr>
              <a:t>Ohio</a:t>
            </a:r>
            <a:r>
              <a:rPr lang="en-US" spc="-10" dirty="0">
                <a:solidFill>
                  <a:srgbClr val="F2F2F2"/>
                </a:solidFill>
              </a:rPr>
              <a:t> </a:t>
            </a:r>
            <a:r>
              <a:rPr lang="en-US" spc="-5" dirty="0">
                <a:solidFill>
                  <a:srgbClr val="F2F2F2"/>
                </a:solidFill>
              </a:rPr>
              <a:t>State</a:t>
            </a:r>
            <a:r>
              <a:rPr lang="en-US" spc="-15" dirty="0">
                <a:solidFill>
                  <a:srgbClr val="F2F2F2"/>
                </a:solidFill>
              </a:rPr>
              <a:t> </a:t>
            </a:r>
            <a:r>
              <a:rPr lang="en-US" spc="-5" dirty="0">
                <a:solidFill>
                  <a:srgbClr val="F2F2F2"/>
                </a:solidFill>
              </a:rPr>
              <a:t>University</a:t>
            </a:r>
          </a:p>
        </p:txBody>
      </p:sp>
      <p:sp>
        <p:nvSpPr>
          <p:cNvPr id="6" name="TextBox 5">
            <a:extLst>
              <a:ext uri="{FF2B5EF4-FFF2-40B4-BE49-F238E27FC236}">
                <a16:creationId xmlns:a16="http://schemas.microsoft.com/office/drawing/2014/main" id="{FCD4CEAA-D280-0C1D-A0C8-0F28AC5E7D75}"/>
              </a:ext>
            </a:extLst>
          </p:cNvPr>
          <p:cNvSpPr txBox="1"/>
          <p:nvPr/>
        </p:nvSpPr>
        <p:spPr>
          <a:xfrm>
            <a:off x="58203" y="2837224"/>
            <a:ext cx="4491787" cy="246221"/>
          </a:xfrm>
          <a:prstGeom prst="rect">
            <a:avLst/>
          </a:prstGeom>
          <a:noFill/>
        </p:spPr>
        <p:txBody>
          <a:bodyPr wrap="square" rtlCol="0">
            <a:spAutoFit/>
          </a:bodyPr>
          <a:lstStyle/>
          <a:p>
            <a:r>
              <a:rPr lang="en-US" sz="1000" b="1" dirty="0">
                <a:solidFill>
                  <a:schemeClr val="accent1"/>
                </a:solidFill>
              </a:rPr>
              <a:t>VPSC – missing physics for the elastic region of deformation </a:t>
            </a:r>
            <a:r>
              <a:rPr lang="en-US" sz="1000" b="1" dirty="0">
                <a:solidFill>
                  <a:schemeClr val="accent1"/>
                </a:solidFill>
                <a:sym typeface="Wingdings" panose="05000000000000000000" pitchFamily="2" charset="2"/>
              </a:rPr>
              <a:t> model discrepancy</a:t>
            </a:r>
            <a:endParaRPr lang="en-US" sz="1000" b="1" dirty="0">
              <a:solidFill>
                <a:schemeClr val="accent1"/>
              </a:solidFill>
            </a:endParaRPr>
          </a:p>
        </p:txBody>
      </p:sp>
      <p:sp>
        <p:nvSpPr>
          <p:cNvPr id="11" name="object 11"/>
          <p:cNvSpPr txBox="1"/>
          <p:nvPr/>
        </p:nvSpPr>
        <p:spPr>
          <a:xfrm>
            <a:off x="2686050" y="2568752"/>
            <a:ext cx="1771650" cy="195566"/>
          </a:xfrm>
          <a:prstGeom prst="rect">
            <a:avLst/>
          </a:prstGeom>
        </p:spPr>
        <p:txBody>
          <a:bodyPr vert="horz" wrap="square" lIns="0" tIns="15875" rIns="0" bIns="0" rtlCol="0">
            <a:spAutoFit/>
          </a:bodyPr>
          <a:lstStyle/>
          <a:p>
            <a:pPr marL="12065" marR="5080" indent="-635" algn="ctr">
              <a:lnSpc>
                <a:spcPts val="700"/>
              </a:lnSpc>
              <a:spcBef>
                <a:spcPts val="150"/>
              </a:spcBef>
            </a:pPr>
            <a:r>
              <a:rPr sz="600" spc="-5" dirty="0">
                <a:latin typeface="Arial"/>
                <a:cs typeface="Arial"/>
              </a:rPr>
              <a:t>Simulated calibration</a:t>
            </a:r>
            <a:r>
              <a:rPr sz="600" dirty="0">
                <a:latin typeface="Arial"/>
                <a:cs typeface="Arial"/>
              </a:rPr>
              <a:t> </a:t>
            </a:r>
            <a:r>
              <a:rPr sz="600" spc="-5" dirty="0">
                <a:latin typeface="Arial"/>
                <a:cs typeface="Arial"/>
              </a:rPr>
              <a:t>data</a:t>
            </a:r>
            <a:r>
              <a:rPr sz="600" dirty="0">
                <a:latin typeface="Arial"/>
                <a:cs typeface="Arial"/>
              </a:rPr>
              <a:t> </a:t>
            </a:r>
            <a:r>
              <a:rPr sz="600" spc="-5" dirty="0">
                <a:latin typeface="Arial"/>
                <a:cs typeface="Arial"/>
              </a:rPr>
              <a:t>from the</a:t>
            </a:r>
            <a:r>
              <a:rPr sz="600" dirty="0">
                <a:latin typeface="Arial"/>
                <a:cs typeface="Arial"/>
              </a:rPr>
              <a:t> </a:t>
            </a:r>
            <a:r>
              <a:rPr sz="600" spc="-5" dirty="0">
                <a:latin typeface="Arial"/>
                <a:cs typeface="Arial"/>
              </a:rPr>
              <a:t>physics-based </a:t>
            </a:r>
            <a:r>
              <a:rPr sz="600" dirty="0">
                <a:latin typeface="Arial"/>
                <a:cs typeface="Arial"/>
              </a:rPr>
              <a:t> </a:t>
            </a:r>
            <a:r>
              <a:rPr sz="600" spc="-5" dirty="0" err="1">
                <a:latin typeface="Arial"/>
                <a:cs typeface="Arial"/>
              </a:rPr>
              <a:t>elasto-viscoplastic</a:t>
            </a:r>
            <a:r>
              <a:rPr sz="600" spc="-5" dirty="0">
                <a:latin typeface="Arial"/>
                <a:cs typeface="Arial"/>
              </a:rPr>
              <a:t> FFT</a:t>
            </a:r>
            <a:r>
              <a:rPr lang="en-US" sz="600" spc="-5" dirty="0">
                <a:latin typeface="Arial"/>
                <a:cs typeface="Arial"/>
              </a:rPr>
              <a:t> model</a:t>
            </a:r>
            <a:endParaRPr sz="600" dirty="0">
              <a:latin typeface="Arial"/>
              <a:cs typeface="Arial"/>
            </a:endParaRPr>
          </a:p>
        </p:txBody>
      </p:sp>
    </p:spTree>
    <p:extLst>
      <p:ext uri="{BB962C8B-B14F-4D97-AF65-F5344CB8AC3E}">
        <p14:creationId xmlns:p14="http://schemas.microsoft.com/office/powerpoint/2010/main" val="2336683529"/>
      </p:ext>
    </p:extLst>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5300" y="45565"/>
            <a:ext cx="4114750" cy="232756"/>
          </a:xfrm>
          <a:prstGeom prst="rect">
            <a:avLst/>
          </a:prstGeom>
        </p:spPr>
        <p:txBody>
          <a:bodyPr vert="horz" wrap="square" lIns="0" tIns="17145" rIns="0" bIns="0" rtlCol="0">
            <a:spAutoFit/>
          </a:bodyPr>
          <a:lstStyle/>
          <a:p>
            <a:pPr marL="12700">
              <a:lnSpc>
                <a:spcPct val="100000"/>
              </a:lnSpc>
              <a:spcBef>
                <a:spcPts val="135"/>
              </a:spcBef>
            </a:pPr>
            <a:r>
              <a:rPr lang="en-US" spc="15" dirty="0"/>
              <a:t>Importance of Accounting for Model Discrepancy</a:t>
            </a:r>
            <a:endParaRPr spc="15" dirty="0"/>
          </a:p>
        </p:txBody>
      </p:sp>
      <p:sp>
        <p:nvSpPr>
          <p:cNvPr id="3" name="object 3"/>
          <p:cNvSpPr txBox="1"/>
          <p:nvPr/>
        </p:nvSpPr>
        <p:spPr>
          <a:xfrm>
            <a:off x="200951" y="625019"/>
            <a:ext cx="2103146" cy="431144"/>
          </a:xfrm>
          <a:prstGeom prst="rect">
            <a:avLst/>
          </a:prstGeom>
        </p:spPr>
        <p:txBody>
          <a:bodyPr vert="horz" wrap="square" lIns="0" tIns="54610" rIns="0" bIns="0" rtlCol="0">
            <a:spAutoFit/>
          </a:bodyPr>
          <a:lstStyle/>
          <a:p>
            <a:pPr marL="38100" marR="34925">
              <a:lnSpc>
                <a:spcPts val="950"/>
              </a:lnSpc>
              <a:spcBef>
                <a:spcPts val="760"/>
              </a:spcBef>
            </a:pPr>
            <a:r>
              <a:rPr lang="en-US" sz="800" spc="-5" dirty="0">
                <a:latin typeface="Arial"/>
                <a:cs typeface="Arial"/>
              </a:rPr>
              <a:t>If model discrepancy ignored- </a:t>
            </a:r>
            <a:r>
              <a:rPr lang="en-US" sz="800" spc="-210" dirty="0">
                <a:latin typeface="Arial"/>
                <a:cs typeface="Arial"/>
              </a:rPr>
              <a:t> </a:t>
            </a:r>
            <a:r>
              <a:rPr lang="en-US" sz="800" b="1" spc="-5" dirty="0">
                <a:latin typeface="Arial"/>
                <a:cs typeface="Arial"/>
              </a:rPr>
              <a:t>bias </a:t>
            </a:r>
            <a:r>
              <a:rPr lang="en-US" sz="800" spc="-5" dirty="0">
                <a:latin typeface="Arial"/>
                <a:cs typeface="Arial"/>
              </a:rPr>
              <a:t>is introduced in</a:t>
            </a:r>
            <a:r>
              <a:rPr lang="en-US" sz="800" dirty="0">
                <a:latin typeface="Arial"/>
                <a:cs typeface="Arial"/>
              </a:rPr>
              <a:t> </a:t>
            </a:r>
            <a:r>
              <a:rPr lang="en-US" sz="800" spc="-5" dirty="0">
                <a:latin typeface="Arial"/>
                <a:cs typeface="Arial"/>
              </a:rPr>
              <a:t>the inference and</a:t>
            </a:r>
            <a:r>
              <a:rPr lang="en-US" sz="800" spc="-10" dirty="0">
                <a:latin typeface="Arial"/>
                <a:cs typeface="Arial"/>
              </a:rPr>
              <a:t> </a:t>
            </a:r>
            <a:r>
              <a:rPr lang="en-US" sz="800" spc="-5" dirty="0">
                <a:latin typeface="Arial"/>
                <a:cs typeface="Arial"/>
              </a:rPr>
              <a:t>consequently in predictions</a:t>
            </a:r>
            <a:endParaRPr lang="en-US" sz="800" dirty="0">
              <a:latin typeface="Arial"/>
              <a:cs typeface="Arial"/>
            </a:endParaRPr>
          </a:p>
        </p:txBody>
      </p:sp>
      <p:grpSp>
        <p:nvGrpSpPr>
          <p:cNvPr id="6" name="object 6"/>
          <p:cNvGrpSpPr/>
          <p:nvPr/>
        </p:nvGrpSpPr>
        <p:grpSpPr>
          <a:xfrm>
            <a:off x="0" y="3168142"/>
            <a:ext cx="4608195" cy="288290"/>
            <a:chOff x="0" y="3168142"/>
            <a:chExt cx="4608195" cy="288290"/>
          </a:xfrm>
        </p:grpSpPr>
        <p:sp>
          <p:nvSpPr>
            <p:cNvPr id="7" name="object 7"/>
            <p:cNvSpPr/>
            <p:nvPr/>
          </p:nvSpPr>
          <p:spPr>
            <a:xfrm>
              <a:off x="0" y="3168142"/>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EBEBEB"/>
            </a:solidFill>
          </p:spPr>
          <p:txBody>
            <a:bodyPr wrap="square" lIns="0" tIns="0" rIns="0" bIns="0" rtlCol="0"/>
            <a:lstStyle/>
            <a:p>
              <a:endParaRPr/>
            </a:p>
          </p:txBody>
        </p:sp>
        <p:sp>
          <p:nvSpPr>
            <p:cNvPr id="8" name="object 8"/>
            <p:cNvSpPr/>
            <p:nvPr/>
          </p:nvSpPr>
          <p:spPr>
            <a:xfrm>
              <a:off x="0" y="3312071"/>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A30000"/>
            </a:solidFill>
          </p:spPr>
          <p:txBody>
            <a:bodyPr wrap="square" lIns="0" tIns="0" rIns="0" bIns="0" rtlCol="0"/>
            <a:lstStyle/>
            <a:p>
              <a:endParaRPr/>
            </a:p>
          </p:txBody>
        </p:sp>
      </p:grpSp>
      <p:sp>
        <p:nvSpPr>
          <p:cNvPr id="10" name="object 10"/>
          <p:cNvSpPr txBox="1">
            <a:spLocks noGrp="1"/>
          </p:cNvSpPr>
          <p:nvPr>
            <p:ph type="ftr" sz="quarter" idx="5"/>
          </p:nvPr>
        </p:nvSpPr>
        <p:spPr>
          <a:prstGeom prst="rect">
            <a:avLst/>
          </a:prstGeom>
        </p:spPr>
        <p:txBody>
          <a:bodyPr vert="horz" wrap="square" lIns="0" tIns="8890" rIns="0" bIns="0" rtlCol="0">
            <a:spAutoFit/>
          </a:bodyPr>
          <a:lstStyle/>
          <a:p>
            <a:pPr marL="12700">
              <a:lnSpc>
                <a:spcPct val="100000"/>
              </a:lnSpc>
              <a:spcBef>
                <a:spcPts val="70"/>
              </a:spcBef>
            </a:pPr>
            <a:r>
              <a:rPr spc="-5" dirty="0"/>
              <a:t>Denielle</a:t>
            </a:r>
            <a:r>
              <a:rPr spc="-20" dirty="0"/>
              <a:t> </a:t>
            </a:r>
            <a:r>
              <a:rPr spc="-5" dirty="0"/>
              <a:t>Ricciardi</a:t>
            </a:r>
          </a:p>
          <a:p>
            <a:pPr marL="12700">
              <a:lnSpc>
                <a:spcPct val="100000"/>
              </a:lnSpc>
              <a:spcBef>
                <a:spcPts val="409"/>
              </a:spcBef>
            </a:pPr>
            <a:r>
              <a:rPr spc="-5" dirty="0">
                <a:solidFill>
                  <a:srgbClr val="F2F2F2"/>
                </a:solidFill>
              </a:rPr>
              <a:t>UQ</a:t>
            </a:r>
            <a:r>
              <a:rPr spc="-10" dirty="0">
                <a:solidFill>
                  <a:srgbClr val="F2F2F2"/>
                </a:solidFill>
              </a:rPr>
              <a:t> for </a:t>
            </a:r>
            <a:r>
              <a:rPr spc="-5" dirty="0">
                <a:solidFill>
                  <a:srgbClr val="F2F2F2"/>
                </a:solidFill>
              </a:rPr>
              <a:t>Materials</a:t>
            </a:r>
            <a:r>
              <a:rPr spc="-10" dirty="0">
                <a:solidFill>
                  <a:srgbClr val="F2F2F2"/>
                </a:solidFill>
              </a:rPr>
              <a:t> </a:t>
            </a:r>
            <a:r>
              <a:rPr spc="-5" dirty="0">
                <a:solidFill>
                  <a:srgbClr val="F2F2F2"/>
                </a:solidFill>
              </a:rPr>
              <a:t>Modeling</a:t>
            </a:r>
          </a:p>
        </p:txBody>
      </p:sp>
      <p:sp>
        <p:nvSpPr>
          <p:cNvPr id="18" name="object 3">
            <a:extLst>
              <a:ext uri="{FF2B5EF4-FFF2-40B4-BE49-F238E27FC236}">
                <a16:creationId xmlns:a16="http://schemas.microsoft.com/office/drawing/2014/main" id="{990C1D56-445F-E217-D035-904AF2ABB20C}"/>
              </a:ext>
            </a:extLst>
          </p:cNvPr>
          <p:cNvSpPr txBox="1"/>
          <p:nvPr/>
        </p:nvSpPr>
        <p:spPr>
          <a:xfrm>
            <a:off x="197799" y="1494777"/>
            <a:ext cx="2103146" cy="431144"/>
          </a:xfrm>
          <a:prstGeom prst="rect">
            <a:avLst/>
          </a:prstGeom>
        </p:spPr>
        <p:txBody>
          <a:bodyPr vert="horz" wrap="square" lIns="0" tIns="54610" rIns="0" bIns="0" rtlCol="0">
            <a:spAutoFit/>
          </a:bodyPr>
          <a:lstStyle/>
          <a:p>
            <a:pPr marL="38100" marR="34925">
              <a:lnSpc>
                <a:spcPts val="950"/>
              </a:lnSpc>
              <a:spcBef>
                <a:spcPts val="760"/>
              </a:spcBef>
            </a:pPr>
            <a:r>
              <a:rPr lang="en-US" sz="800" spc="-10" dirty="0">
                <a:latin typeface="Arial"/>
                <a:cs typeface="Arial"/>
              </a:rPr>
              <a:t>*</a:t>
            </a:r>
            <a:r>
              <a:rPr sz="800" spc="-10" dirty="0">
                <a:latin typeface="Arial"/>
                <a:cs typeface="Arial"/>
              </a:rPr>
              <a:t>Kennedy</a:t>
            </a:r>
            <a:r>
              <a:rPr sz="800" spc="-5" dirty="0">
                <a:latin typeface="Arial"/>
                <a:cs typeface="Arial"/>
              </a:rPr>
              <a:t> and O’Hagan</a:t>
            </a:r>
            <a:r>
              <a:rPr sz="800" dirty="0">
                <a:latin typeface="Arial"/>
                <a:cs typeface="Arial"/>
              </a:rPr>
              <a:t> </a:t>
            </a:r>
            <a:r>
              <a:rPr sz="800" spc="-5" dirty="0">
                <a:latin typeface="Arial"/>
                <a:cs typeface="Arial"/>
              </a:rPr>
              <a:t>(2001) </a:t>
            </a:r>
            <a:r>
              <a:rPr sz="800" spc="-5" dirty="0">
                <a:latin typeface="Arial"/>
                <a:cs typeface="Arial"/>
                <a:hlinkClick r:id="rId3" action="ppaction://hlinksldjump">
                  <a:extLst>
                    <a:ext uri="{A12FA001-AC4F-418D-AE19-62706E023703}">
                      <ahyp:hlinkClr xmlns:ahyp="http://schemas.microsoft.com/office/drawing/2018/hyperlinkcolor" val="tx"/>
                    </a:ext>
                  </a:extLst>
                </a:hlinkClick>
              </a:rPr>
              <a:t>[</a:t>
            </a:r>
            <a:r>
              <a:rPr lang="en-US" sz="800" spc="-5" dirty="0">
                <a:latin typeface="Arial"/>
                <a:cs typeface="Arial"/>
                <a:hlinkClick r:id="rId3" action="ppaction://hlinksldjump">
                  <a:extLst>
                    <a:ext uri="{A12FA001-AC4F-418D-AE19-62706E023703}">
                      <ahyp:hlinkClr xmlns:ahyp="http://schemas.microsoft.com/office/drawing/2018/hyperlinkcolor" val="tx"/>
                    </a:ext>
                  </a:extLst>
                </a:hlinkClick>
              </a:rPr>
              <a:t>7</a:t>
            </a:r>
            <a:r>
              <a:rPr sz="800" spc="-5" dirty="0">
                <a:latin typeface="Arial"/>
                <a:cs typeface="Arial"/>
                <a:hlinkClick r:id="rId3" action="ppaction://hlinksldjump">
                  <a:extLst>
                    <a:ext uri="{A12FA001-AC4F-418D-AE19-62706E023703}">
                      <ahyp:hlinkClr xmlns:ahyp="http://schemas.microsoft.com/office/drawing/2018/hyperlinkcolor" val="tx"/>
                    </a:ext>
                  </a:extLst>
                </a:hlinkClick>
              </a:rPr>
              <a:t>]</a:t>
            </a:r>
            <a:r>
              <a:rPr sz="800" dirty="0">
                <a:solidFill>
                  <a:srgbClr val="0000FF"/>
                </a:solidFill>
                <a:latin typeface="Arial"/>
                <a:cs typeface="Arial"/>
                <a:hlinkClick r:id="rId3" action="ppaction://hlinksldjump">
                  <a:extLst>
                    <a:ext uri="{A12FA001-AC4F-418D-AE19-62706E023703}">
                      <ahyp:hlinkClr xmlns:ahyp="http://schemas.microsoft.com/office/drawing/2018/hyperlinkcolor" val="tx"/>
                    </a:ext>
                  </a:extLst>
                </a:hlinkClick>
              </a:rPr>
              <a:t> </a:t>
            </a:r>
            <a:r>
              <a:rPr sz="800" spc="-5" dirty="0">
                <a:latin typeface="Arial"/>
                <a:cs typeface="Arial"/>
              </a:rPr>
              <a:t>laid out</a:t>
            </a:r>
            <a:r>
              <a:rPr sz="800" dirty="0">
                <a:latin typeface="Arial"/>
                <a:cs typeface="Arial"/>
              </a:rPr>
              <a:t> </a:t>
            </a:r>
            <a:r>
              <a:rPr sz="800" spc="-5" dirty="0">
                <a:latin typeface="Arial"/>
                <a:cs typeface="Arial"/>
              </a:rPr>
              <a:t>a </a:t>
            </a:r>
            <a:r>
              <a:rPr sz="800" spc="-210" dirty="0">
                <a:latin typeface="Arial"/>
                <a:cs typeface="Arial"/>
              </a:rPr>
              <a:t> </a:t>
            </a:r>
            <a:r>
              <a:rPr sz="800" spc="-5" dirty="0">
                <a:latin typeface="Arial"/>
                <a:cs typeface="Arial"/>
              </a:rPr>
              <a:t>hierarchical framework </a:t>
            </a:r>
            <a:r>
              <a:rPr sz="800" spc="-10" dirty="0">
                <a:latin typeface="Arial"/>
                <a:cs typeface="Arial"/>
              </a:rPr>
              <a:t>for </a:t>
            </a:r>
            <a:r>
              <a:rPr sz="800" spc="-5" dirty="0">
                <a:latin typeface="Arial"/>
                <a:cs typeface="Arial"/>
              </a:rPr>
              <a:t>doing inference </a:t>
            </a:r>
            <a:r>
              <a:rPr sz="800" dirty="0">
                <a:latin typeface="Arial"/>
                <a:cs typeface="Arial"/>
              </a:rPr>
              <a:t> </a:t>
            </a:r>
            <a:r>
              <a:rPr sz="800" spc="-10" dirty="0">
                <a:latin typeface="Arial"/>
                <a:cs typeface="Arial"/>
              </a:rPr>
              <a:t>for</a:t>
            </a:r>
            <a:r>
              <a:rPr sz="800" spc="-5" dirty="0">
                <a:latin typeface="Arial"/>
                <a:cs typeface="Arial"/>
              </a:rPr>
              <a:t> reduced</a:t>
            </a:r>
            <a:r>
              <a:rPr sz="800" dirty="0">
                <a:latin typeface="Arial"/>
                <a:cs typeface="Arial"/>
              </a:rPr>
              <a:t> </a:t>
            </a:r>
            <a:r>
              <a:rPr sz="800" spc="-5" dirty="0">
                <a:latin typeface="Arial"/>
                <a:cs typeface="Arial"/>
              </a:rPr>
              <a:t>order models</a:t>
            </a:r>
            <a:r>
              <a:rPr sz="800" dirty="0">
                <a:latin typeface="Arial"/>
                <a:cs typeface="Arial"/>
              </a:rPr>
              <a:t> </a:t>
            </a:r>
            <a:r>
              <a:rPr sz="800" spc="-5" dirty="0">
                <a:latin typeface="Arial"/>
                <a:cs typeface="Arial"/>
              </a:rPr>
              <a:t>with discrepancy</a:t>
            </a:r>
            <a:r>
              <a:rPr lang="en-US" sz="800" dirty="0">
                <a:latin typeface="Arial"/>
                <a:cs typeface="Arial"/>
              </a:rPr>
              <a:t>.</a:t>
            </a:r>
          </a:p>
        </p:txBody>
      </p:sp>
      <p:pic>
        <p:nvPicPr>
          <p:cNvPr id="5" name="object 4">
            <a:extLst>
              <a:ext uri="{FF2B5EF4-FFF2-40B4-BE49-F238E27FC236}">
                <a16:creationId xmlns:a16="http://schemas.microsoft.com/office/drawing/2014/main" id="{8BE0F368-FF4D-A10B-7480-E0B3C0CBE423}"/>
              </a:ext>
            </a:extLst>
          </p:cNvPr>
          <p:cNvPicPr/>
          <p:nvPr/>
        </p:nvPicPr>
        <p:blipFill>
          <a:blip r:embed="rId4" cstate="print"/>
          <a:stretch>
            <a:fillRect/>
          </a:stretch>
        </p:blipFill>
        <p:spPr>
          <a:xfrm>
            <a:off x="2510896" y="680727"/>
            <a:ext cx="1775146" cy="1547699"/>
          </a:xfrm>
          <a:prstGeom prst="rect">
            <a:avLst/>
          </a:prstGeom>
        </p:spPr>
      </p:pic>
      <p:sp>
        <p:nvSpPr>
          <p:cNvPr id="17" name="object 5">
            <a:extLst>
              <a:ext uri="{FF2B5EF4-FFF2-40B4-BE49-F238E27FC236}">
                <a16:creationId xmlns:a16="http://schemas.microsoft.com/office/drawing/2014/main" id="{13D28725-4C39-F6BB-07D4-EA01CD6C0AAA}"/>
              </a:ext>
            </a:extLst>
          </p:cNvPr>
          <p:cNvSpPr txBox="1"/>
          <p:nvPr/>
        </p:nvSpPr>
        <p:spPr>
          <a:xfrm>
            <a:off x="2609850" y="2375153"/>
            <a:ext cx="1803400" cy="267335"/>
          </a:xfrm>
          <a:prstGeom prst="rect">
            <a:avLst/>
          </a:prstGeom>
        </p:spPr>
        <p:txBody>
          <a:bodyPr vert="horz" wrap="square" lIns="0" tIns="17145" rIns="0" bIns="0" rtlCol="0">
            <a:spAutoFit/>
          </a:bodyPr>
          <a:lstStyle/>
          <a:p>
            <a:pPr marL="12700" marR="5080" algn="ctr">
              <a:lnSpc>
                <a:spcPts val="950"/>
              </a:lnSpc>
              <a:spcBef>
                <a:spcPts val="135"/>
              </a:spcBef>
            </a:pPr>
            <a:r>
              <a:rPr sz="800" spc="-5" dirty="0">
                <a:latin typeface="Arial"/>
                <a:cs typeface="Arial"/>
              </a:rPr>
              <a:t>Analysis of the VPSC model with</a:t>
            </a:r>
            <a:r>
              <a:rPr sz="800" dirty="0">
                <a:latin typeface="Arial"/>
                <a:cs typeface="Arial"/>
              </a:rPr>
              <a:t> </a:t>
            </a:r>
            <a:r>
              <a:rPr sz="800" spc="-5" dirty="0">
                <a:latin typeface="Arial"/>
                <a:cs typeface="Arial"/>
              </a:rPr>
              <a:t>model </a:t>
            </a:r>
            <a:r>
              <a:rPr sz="800" spc="-210" dirty="0">
                <a:latin typeface="Arial"/>
                <a:cs typeface="Arial"/>
              </a:rPr>
              <a:t> </a:t>
            </a:r>
            <a:r>
              <a:rPr sz="800" spc="-5" dirty="0">
                <a:latin typeface="Arial"/>
                <a:cs typeface="Arial"/>
              </a:rPr>
              <a:t>discrepancy</a:t>
            </a:r>
            <a:r>
              <a:rPr sz="800" spc="-10" dirty="0">
                <a:latin typeface="Arial"/>
                <a:cs typeface="Arial"/>
              </a:rPr>
              <a:t> </a:t>
            </a:r>
            <a:r>
              <a:rPr sz="800" spc="-5" dirty="0">
                <a:latin typeface="Arial"/>
                <a:cs typeface="Arial"/>
              </a:rPr>
              <a:t>not accounted </a:t>
            </a:r>
            <a:r>
              <a:rPr sz="800" spc="-20" dirty="0">
                <a:latin typeface="Arial"/>
                <a:cs typeface="Arial"/>
              </a:rPr>
              <a:t>for.</a:t>
            </a:r>
            <a:endParaRPr sz="800" dirty="0">
              <a:latin typeface="Arial"/>
              <a:cs typeface="Arial"/>
            </a:endParaRPr>
          </a:p>
        </p:txBody>
      </p:sp>
      <p:sp>
        <p:nvSpPr>
          <p:cNvPr id="11" name="Slide Number Placeholder 10">
            <a:extLst>
              <a:ext uri="{FF2B5EF4-FFF2-40B4-BE49-F238E27FC236}">
                <a16:creationId xmlns:a16="http://schemas.microsoft.com/office/drawing/2014/main" id="{011671C9-566A-4A36-8D9F-27FBFE135D51}"/>
              </a:ext>
            </a:extLst>
          </p:cNvPr>
          <p:cNvSpPr>
            <a:spLocks noGrp="1"/>
          </p:cNvSpPr>
          <p:nvPr>
            <p:ph type="sldNum" sz="quarter" idx="7"/>
          </p:nvPr>
        </p:nvSpPr>
        <p:spPr/>
        <p:txBody>
          <a:bodyPr/>
          <a:lstStyle/>
          <a:p>
            <a:pPr marL="862965">
              <a:lnSpc>
                <a:spcPct val="100000"/>
              </a:lnSpc>
              <a:spcBef>
                <a:spcPts val="70"/>
              </a:spcBef>
            </a:pPr>
            <a:fld id="{81D60167-4931-47E6-BA6A-407CBD079E47}" type="slidenum">
              <a:rPr lang="en-US" spc="-5" smtClean="0"/>
              <a:t>21</a:t>
            </a:fld>
            <a:endParaRPr lang="en-US" spc="-5"/>
          </a:p>
          <a:p>
            <a:pPr marL="12700">
              <a:lnSpc>
                <a:spcPct val="100000"/>
              </a:lnSpc>
              <a:spcBef>
                <a:spcPts val="270"/>
              </a:spcBef>
            </a:pPr>
            <a:r>
              <a:rPr lang="en-US" spc="-5">
                <a:solidFill>
                  <a:srgbClr val="F2F2F2"/>
                </a:solidFill>
              </a:rPr>
              <a:t>The</a:t>
            </a:r>
            <a:r>
              <a:rPr lang="en-US" spc="-15">
                <a:solidFill>
                  <a:srgbClr val="F2F2F2"/>
                </a:solidFill>
              </a:rPr>
              <a:t> </a:t>
            </a:r>
            <a:r>
              <a:rPr lang="en-US" spc="-5">
                <a:solidFill>
                  <a:srgbClr val="F2F2F2"/>
                </a:solidFill>
              </a:rPr>
              <a:t>Ohio</a:t>
            </a:r>
            <a:r>
              <a:rPr lang="en-US" spc="-10">
                <a:solidFill>
                  <a:srgbClr val="F2F2F2"/>
                </a:solidFill>
              </a:rPr>
              <a:t> </a:t>
            </a:r>
            <a:r>
              <a:rPr lang="en-US" spc="-5">
                <a:solidFill>
                  <a:srgbClr val="F2F2F2"/>
                </a:solidFill>
              </a:rPr>
              <a:t>State</a:t>
            </a:r>
            <a:r>
              <a:rPr lang="en-US" spc="-15">
                <a:solidFill>
                  <a:srgbClr val="F2F2F2"/>
                </a:solidFill>
              </a:rPr>
              <a:t> </a:t>
            </a:r>
            <a:r>
              <a:rPr lang="en-US" spc="-5">
                <a:solidFill>
                  <a:srgbClr val="F2F2F2"/>
                </a:solidFill>
              </a:rPr>
              <a:t>University</a:t>
            </a:r>
            <a:endParaRPr lang="en-US" spc="-5" dirty="0">
              <a:solidFill>
                <a:srgbClr val="F2F2F2"/>
              </a:solidFill>
            </a:endParaRPr>
          </a:p>
        </p:txBody>
      </p:sp>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5B110BA9-2448-D451-5D04-D1FCE7DADC75}"/>
                  </a:ext>
                </a:extLst>
              </p:cNvPr>
              <p:cNvSpPr txBox="1"/>
              <p:nvPr/>
            </p:nvSpPr>
            <p:spPr>
              <a:xfrm>
                <a:off x="213433" y="2239310"/>
                <a:ext cx="1841702" cy="2616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100" b="0" i="1" smtClean="0">
                          <a:latin typeface="Cambria Math" panose="02040503050406030204" pitchFamily="18" charset="0"/>
                        </a:rPr>
                        <m:t>𝑦</m:t>
                      </m:r>
                      <m:r>
                        <a:rPr lang="en-US" sz="1100" b="0" i="1" smtClean="0">
                          <a:latin typeface="Cambria Math" panose="02040503050406030204" pitchFamily="18" charset="0"/>
                        </a:rPr>
                        <m:t>=</m:t>
                      </m:r>
                      <m:r>
                        <a:rPr lang="en-US" sz="1100" b="0" i="1" smtClean="0">
                          <a:latin typeface="Cambria Math" panose="02040503050406030204" pitchFamily="18" charset="0"/>
                        </a:rPr>
                        <m:t>𝑚</m:t>
                      </m:r>
                      <m:d>
                        <m:dPr>
                          <m:ctrlPr>
                            <a:rPr lang="en-US" sz="1100" b="0" i="1" smtClean="0">
                              <a:latin typeface="Cambria Math" panose="02040503050406030204" pitchFamily="18" charset="0"/>
                            </a:rPr>
                          </m:ctrlPr>
                        </m:dPr>
                        <m:e>
                          <m:r>
                            <a:rPr lang="en-US" sz="1100" b="0" i="1" smtClean="0">
                              <a:latin typeface="Cambria Math" panose="02040503050406030204" pitchFamily="18" charset="0"/>
                            </a:rPr>
                            <m:t>𝜃</m:t>
                          </m:r>
                        </m:e>
                      </m:d>
                      <m:r>
                        <a:rPr lang="en-US" sz="1100" b="0" i="1" smtClean="0">
                          <a:latin typeface="Cambria Math" panose="02040503050406030204" pitchFamily="18" charset="0"/>
                        </a:rPr>
                        <m:t>+</m:t>
                      </m:r>
                      <m:r>
                        <m:rPr>
                          <m:sty m:val="p"/>
                        </m:rPr>
                        <a:rPr lang="en-US" sz="1100" b="0" i="0" smtClean="0">
                          <a:latin typeface="Cambria Math" panose="02040503050406030204" pitchFamily="18" charset="0"/>
                        </a:rPr>
                        <m:t>Δ</m:t>
                      </m:r>
                      <m:r>
                        <a:rPr lang="en-US" sz="1100" b="0" i="1" smtClean="0">
                          <a:latin typeface="Cambria Math" panose="02040503050406030204" pitchFamily="18" charset="0"/>
                        </a:rPr>
                        <m:t>+</m:t>
                      </m:r>
                      <m:r>
                        <a:rPr lang="en-US" sz="1100" b="0" i="1" smtClean="0">
                          <a:latin typeface="Cambria Math" panose="02040503050406030204" pitchFamily="18" charset="0"/>
                        </a:rPr>
                        <m:t>𝑒</m:t>
                      </m:r>
                    </m:oMath>
                  </m:oMathPara>
                </a14:m>
                <a:endParaRPr lang="en-US" sz="1100" dirty="0"/>
              </a:p>
            </p:txBody>
          </p:sp>
        </mc:Choice>
        <mc:Fallback>
          <p:sp>
            <p:nvSpPr>
              <p:cNvPr id="9" name="TextBox 8">
                <a:extLst>
                  <a:ext uri="{FF2B5EF4-FFF2-40B4-BE49-F238E27FC236}">
                    <a16:creationId xmlns:a16="http://schemas.microsoft.com/office/drawing/2014/main" id="{5B110BA9-2448-D451-5D04-D1FCE7DADC75}"/>
                  </a:ext>
                </a:extLst>
              </p:cNvPr>
              <p:cNvSpPr txBox="1">
                <a:spLocks noRot="1" noChangeAspect="1" noMove="1" noResize="1" noEditPoints="1" noAdjustHandles="1" noChangeArrowheads="1" noChangeShapeType="1" noTextEdit="1"/>
              </p:cNvSpPr>
              <p:nvPr/>
            </p:nvSpPr>
            <p:spPr>
              <a:xfrm>
                <a:off x="213433" y="2239310"/>
                <a:ext cx="1841702" cy="261610"/>
              </a:xfrm>
              <a:prstGeom prst="rect">
                <a:avLst/>
              </a:prstGeom>
              <a:blipFill>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829541564"/>
      </p:ext>
    </p:extLst>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8" grpId="0"/>
      <p:bldP spid="17" grpId="0"/>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5300" y="45565"/>
            <a:ext cx="3986529" cy="232756"/>
          </a:xfrm>
          <a:prstGeom prst="rect">
            <a:avLst/>
          </a:prstGeom>
        </p:spPr>
        <p:txBody>
          <a:bodyPr vert="horz" wrap="square" lIns="0" tIns="17145" rIns="0" bIns="0" rtlCol="0">
            <a:spAutoFit/>
          </a:bodyPr>
          <a:lstStyle/>
          <a:p>
            <a:pPr marL="12700">
              <a:lnSpc>
                <a:spcPct val="100000"/>
              </a:lnSpc>
              <a:spcBef>
                <a:spcPts val="135"/>
              </a:spcBef>
            </a:pPr>
            <a:r>
              <a:rPr spc="15" dirty="0"/>
              <a:t>Gaussian</a:t>
            </a:r>
            <a:r>
              <a:rPr spc="-40" dirty="0"/>
              <a:t> </a:t>
            </a:r>
            <a:r>
              <a:rPr spc="15" dirty="0"/>
              <a:t>Process</a:t>
            </a:r>
            <a:r>
              <a:rPr lang="en-US" spc="15" dirty="0"/>
              <a:t>es to Model Discrepancy</a:t>
            </a:r>
            <a:endParaRPr spc="15" dirty="0"/>
          </a:p>
        </p:txBody>
      </p:sp>
      <mc:AlternateContent xmlns:mc="http://schemas.openxmlformats.org/markup-compatibility/2006" xmlns:a14="http://schemas.microsoft.com/office/drawing/2010/main">
        <mc:Choice Requires="a14">
          <p:sp>
            <p:nvSpPr>
              <p:cNvPr id="3" name="object 3"/>
              <p:cNvSpPr txBox="1"/>
              <p:nvPr/>
            </p:nvSpPr>
            <p:spPr>
              <a:xfrm>
                <a:off x="310832" y="439323"/>
                <a:ext cx="3986529" cy="2662652"/>
              </a:xfrm>
              <a:prstGeom prst="rect">
                <a:avLst/>
              </a:prstGeom>
            </p:spPr>
            <p:txBody>
              <a:bodyPr vert="horz" wrap="square" lIns="0" tIns="17145" rIns="0" bIns="0" rtlCol="0">
                <a:spAutoFit/>
              </a:bodyPr>
              <a:lstStyle/>
              <a:p>
                <a:pPr marL="88265" marR="185420">
                  <a:lnSpc>
                    <a:spcPts val="950"/>
                  </a:lnSpc>
                  <a:spcBef>
                    <a:spcPts val="135"/>
                  </a:spcBef>
                  <a:spcAft>
                    <a:spcPts val="400"/>
                  </a:spcAft>
                </a:pPr>
                <a:r>
                  <a:rPr lang="en-US" sz="800" spc="-5" dirty="0">
                    <a:latin typeface="Arial"/>
                    <a:cs typeface="Arial"/>
                  </a:rPr>
                  <a:t>A</a:t>
                </a:r>
                <a:r>
                  <a:rPr lang="en-US" sz="800" dirty="0">
                    <a:latin typeface="Arial"/>
                    <a:cs typeface="Arial"/>
                  </a:rPr>
                  <a:t> </a:t>
                </a:r>
                <a:r>
                  <a:rPr lang="en-US" sz="800" b="1" spc="-5" dirty="0">
                    <a:latin typeface="Arial"/>
                    <a:cs typeface="Arial"/>
                  </a:rPr>
                  <a:t>Gaussian</a:t>
                </a:r>
                <a:r>
                  <a:rPr lang="en-US" sz="800" b="1" dirty="0">
                    <a:latin typeface="Arial"/>
                    <a:cs typeface="Arial"/>
                  </a:rPr>
                  <a:t> </a:t>
                </a:r>
                <a:r>
                  <a:rPr lang="en-US" sz="800" b="1" spc="-5" dirty="0">
                    <a:latin typeface="Arial"/>
                    <a:cs typeface="Arial"/>
                  </a:rPr>
                  <a:t>Process</a:t>
                </a:r>
                <a:r>
                  <a:rPr lang="en-US" sz="800" b="1" dirty="0">
                    <a:latin typeface="Arial"/>
                    <a:cs typeface="Arial"/>
                  </a:rPr>
                  <a:t> </a:t>
                </a:r>
                <a:r>
                  <a:rPr lang="en-US" sz="800" b="1" spc="-5" dirty="0">
                    <a:latin typeface="Arial"/>
                    <a:cs typeface="Arial"/>
                  </a:rPr>
                  <a:t>(GP)</a:t>
                </a:r>
                <a:r>
                  <a:rPr lang="en-US" sz="800" b="1" dirty="0">
                    <a:latin typeface="Arial"/>
                    <a:cs typeface="Arial"/>
                  </a:rPr>
                  <a:t> </a:t>
                </a:r>
                <a:r>
                  <a:rPr lang="en-US" sz="800" dirty="0">
                    <a:latin typeface="Arial"/>
                    <a:cs typeface="Arial"/>
                  </a:rPr>
                  <a:t>can be used to define </a:t>
                </a:r>
                <a:r>
                  <a:rPr lang="en-US" sz="800" spc="-5" dirty="0">
                    <a:latin typeface="Arial"/>
                    <a:cs typeface="Arial"/>
                  </a:rPr>
                  <a:t>a</a:t>
                </a:r>
                <a:r>
                  <a:rPr lang="en-US" sz="800" dirty="0">
                    <a:latin typeface="Arial"/>
                    <a:cs typeface="Arial"/>
                  </a:rPr>
                  <a:t> prior </a:t>
                </a:r>
                <a:r>
                  <a:rPr lang="en-US" sz="800" spc="-15" dirty="0">
                    <a:latin typeface="Arial"/>
                    <a:cs typeface="Arial"/>
                  </a:rPr>
                  <a:t>over</a:t>
                </a:r>
                <a:r>
                  <a:rPr lang="en-US" sz="800" dirty="0">
                    <a:latin typeface="Arial"/>
                    <a:cs typeface="Arial"/>
                  </a:rPr>
                  <a:t> </a:t>
                </a:r>
                <a:r>
                  <a:rPr lang="en-US" sz="800" spc="-5" dirty="0">
                    <a:latin typeface="Arial"/>
                    <a:cs typeface="Arial"/>
                  </a:rPr>
                  <a:t>functions and is characterized by a mean function and covariance function</a:t>
                </a:r>
              </a:p>
              <a:p>
                <a:pPr marL="88265" marR="185420" algn="ctr">
                  <a:lnSpc>
                    <a:spcPts val="950"/>
                  </a:lnSpc>
                  <a:spcBef>
                    <a:spcPts val="135"/>
                  </a:spcBef>
                  <a:spcAft>
                    <a:spcPts val="400"/>
                  </a:spcAft>
                </a:pPr>
                <a:r>
                  <a:rPr lang="en-US" sz="1100" i="1" dirty="0">
                    <a:latin typeface="Cambria Math" panose="02040503050406030204" pitchFamily="18" charset="0"/>
                    <a:cs typeface="Times New Roman"/>
                  </a:rPr>
                  <a:t>∆ ∼ GP (µ, c)</a:t>
                </a:r>
              </a:p>
              <a:p>
                <a:pPr marL="88900">
                  <a:lnSpc>
                    <a:spcPct val="100000"/>
                  </a:lnSpc>
                  <a:spcBef>
                    <a:spcPts val="1080"/>
                  </a:spcBef>
                  <a:spcAft>
                    <a:spcPts val="400"/>
                  </a:spcAft>
                </a:pPr>
                <a14:m>
                  <m:oMath xmlns:m="http://schemas.openxmlformats.org/officeDocument/2006/math">
                    <m:r>
                      <m:rPr>
                        <m:sty m:val="p"/>
                      </m:rPr>
                      <a:rPr lang="en-US" sz="800" b="0" i="0" spc="-5" smtClean="0">
                        <a:latin typeface="Cambria Math" panose="02040503050406030204" pitchFamily="18" charset="0"/>
                        <a:cs typeface="Arial"/>
                      </a:rPr>
                      <m:t>Δ</m:t>
                    </m:r>
                    <m:r>
                      <a:rPr lang="en-US" sz="800" b="0" i="1" spc="-5" smtClean="0">
                        <a:latin typeface="Cambria Math" panose="02040503050406030204" pitchFamily="18" charset="0"/>
                        <a:cs typeface="Arial"/>
                      </a:rPr>
                      <m:t> </m:t>
                    </m:r>
                  </m:oMath>
                </a14:m>
                <a:r>
                  <a:rPr lang="en-US" sz="800" spc="-5" dirty="0">
                    <a:latin typeface="Arial"/>
                    <a:cs typeface="Arial"/>
                  </a:rPr>
                  <a:t>may be represented with</a:t>
                </a:r>
                <a:r>
                  <a:rPr lang="en-US" sz="800" dirty="0">
                    <a:latin typeface="Arial"/>
                    <a:cs typeface="Arial"/>
                  </a:rPr>
                  <a:t> </a:t>
                </a:r>
                <a:r>
                  <a:rPr lang="en-US" sz="800" spc="-5" dirty="0">
                    <a:latin typeface="Arial"/>
                    <a:cs typeface="Arial"/>
                  </a:rPr>
                  <a:t>a</a:t>
                </a:r>
                <a:r>
                  <a:rPr lang="en-US" sz="800" dirty="0">
                    <a:latin typeface="Arial"/>
                    <a:cs typeface="Arial"/>
                  </a:rPr>
                  <a:t> </a:t>
                </a:r>
                <a:r>
                  <a:rPr lang="en-US" sz="800" spc="-5" dirty="0">
                    <a:latin typeface="Arial"/>
                    <a:cs typeface="Arial"/>
                  </a:rPr>
                  <a:t>prior mean function </a:t>
                </a:r>
                <a14:m>
                  <m:oMath xmlns:m="http://schemas.openxmlformats.org/officeDocument/2006/math">
                    <m:r>
                      <a:rPr lang="en-US" sz="800" b="0" i="1" spc="-5" smtClean="0">
                        <a:latin typeface="Cambria Math" panose="02040503050406030204" pitchFamily="18" charset="0"/>
                        <a:cs typeface="Arial"/>
                      </a:rPr>
                      <m:t>𝜇</m:t>
                    </m:r>
                    <m:d>
                      <m:dPr>
                        <m:ctrlPr>
                          <a:rPr lang="en-US" sz="800" b="0" i="1" spc="-5" smtClean="0">
                            <a:latin typeface="Cambria Math" panose="02040503050406030204" pitchFamily="18" charset="0"/>
                            <a:cs typeface="Arial"/>
                          </a:rPr>
                        </m:ctrlPr>
                      </m:dPr>
                      <m:e>
                        <m:r>
                          <a:rPr lang="en-US" sz="800" b="0" i="1" spc="-5" smtClean="0">
                            <a:latin typeface="Cambria Math" panose="02040503050406030204" pitchFamily="18" charset="0"/>
                            <a:cs typeface="Arial"/>
                          </a:rPr>
                          <m:t>𝑥</m:t>
                        </m:r>
                      </m:e>
                    </m:d>
                    <m:r>
                      <a:rPr lang="en-US" sz="800" b="0" i="1" spc="-5" smtClean="0">
                        <a:latin typeface="Cambria Math" panose="02040503050406030204" pitchFamily="18" charset="0"/>
                        <a:cs typeface="Arial"/>
                      </a:rPr>
                      <m:t>=</m:t>
                    </m:r>
                    <m:r>
                      <a:rPr lang="en-US" sz="800" b="0" i="1" spc="-5" smtClean="0">
                        <a:latin typeface="Cambria Math" panose="02040503050406030204" pitchFamily="18" charset="0"/>
                        <a:cs typeface="Arial"/>
                      </a:rPr>
                      <m:t>0</m:t>
                    </m:r>
                  </m:oMath>
                </a14:m>
                <a:endParaRPr lang="en-US" sz="800" dirty="0">
                  <a:latin typeface="Arial"/>
                  <a:cs typeface="Arial"/>
                </a:endParaRPr>
              </a:p>
              <a:p>
                <a:pPr marL="88900">
                  <a:lnSpc>
                    <a:spcPct val="100000"/>
                  </a:lnSpc>
                  <a:spcBef>
                    <a:spcPts val="1080"/>
                  </a:spcBef>
                  <a:spcAft>
                    <a:spcPts val="400"/>
                  </a:spcAft>
                </a:pPr>
                <a14:m>
                  <m:oMathPara xmlns:m="http://schemas.openxmlformats.org/officeDocument/2006/math">
                    <m:oMathParaPr>
                      <m:jc m:val="centerGroup"/>
                    </m:oMathParaPr>
                    <m:oMath xmlns:m="http://schemas.openxmlformats.org/officeDocument/2006/math">
                      <m:r>
                        <m:rPr>
                          <m:sty m:val="p"/>
                        </m:rPr>
                        <a:rPr lang="en-US" sz="1100" i="1">
                          <a:latin typeface="Cambria Math" panose="02040503050406030204" pitchFamily="18" charset="0"/>
                          <a:cs typeface="Times New Roman"/>
                        </a:rPr>
                        <m:t>Δ</m:t>
                      </m:r>
                      <m:d>
                        <m:dPr>
                          <m:ctrlPr>
                            <a:rPr lang="en-US" sz="1100" i="1">
                              <a:latin typeface="Cambria Math" panose="02040503050406030204" pitchFamily="18" charset="0"/>
                              <a:cs typeface="Times New Roman"/>
                            </a:rPr>
                          </m:ctrlPr>
                        </m:dPr>
                        <m:e>
                          <m:sSub>
                            <m:sSubPr>
                              <m:ctrlPr>
                                <a:rPr lang="en-US" sz="1100" i="1">
                                  <a:latin typeface="Cambria Math" panose="02040503050406030204" pitchFamily="18" charset="0"/>
                                  <a:cs typeface="Times New Roman"/>
                                </a:rPr>
                              </m:ctrlPr>
                            </m:sSubPr>
                            <m:e>
                              <m:r>
                                <a:rPr lang="en-US" sz="1100" i="1">
                                  <a:latin typeface="Cambria Math" panose="02040503050406030204" pitchFamily="18" charset="0"/>
                                  <a:cs typeface="Times New Roman"/>
                                </a:rPr>
                                <m:t>𝑥</m:t>
                              </m:r>
                            </m:e>
                            <m:sub>
                              <m:r>
                                <a:rPr lang="en-US" sz="1100" i="1">
                                  <a:latin typeface="Cambria Math" panose="02040503050406030204" pitchFamily="18" charset="0"/>
                                  <a:cs typeface="Times New Roman"/>
                                </a:rPr>
                                <m:t>1</m:t>
                              </m:r>
                            </m:sub>
                          </m:sSub>
                        </m:e>
                      </m:d>
                      <m:r>
                        <a:rPr lang="en-US" sz="1100" i="1">
                          <a:latin typeface="Cambria Math" panose="02040503050406030204" pitchFamily="18" charset="0"/>
                          <a:cs typeface="Times New Roman"/>
                        </a:rPr>
                        <m:t>,…, </m:t>
                      </m:r>
                      <m:r>
                        <m:rPr>
                          <m:sty m:val="p"/>
                        </m:rPr>
                        <a:rPr lang="en-US" sz="1100" i="1">
                          <a:latin typeface="Cambria Math" panose="02040503050406030204" pitchFamily="18" charset="0"/>
                          <a:cs typeface="Times New Roman"/>
                        </a:rPr>
                        <m:t>Δ</m:t>
                      </m:r>
                      <m:d>
                        <m:dPr>
                          <m:ctrlPr>
                            <a:rPr lang="en-US" sz="1100" i="1">
                              <a:latin typeface="Cambria Math" panose="02040503050406030204" pitchFamily="18" charset="0"/>
                              <a:cs typeface="Times New Roman"/>
                            </a:rPr>
                          </m:ctrlPr>
                        </m:dPr>
                        <m:e>
                          <m:sSub>
                            <m:sSubPr>
                              <m:ctrlPr>
                                <a:rPr lang="en-US" sz="1100" i="1">
                                  <a:latin typeface="Cambria Math" panose="02040503050406030204" pitchFamily="18" charset="0"/>
                                  <a:cs typeface="Times New Roman"/>
                                </a:rPr>
                              </m:ctrlPr>
                            </m:sSubPr>
                            <m:e>
                              <m:r>
                                <a:rPr lang="en-US" sz="1100" i="1">
                                  <a:latin typeface="Cambria Math" panose="02040503050406030204" pitchFamily="18" charset="0"/>
                                  <a:cs typeface="Times New Roman"/>
                                </a:rPr>
                                <m:t>𝑥</m:t>
                              </m:r>
                            </m:e>
                            <m:sub>
                              <m:r>
                                <a:rPr lang="en-US" sz="1100" i="1">
                                  <a:latin typeface="Cambria Math" panose="02040503050406030204" pitchFamily="18" charset="0"/>
                                  <a:cs typeface="Times New Roman"/>
                                </a:rPr>
                                <m:t>𝑁</m:t>
                              </m:r>
                            </m:sub>
                          </m:sSub>
                        </m:e>
                      </m:d>
                      <m:r>
                        <a:rPr lang="en-US" sz="1100" i="1">
                          <a:latin typeface="Cambria Math" panose="02040503050406030204" pitchFamily="18" charset="0"/>
                          <a:cs typeface="Times New Roman"/>
                        </a:rPr>
                        <m:t>∼</m:t>
                      </m:r>
                      <m:r>
                        <a:rPr lang="en-US" sz="1100" i="1">
                          <a:latin typeface="Cambria Math" panose="02040503050406030204" pitchFamily="18" charset="0"/>
                          <a:cs typeface="Times New Roman"/>
                        </a:rPr>
                        <m:t>𝑀𝑉</m:t>
                      </m:r>
                      <m:sSub>
                        <m:sSubPr>
                          <m:ctrlPr>
                            <a:rPr lang="en-US" sz="1100" i="1">
                              <a:latin typeface="Cambria Math" panose="02040503050406030204" pitchFamily="18" charset="0"/>
                              <a:cs typeface="Times New Roman"/>
                            </a:rPr>
                          </m:ctrlPr>
                        </m:sSubPr>
                        <m:e>
                          <m:r>
                            <a:rPr lang="en-US" sz="1100" i="1">
                              <a:latin typeface="Cambria Math" panose="02040503050406030204" pitchFamily="18" charset="0"/>
                              <a:cs typeface="Times New Roman"/>
                            </a:rPr>
                            <m:t>𝑁</m:t>
                          </m:r>
                        </m:e>
                        <m:sub>
                          <m:r>
                            <a:rPr lang="en-US" sz="1100" i="1">
                              <a:latin typeface="Cambria Math" panose="02040503050406030204" pitchFamily="18" charset="0"/>
                              <a:cs typeface="Times New Roman"/>
                            </a:rPr>
                            <m:t>𝑁</m:t>
                          </m:r>
                        </m:sub>
                      </m:sSub>
                      <m:r>
                        <a:rPr lang="en-US" sz="1100" i="1">
                          <a:latin typeface="Cambria Math" panose="02040503050406030204" pitchFamily="18" charset="0"/>
                          <a:cs typeface="Times New Roman"/>
                        </a:rPr>
                        <m:t>(</m:t>
                      </m:r>
                      <m:r>
                        <a:rPr lang="en-US" sz="1100" i="1">
                          <a:latin typeface="Cambria Math" panose="02040503050406030204" pitchFamily="18" charset="0"/>
                          <a:cs typeface="Times New Roman"/>
                        </a:rPr>
                        <m:t>𝟎</m:t>
                      </m:r>
                      <m:r>
                        <a:rPr lang="en-US" sz="1100" i="1">
                          <a:latin typeface="Cambria Math" panose="02040503050406030204" pitchFamily="18" charset="0"/>
                          <a:cs typeface="Times New Roman"/>
                        </a:rPr>
                        <m:t>, </m:t>
                      </m:r>
                      <m:r>
                        <a:rPr lang="en-US" sz="1100" i="1">
                          <a:latin typeface="Cambria Math" panose="02040503050406030204" pitchFamily="18" charset="0"/>
                          <a:cs typeface="Times New Roman"/>
                        </a:rPr>
                        <m:t>𝐶</m:t>
                      </m:r>
                      <m:r>
                        <a:rPr lang="en-US" sz="1100" i="1">
                          <a:latin typeface="Cambria Math" panose="02040503050406030204" pitchFamily="18" charset="0"/>
                          <a:cs typeface="Times New Roman"/>
                        </a:rPr>
                        <m:t>)</m:t>
                      </m:r>
                    </m:oMath>
                  </m:oMathPara>
                </a14:m>
                <a:endParaRPr lang="en-US" sz="1100" i="1" dirty="0">
                  <a:latin typeface="Cambria Math" panose="02040503050406030204" pitchFamily="18" charset="0"/>
                  <a:cs typeface="Times New Roman"/>
                </a:endParaRPr>
              </a:p>
              <a:p>
                <a:pPr marL="78740" algn="ctr">
                  <a:lnSpc>
                    <a:spcPct val="100000"/>
                  </a:lnSpc>
                  <a:spcAft>
                    <a:spcPts val="400"/>
                  </a:spcAft>
                </a:pPr>
                <a14:m>
                  <m:oMath xmlns:m="http://schemas.openxmlformats.org/officeDocument/2006/math">
                    <m:r>
                      <a:rPr lang="en-US" sz="1100" b="0" i="1" smtClean="0">
                        <a:latin typeface="Cambria Math" panose="02040503050406030204" pitchFamily="18" charset="0"/>
                        <a:cs typeface="Times New Roman"/>
                      </a:rPr>
                      <m:t>𝐶</m:t>
                    </m:r>
                    <m:r>
                      <a:rPr lang="en-US" sz="1100" b="0" i="1" smtClean="0">
                        <a:latin typeface="Cambria Math" panose="02040503050406030204" pitchFamily="18" charset="0"/>
                        <a:cs typeface="Times New Roman"/>
                      </a:rPr>
                      <m:t>=</m:t>
                    </m:r>
                    <m:r>
                      <m:rPr>
                        <m:sty m:val="p"/>
                      </m:rPr>
                      <a:rPr lang="en-US" sz="1100" b="0" i="0" smtClean="0">
                        <a:latin typeface="Cambria Math" panose="02040503050406030204" pitchFamily="18" charset="0"/>
                        <a:cs typeface="Times New Roman"/>
                      </a:rPr>
                      <m:t>Cov</m:t>
                    </m:r>
                    <m:d>
                      <m:dPr>
                        <m:ctrlPr>
                          <a:rPr lang="en-US" sz="1100" b="0" i="1" smtClean="0">
                            <a:latin typeface="Cambria Math" panose="02040503050406030204" pitchFamily="18" charset="0"/>
                            <a:cs typeface="Times New Roman"/>
                          </a:rPr>
                        </m:ctrlPr>
                      </m:dPr>
                      <m:e>
                        <m:sSup>
                          <m:sSupPr>
                            <m:ctrlPr>
                              <a:rPr lang="en-US" sz="1100" b="0" i="1" smtClean="0">
                                <a:latin typeface="Cambria Math" panose="02040503050406030204" pitchFamily="18" charset="0"/>
                                <a:cs typeface="Times New Roman"/>
                              </a:rPr>
                            </m:ctrlPr>
                          </m:sSupPr>
                          <m:e>
                            <m:d>
                              <m:dPr>
                                <m:ctrlPr>
                                  <a:rPr lang="en-US" sz="1100" b="0" i="1" smtClean="0">
                                    <a:latin typeface="Cambria Math" panose="02040503050406030204" pitchFamily="18" charset="0"/>
                                    <a:cs typeface="Times New Roman"/>
                                  </a:rPr>
                                </m:ctrlPr>
                              </m:dPr>
                              <m:e>
                                <m:r>
                                  <m:rPr>
                                    <m:sty m:val="p"/>
                                  </m:rPr>
                                  <a:rPr lang="en-US" sz="1100" b="0" i="0" smtClean="0">
                                    <a:latin typeface="Cambria Math" panose="02040503050406030204" pitchFamily="18" charset="0"/>
                                    <a:cs typeface="Times New Roman"/>
                                  </a:rPr>
                                  <m:t>Δ</m:t>
                                </m:r>
                                <m:d>
                                  <m:dPr>
                                    <m:ctrlPr>
                                      <a:rPr lang="en-US" sz="1100" b="0" i="1" smtClean="0">
                                        <a:latin typeface="Cambria Math" panose="02040503050406030204" pitchFamily="18" charset="0"/>
                                        <a:cs typeface="Times New Roman"/>
                                      </a:rPr>
                                    </m:ctrlPr>
                                  </m:dPr>
                                  <m:e>
                                    <m:sSub>
                                      <m:sSubPr>
                                        <m:ctrlPr>
                                          <a:rPr lang="en-US" sz="1100" b="0" i="1" smtClean="0">
                                            <a:latin typeface="Cambria Math" panose="02040503050406030204" pitchFamily="18" charset="0"/>
                                            <a:cs typeface="Times New Roman"/>
                                          </a:rPr>
                                        </m:ctrlPr>
                                      </m:sSubPr>
                                      <m:e>
                                        <m:r>
                                          <a:rPr lang="en-US" sz="1100" b="0" i="1" smtClean="0">
                                            <a:latin typeface="Cambria Math" panose="02040503050406030204" pitchFamily="18" charset="0"/>
                                            <a:cs typeface="Times New Roman"/>
                                          </a:rPr>
                                          <m:t>𝑥</m:t>
                                        </m:r>
                                      </m:e>
                                      <m:sub>
                                        <m:r>
                                          <a:rPr lang="en-US" sz="1100" b="0" i="1" smtClean="0">
                                            <a:latin typeface="Cambria Math" panose="02040503050406030204" pitchFamily="18" charset="0"/>
                                            <a:cs typeface="Times New Roman"/>
                                          </a:rPr>
                                          <m:t>1</m:t>
                                        </m:r>
                                      </m:sub>
                                    </m:sSub>
                                  </m:e>
                                </m:d>
                                <m:r>
                                  <a:rPr lang="en-US" sz="1100" b="0" i="1" smtClean="0">
                                    <a:latin typeface="Cambria Math" panose="02040503050406030204" pitchFamily="18" charset="0"/>
                                    <a:cs typeface="Times New Roman"/>
                                  </a:rPr>
                                  <m:t>, …, </m:t>
                                </m:r>
                                <m:r>
                                  <m:rPr>
                                    <m:sty m:val="p"/>
                                  </m:rPr>
                                  <a:rPr lang="en-US" sz="1100" b="0" i="0" smtClean="0">
                                    <a:latin typeface="Cambria Math" panose="02040503050406030204" pitchFamily="18" charset="0"/>
                                    <a:cs typeface="Times New Roman"/>
                                  </a:rPr>
                                  <m:t>Δ</m:t>
                                </m:r>
                                <m:d>
                                  <m:dPr>
                                    <m:ctrlPr>
                                      <a:rPr lang="en-US" sz="1100" b="0" i="1" smtClean="0">
                                        <a:latin typeface="Cambria Math" panose="02040503050406030204" pitchFamily="18" charset="0"/>
                                        <a:cs typeface="Times New Roman"/>
                                      </a:rPr>
                                    </m:ctrlPr>
                                  </m:dPr>
                                  <m:e>
                                    <m:sSub>
                                      <m:sSubPr>
                                        <m:ctrlPr>
                                          <a:rPr lang="en-US" sz="1100" b="0" i="1" smtClean="0">
                                            <a:latin typeface="Cambria Math" panose="02040503050406030204" pitchFamily="18" charset="0"/>
                                            <a:cs typeface="Times New Roman"/>
                                          </a:rPr>
                                        </m:ctrlPr>
                                      </m:sSubPr>
                                      <m:e>
                                        <m:r>
                                          <a:rPr lang="en-US" sz="1100" b="0" i="1" smtClean="0">
                                            <a:latin typeface="Cambria Math" panose="02040503050406030204" pitchFamily="18" charset="0"/>
                                            <a:cs typeface="Times New Roman"/>
                                          </a:rPr>
                                          <m:t>𝑥</m:t>
                                        </m:r>
                                      </m:e>
                                      <m:sub>
                                        <m:r>
                                          <a:rPr lang="en-US" sz="1100" b="0" i="1" smtClean="0">
                                            <a:latin typeface="Cambria Math" panose="02040503050406030204" pitchFamily="18" charset="0"/>
                                            <a:cs typeface="Times New Roman"/>
                                          </a:rPr>
                                          <m:t>𝑁</m:t>
                                        </m:r>
                                      </m:sub>
                                    </m:sSub>
                                  </m:e>
                                </m:d>
                              </m:e>
                            </m:d>
                            <m:r>
                              <a:rPr lang="en-US" sz="1100" b="0" i="1" smtClean="0">
                                <a:latin typeface="Cambria Math" panose="02040503050406030204" pitchFamily="18" charset="0"/>
                                <a:cs typeface="Times New Roman"/>
                              </a:rPr>
                              <m:t> </m:t>
                            </m:r>
                          </m:e>
                          <m:sup>
                            <m:r>
                              <a:rPr lang="en-US" sz="1100" b="0" i="1" smtClean="0">
                                <a:latin typeface="Cambria Math" panose="02040503050406030204" pitchFamily="18" charset="0"/>
                                <a:cs typeface="Times New Roman"/>
                              </a:rPr>
                              <m:t>𝑇</m:t>
                            </m:r>
                          </m:sup>
                        </m:sSup>
                        <m:r>
                          <a:rPr lang="en-US" sz="1100" b="0" i="1" smtClean="0">
                            <a:latin typeface="Cambria Math" panose="02040503050406030204" pitchFamily="18" charset="0"/>
                            <a:cs typeface="Times New Roman"/>
                          </a:rPr>
                          <m:t>, </m:t>
                        </m:r>
                        <m:sSup>
                          <m:sSupPr>
                            <m:ctrlPr>
                              <a:rPr lang="en-US" sz="1100" b="0" i="1" smtClean="0">
                                <a:latin typeface="Cambria Math" panose="02040503050406030204" pitchFamily="18" charset="0"/>
                                <a:cs typeface="Times New Roman"/>
                              </a:rPr>
                            </m:ctrlPr>
                          </m:sSupPr>
                          <m:e>
                            <m:d>
                              <m:dPr>
                                <m:ctrlPr>
                                  <a:rPr lang="en-US" sz="1100" b="0" i="1" smtClean="0">
                                    <a:latin typeface="Cambria Math" panose="02040503050406030204" pitchFamily="18" charset="0"/>
                                    <a:cs typeface="Times New Roman"/>
                                  </a:rPr>
                                </m:ctrlPr>
                              </m:dPr>
                              <m:e>
                                <m:r>
                                  <m:rPr>
                                    <m:sty m:val="p"/>
                                  </m:rPr>
                                  <a:rPr lang="en-US" sz="1100" b="0" i="0" smtClean="0">
                                    <a:latin typeface="Cambria Math" panose="02040503050406030204" pitchFamily="18" charset="0"/>
                                    <a:cs typeface="Times New Roman"/>
                                  </a:rPr>
                                  <m:t>Δ</m:t>
                                </m:r>
                                <m:d>
                                  <m:dPr>
                                    <m:ctrlPr>
                                      <a:rPr lang="en-US" sz="1100" b="0" i="1" smtClean="0">
                                        <a:latin typeface="Cambria Math" panose="02040503050406030204" pitchFamily="18" charset="0"/>
                                        <a:cs typeface="Times New Roman"/>
                                      </a:rPr>
                                    </m:ctrlPr>
                                  </m:dPr>
                                  <m:e>
                                    <m:sSub>
                                      <m:sSubPr>
                                        <m:ctrlPr>
                                          <a:rPr lang="en-US" sz="1100" b="0" i="1" smtClean="0">
                                            <a:latin typeface="Cambria Math" panose="02040503050406030204" pitchFamily="18" charset="0"/>
                                            <a:cs typeface="Times New Roman"/>
                                          </a:rPr>
                                        </m:ctrlPr>
                                      </m:sSubPr>
                                      <m:e>
                                        <m:r>
                                          <a:rPr lang="en-US" sz="1100" b="0" i="1" smtClean="0">
                                            <a:latin typeface="Cambria Math" panose="02040503050406030204" pitchFamily="18" charset="0"/>
                                            <a:cs typeface="Times New Roman"/>
                                          </a:rPr>
                                          <m:t>𝑥</m:t>
                                        </m:r>
                                      </m:e>
                                      <m:sub>
                                        <m:r>
                                          <a:rPr lang="en-US" sz="1100" b="0" i="1" smtClean="0">
                                            <a:latin typeface="Cambria Math" panose="02040503050406030204" pitchFamily="18" charset="0"/>
                                            <a:cs typeface="Times New Roman"/>
                                          </a:rPr>
                                          <m:t>1</m:t>
                                        </m:r>
                                      </m:sub>
                                    </m:sSub>
                                  </m:e>
                                </m:d>
                                <m:r>
                                  <a:rPr lang="en-US" sz="1100" b="0" i="1" smtClean="0">
                                    <a:latin typeface="Cambria Math" panose="02040503050406030204" pitchFamily="18" charset="0"/>
                                    <a:cs typeface="Times New Roman"/>
                                  </a:rPr>
                                  <m:t>,…,</m:t>
                                </m:r>
                                <m:r>
                                  <m:rPr>
                                    <m:sty m:val="p"/>
                                  </m:rPr>
                                  <a:rPr lang="en-US" sz="1100" b="0" i="0" smtClean="0">
                                    <a:latin typeface="Cambria Math" panose="02040503050406030204" pitchFamily="18" charset="0"/>
                                    <a:cs typeface="Times New Roman"/>
                                  </a:rPr>
                                  <m:t>Δ</m:t>
                                </m:r>
                                <m:d>
                                  <m:dPr>
                                    <m:ctrlPr>
                                      <a:rPr lang="en-US" sz="1100" b="0" i="1" smtClean="0">
                                        <a:latin typeface="Cambria Math" panose="02040503050406030204" pitchFamily="18" charset="0"/>
                                        <a:cs typeface="Times New Roman"/>
                                      </a:rPr>
                                    </m:ctrlPr>
                                  </m:dPr>
                                  <m:e>
                                    <m:sSub>
                                      <m:sSubPr>
                                        <m:ctrlPr>
                                          <a:rPr lang="en-US" sz="1100" b="0" i="1" smtClean="0">
                                            <a:latin typeface="Cambria Math" panose="02040503050406030204" pitchFamily="18" charset="0"/>
                                            <a:cs typeface="Times New Roman"/>
                                          </a:rPr>
                                        </m:ctrlPr>
                                      </m:sSubPr>
                                      <m:e>
                                        <m:r>
                                          <a:rPr lang="en-US" sz="1100" b="0" i="1" smtClean="0">
                                            <a:latin typeface="Cambria Math" panose="02040503050406030204" pitchFamily="18" charset="0"/>
                                            <a:cs typeface="Times New Roman"/>
                                          </a:rPr>
                                          <m:t>𝑥</m:t>
                                        </m:r>
                                      </m:e>
                                      <m:sub>
                                        <m:r>
                                          <a:rPr lang="en-US" sz="1100" b="0" i="1" smtClean="0">
                                            <a:latin typeface="Cambria Math" panose="02040503050406030204" pitchFamily="18" charset="0"/>
                                            <a:cs typeface="Times New Roman"/>
                                          </a:rPr>
                                          <m:t>𝑁</m:t>
                                        </m:r>
                                      </m:sub>
                                    </m:sSub>
                                  </m:e>
                                </m:d>
                              </m:e>
                            </m:d>
                            <m:r>
                              <a:rPr lang="en-US" sz="1100" b="0" i="1" smtClean="0">
                                <a:latin typeface="Cambria Math" panose="02040503050406030204" pitchFamily="18" charset="0"/>
                                <a:cs typeface="Times New Roman"/>
                              </a:rPr>
                              <m:t> </m:t>
                            </m:r>
                          </m:e>
                          <m:sup>
                            <m:r>
                              <a:rPr lang="en-US" sz="1100" b="0" i="1" smtClean="0">
                                <a:latin typeface="Cambria Math" panose="02040503050406030204" pitchFamily="18" charset="0"/>
                                <a:cs typeface="Times New Roman"/>
                              </a:rPr>
                              <m:t>𝑇</m:t>
                            </m:r>
                          </m:sup>
                        </m:sSup>
                      </m:e>
                    </m:d>
                  </m:oMath>
                </a14:m>
                <a:r>
                  <a:rPr lang="en-US" sz="1100" dirty="0">
                    <a:latin typeface="Times New Roman"/>
                    <a:cs typeface="Times New Roman"/>
                  </a:rPr>
                  <a:t> </a:t>
                </a:r>
              </a:p>
              <a:p>
                <a:pPr marL="78740">
                  <a:spcAft>
                    <a:spcPts val="400"/>
                  </a:spcAft>
                </a:pPr>
                <a:r>
                  <a:rPr lang="en-US" sz="800" spc="-5" dirty="0">
                    <a:latin typeface="Arial"/>
                    <a:cs typeface="Arial"/>
                  </a:rPr>
                  <a:t>The covariance between the process at any two points is related to the covariance function,</a:t>
                </a:r>
                <a:endParaRPr lang="en-US" sz="1100" dirty="0">
                  <a:latin typeface="Times New Roman"/>
                  <a:cs typeface="Times New Roman"/>
                </a:endParaRPr>
              </a:p>
              <a:p>
                <a:pPr marL="78740" algn="ctr">
                  <a:lnSpc>
                    <a:spcPct val="100000"/>
                  </a:lnSpc>
                  <a:spcAft>
                    <a:spcPts val="400"/>
                  </a:spcAft>
                </a:pPr>
                <a14:m>
                  <m:oMathPara xmlns:m="http://schemas.openxmlformats.org/officeDocument/2006/math">
                    <m:oMathParaPr>
                      <m:jc m:val="centerGroup"/>
                    </m:oMathParaPr>
                    <m:oMath xmlns:m="http://schemas.openxmlformats.org/officeDocument/2006/math">
                      <m:r>
                        <a:rPr lang="en-US" sz="1100">
                          <a:latin typeface="Cambria Math" panose="02040503050406030204" pitchFamily="18" charset="0"/>
                          <a:cs typeface="Times New Roman"/>
                        </a:rPr>
                        <m:t>𝑐</m:t>
                      </m:r>
                      <m:d>
                        <m:dPr>
                          <m:ctrlPr>
                            <a:rPr lang="en-US" sz="1100" i="1">
                              <a:latin typeface="Cambria Math" panose="02040503050406030204" pitchFamily="18" charset="0"/>
                              <a:cs typeface="Times New Roman"/>
                            </a:rPr>
                          </m:ctrlPr>
                        </m:dPr>
                        <m:e>
                          <m:sSub>
                            <m:sSubPr>
                              <m:ctrlPr>
                                <a:rPr lang="en-US" sz="1100" i="1">
                                  <a:latin typeface="Cambria Math" panose="02040503050406030204" pitchFamily="18" charset="0"/>
                                  <a:cs typeface="Times New Roman"/>
                                </a:rPr>
                              </m:ctrlPr>
                            </m:sSubPr>
                            <m:e>
                              <m:r>
                                <a:rPr lang="en-US" sz="1100">
                                  <a:latin typeface="Cambria Math" panose="02040503050406030204" pitchFamily="18" charset="0"/>
                                  <a:cs typeface="Times New Roman"/>
                                </a:rPr>
                                <m:t>𝑥</m:t>
                              </m:r>
                            </m:e>
                            <m:sub>
                              <m:r>
                                <a:rPr lang="en-US" sz="1100">
                                  <a:latin typeface="Cambria Math" panose="02040503050406030204" pitchFamily="18" charset="0"/>
                                  <a:cs typeface="Times New Roman"/>
                                </a:rPr>
                                <m:t>𝑖</m:t>
                              </m:r>
                            </m:sub>
                          </m:sSub>
                          <m:r>
                            <a:rPr lang="en-US" sz="1100">
                              <a:latin typeface="Cambria Math" panose="02040503050406030204" pitchFamily="18" charset="0"/>
                              <a:cs typeface="Times New Roman"/>
                            </a:rPr>
                            <m:t>, </m:t>
                          </m:r>
                          <m:sSub>
                            <m:sSubPr>
                              <m:ctrlPr>
                                <a:rPr lang="en-US" sz="1100" i="1">
                                  <a:latin typeface="Cambria Math" panose="02040503050406030204" pitchFamily="18" charset="0"/>
                                  <a:cs typeface="Times New Roman"/>
                                </a:rPr>
                              </m:ctrlPr>
                            </m:sSubPr>
                            <m:e>
                              <m:r>
                                <a:rPr lang="en-US" sz="1100">
                                  <a:latin typeface="Cambria Math" panose="02040503050406030204" pitchFamily="18" charset="0"/>
                                  <a:cs typeface="Times New Roman"/>
                                </a:rPr>
                                <m:t>𝑥</m:t>
                              </m:r>
                            </m:e>
                            <m:sub>
                              <m:r>
                                <a:rPr lang="en-US" sz="1100">
                                  <a:latin typeface="Cambria Math" panose="02040503050406030204" pitchFamily="18" charset="0"/>
                                  <a:cs typeface="Times New Roman"/>
                                </a:rPr>
                                <m:t>𝑗</m:t>
                              </m:r>
                            </m:sub>
                          </m:sSub>
                        </m:e>
                      </m:d>
                      <m:r>
                        <a:rPr lang="en-US" sz="1100">
                          <a:latin typeface="Cambria Math" panose="02040503050406030204" pitchFamily="18" charset="0"/>
                          <a:cs typeface="Times New Roman"/>
                        </a:rPr>
                        <m:t>=</m:t>
                      </m:r>
                      <m:r>
                        <m:rPr>
                          <m:sty m:val="p"/>
                        </m:rPr>
                        <a:rPr lang="en-US" sz="1100">
                          <a:latin typeface="Cambria Math" panose="02040503050406030204" pitchFamily="18" charset="0"/>
                          <a:cs typeface="Times New Roman"/>
                        </a:rPr>
                        <m:t>Cov</m:t>
                      </m:r>
                      <m:d>
                        <m:dPr>
                          <m:ctrlPr>
                            <a:rPr lang="en-US" sz="1100" i="1">
                              <a:latin typeface="Cambria Math" panose="02040503050406030204" pitchFamily="18" charset="0"/>
                              <a:cs typeface="Times New Roman"/>
                            </a:rPr>
                          </m:ctrlPr>
                        </m:dPr>
                        <m:e>
                          <m:r>
                            <m:rPr>
                              <m:sty m:val="p"/>
                            </m:rPr>
                            <a:rPr lang="en-US" sz="1100">
                              <a:latin typeface="Cambria Math" panose="02040503050406030204" pitchFamily="18" charset="0"/>
                              <a:cs typeface="Times New Roman"/>
                            </a:rPr>
                            <m:t>Δ</m:t>
                          </m:r>
                          <m:d>
                            <m:dPr>
                              <m:ctrlPr>
                                <a:rPr lang="en-US" sz="1100" i="1">
                                  <a:latin typeface="Cambria Math" panose="02040503050406030204" pitchFamily="18" charset="0"/>
                                  <a:cs typeface="Times New Roman"/>
                                </a:rPr>
                              </m:ctrlPr>
                            </m:dPr>
                            <m:e>
                              <m:sSub>
                                <m:sSubPr>
                                  <m:ctrlPr>
                                    <a:rPr lang="en-US" sz="1100" i="1">
                                      <a:latin typeface="Cambria Math" panose="02040503050406030204" pitchFamily="18" charset="0"/>
                                      <a:cs typeface="Times New Roman"/>
                                    </a:rPr>
                                  </m:ctrlPr>
                                </m:sSubPr>
                                <m:e>
                                  <m:r>
                                    <a:rPr lang="en-US" sz="1100">
                                      <a:latin typeface="Cambria Math" panose="02040503050406030204" pitchFamily="18" charset="0"/>
                                      <a:cs typeface="Times New Roman"/>
                                    </a:rPr>
                                    <m:t>𝑥</m:t>
                                  </m:r>
                                </m:e>
                                <m:sub>
                                  <m:r>
                                    <a:rPr lang="en-US" sz="1100">
                                      <a:latin typeface="Cambria Math" panose="02040503050406030204" pitchFamily="18" charset="0"/>
                                      <a:cs typeface="Times New Roman"/>
                                    </a:rPr>
                                    <m:t>𝑖</m:t>
                                  </m:r>
                                </m:sub>
                              </m:sSub>
                            </m:e>
                          </m:d>
                          <m:r>
                            <a:rPr lang="en-US" sz="1100">
                              <a:latin typeface="Cambria Math" panose="02040503050406030204" pitchFamily="18" charset="0"/>
                              <a:cs typeface="Times New Roman"/>
                            </a:rPr>
                            <m:t>, </m:t>
                          </m:r>
                          <m:r>
                            <m:rPr>
                              <m:sty m:val="p"/>
                            </m:rPr>
                            <a:rPr lang="en-US" sz="1100">
                              <a:latin typeface="Cambria Math" panose="02040503050406030204" pitchFamily="18" charset="0"/>
                              <a:cs typeface="Times New Roman"/>
                            </a:rPr>
                            <m:t>Δ</m:t>
                          </m:r>
                          <m:r>
                            <a:rPr lang="en-US" sz="1100">
                              <a:latin typeface="Cambria Math" panose="02040503050406030204" pitchFamily="18" charset="0"/>
                              <a:cs typeface="Times New Roman"/>
                            </a:rPr>
                            <m:t>(</m:t>
                          </m:r>
                          <m:sSub>
                            <m:sSubPr>
                              <m:ctrlPr>
                                <a:rPr lang="en-US" sz="1100" i="1">
                                  <a:latin typeface="Cambria Math" panose="02040503050406030204" pitchFamily="18" charset="0"/>
                                  <a:cs typeface="Times New Roman"/>
                                </a:rPr>
                              </m:ctrlPr>
                            </m:sSubPr>
                            <m:e>
                              <m:r>
                                <a:rPr lang="en-US" sz="1100">
                                  <a:latin typeface="Cambria Math" panose="02040503050406030204" pitchFamily="18" charset="0"/>
                                  <a:cs typeface="Times New Roman"/>
                                </a:rPr>
                                <m:t>𝑥</m:t>
                              </m:r>
                            </m:e>
                            <m:sub>
                              <m:r>
                                <a:rPr lang="en-US" sz="1100">
                                  <a:latin typeface="Cambria Math" panose="02040503050406030204" pitchFamily="18" charset="0"/>
                                  <a:cs typeface="Times New Roman"/>
                                </a:rPr>
                                <m:t>𝑗</m:t>
                              </m:r>
                            </m:sub>
                          </m:sSub>
                          <m:r>
                            <a:rPr lang="en-US" sz="1100">
                              <a:latin typeface="Cambria Math" panose="02040503050406030204" pitchFamily="18" charset="0"/>
                              <a:cs typeface="Times New Roman"/>
                            </a:rPr>
                            <m:t>))</m:t>
                          </m:r>
                        </m:e>
                      </m:d>
                    </m:oMath>
                  </m:oMathPara>
                </a14:m>
                <a:endParaRPr lang="en-US" sz="1100" dirty="0">
                  <a:latin typeface="Cambria Math" panose="02040503050406030204" pitchFamily="18" charset="0"/>
                  <a:cs typeface="Times New Roman"/>
                </a:endParaRPr>
              </a:p>
              <a:p>
                <a:pPr marL="78740">
                  <a:lnSpc>
                    <a:spcPct val="100000"/>
                  </a:lnSpc>
                  <a:spcAft>
                    <a:spcPts val="400"/>
                  </a:spcAft>
                </a:pPr>
                <a:r>
                  <a:rPr lang="en-US" sz="800" spc="-5" dirty="0">
                    <a:latin typeface="Arial"/>
                    <a:cs typeface="Arial"/>
                  </a:rPr>
                  <a:t>Covariance structure controls correlation scale and smoothness of stochastic process</a:t>
                </a:r>
                <a:endParaRPr lang="en-US" sz="1100" dirty="0">
                  <a:latin typeface="Cambria Math" panose="02040503050406030204" pitchFamily="18" charset="0"/>
                  <a:cs typeface="Times New Roman"/>
                </a:endParaRPr>
              </a:p>
              <a:p>
                <a:pPr marL="88265">
                  <a:lnSpc>
                    <a:spcPct val="100000"/>
                  </a:lnSpc>
                  <a:spcBef>
                    <a:spcPts val="965"/>
                  </a:spcBef>
                </a:pPr>
                <a:r>
                  <a:rPr lang="en-US" sz="1200" spc="-15" dirty="0">
                    <a:solidFill>
                      <a:srgbClr val="3333B2"/>
                    </a:solidFill>
                    <a:latin typeface="Arial"/>
                    <a:cs typeface="Arial"/>
                  </a:rPr>
                  <a:t>Prior Modeling</a:t>
                </a:r>
                <a:endParaRPr lang="en-US" sz="1200" dirty="0">
                  <a:latin typeface="Arial"/>
                  <a:cs typeface="Arial"/>
                </a:endParaRPr>
              </a:p>
              <a:p>
                <a:pPr marL="88265" marR="17780">
                  <a:lnSpc>
                    <a:spcPts val="950"/>
                  </a:lnSpc>
                  <a:spcBef>
                    <a:spcPts val="195"/>
                  </a:spcBef>
                </a:pPr>
                <a:r>
                  <a:rPr lang="en-US" sz="800" spc="-5" dirty="0">
                    <a:latin typeface="Arial"/>
                    <a:cs typeface="Arial"/>
                  </a:rPr>
                  <a:t>Careful choice of the covariance structure is needed to specify a sufficiently informative prior process for the discrepancy </a:t>
                </a:r>
                <a14:m>
                  <m:oMath xmlns:m="http://schemas.openxmlformats.org/officeDocument/2006/math">
                    <m:r>
                      <m:rPr>
                        <m:sty m:val="p"/>
                      </m:rPr>
                      <a:rPr lang="en-US" sz="800" b="0" i="0" spc="-5" smtClean="0">
                        <a:latin typeface="Cambria Math" panose="02040503050406030204" pitchFamily="18" charset="0"/>
                        <a:cs typeface="Arial"/>
                      </a:rPr>
                      <m:t>Δ</m:t>
                    </m:r>
                  </m:oMath>
                </a14:m>
                <a:endParaRPr lang="en-US" sz="800" spc="-5" dirty="0">
                  <a:latin typeface="Arial"/>
                  <a:cs typeface="Arial"/>
                </a:endParaRPr>
              </a:p>
            </p:txBody>
          </p:sp>
        </mc:Choice>
        <mc:Fallback xmlns="">
          <p:sp>
            <p:nvSpPr>
              <p:cNvPr id="3" name="object 3"/>
              <p:cNvSpPr txBox="1">
                <a:spLocks noRot="1" noChangeAspect="1" noMove="1" noResize="1" noEditPoints="1" noAdjustHandles="1" noChangeArrowheads="1" noChangeShapeType="1" noTextEdit="1"/>
              </p:cNvSpPr>
              <p:nvPr/>
            </p:nvSpPr>
            <p:spPr>
              <a:xfrm>
                <a:off x="310832" y="439323"/>
                <a:ext cx="3986529" cy="2662652"/>
              </a:xfrm>
              <a:prstGeom prst="rect">
                <a:avLst/>
              </a:prstGeom>
              <a:blipFill>
                <a:blip r:embed="rId3"/>
                <a:stretch>
                  <a:fillRect l="-306" t="-686" r="-1682" b="-1373"/>
                </a:stretch>
              </a:blipFill>
            </p:spPr>
            <p:txBody>
              <a:bodyPr/>
              <a:lstStyle/>
              <a:p>
                <a:r>
                  <a:rPr lang="en-US">
                    <a:noFill/>
                  </a:rPr>
                  <a:t> </a:t>
                </a:r>
              </a:p>
            </p:txBody>
          </p:sp>
        </mc:Fallback>
      </mc:AlternateContent>
      <p:grpSp>
        <p:nvGrpSpPr>
          <p:cNvPr id="4" name="object 4"/>
          <p:cNvGrpSpPr/>
          <p:nvPr/>
        </p:nvGrpSpPr>
        <p:grpSpPr>
          <a:xfrm>
            <a:off x="0" y="3168142"/>
            <a:ext cx="4608195" cy="288290"/>
            <a:chOff x="0" y="3168142"/>
            <a:chExt cx="4608195" cy="288290"/>
          </a:xfrm>
        </p:grpSpPr>
        <p:sp>
          <p:nvSpPr>
            <p:cNvPr id="5" name="object 5"/>
            <p:cNvSpPr/>
            <p:nvPr/>
          </p:nvSpPr>
          <p:spPr>
            <a:xfrm>
              <a:off x="0" y="3168142"/>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EBEBEB"/>
            </a:solidFill>
          </p:spPr>
          <p:txBody>
            <a:bodyPr wrap="square" lIns="0" tIns="0" rIns="0" bIns="0" rtlCol="0"/>
            <a:lstStyle/>
            <a:p>
              <a:endParaRPr/>
            </a:p>
          </p:txBody>
        </p:sp>
        <p:sp>
          <p:nvSpPr>
            <p:cNvPr id="6" name="object 6"/>
            <p:cNvSpPr/>
            <p:nvPr/>
          </p:nvSpPr>
          <p:spPr>
            <a:xfrm>
              <a:off x="0" y="3312071"/>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A30000"/>
            </a:solidFill>
          </p:spPr>
          <p:txBody>
            <a:bodyPr wrap="square" lIns="0" tIns="0" rIns="0" bIns="0" rtlCol="0"/>
            <a:lstStyle/>
            <a:p>
              <a:endParaRPr/>
            </a:p>
          </p:txBody>
        </p:sp>
      </p:grpSp>
      <p:sp>
        <p:nvSpPr>
          <p:cNvPr id="8" name="object 8"/>
          <p:cNvSpPr txBox="1">
            <a:spLocks noGrp="1"/>
          </p:cNvSpPr>
          <p:nvPr>
            <p:ph type="ftr" sz="quarter" idx="5"/>
          </p:nvPr>
        </p:nvSpPr>
        <p:spPr>
          <a:prstGeom prst="rect">
            <a:avLst/>
          </a:prstGeom>
        </p:spPr>
        <p:txBody>
          <a:bodyPr vert="horz" wrap="square" lIns="0" tIns="8890" rIns="0" bIns="0" rtlCol="0">
            <a:spAutoFit/>
          </a:bodyPr>
          <a:lstStyle/>
          <a:p>
            <a:pPr marL="12700">
              <a:lnSpc>
                <a:spcPct val="100000"/>
              </a:lnSpc>
              <a:spcBef>
                <a:spcPts val="70"/>
              </a:spcBef>
            </a:pPr>
            <a:r>
              <a:rPr spc="-5" dirty="0"/>
              <a:t>Denielle</a:t>
            </a:r>
            <a:r>
              <a:rPr spc="-20" dirty="0"/>
              <a:t> </a:t>
            </a:r>
            <a:r>
              <a:rPr spc="-5" dirty="0"/>
              <a:t>Ricciardi</a:t>
            </a:r>
          </a:p>
          <a:p>
            <a:pPr marL="12700">
              <a:lnSpc>
                <a:spcPct val="100000"/>
              </a:lnSpc>
              <a:spcBef>
                <a:spcPts val="409"/>
              </a:spcBef>
            </a:pPr>
            <a:r>
              <a:rPr spc="-5" dirty="0">
                <a:solidFill>
                  <a:srgbClr val="F2F2F2"/>
                </a:solidFill>
              </a:rPr>
              <a:t>UQ</a:t>
            </a:r>
            <a:r>
              <a:rPr spc="-10" dirty="0">
                <a:solidFill>
                  <a:srgbClr val="F2F2F2"/>
                </a:solidFill>
              </a:rPr>
              <a:t> for </a:t>
            </a:r>
            <a:r>
              <a:rPr spc="-5" dirty="0">
                <a:solidFill>
                  <a:srgbClr val="F2F2F2"/>
                </a:solidFill>
              </a:rPr>
              <a:t>Materials</a:t>
            </a:r>
            <a:r>
              <a:rPr spc="-10" dirty="0">
                <a:solidFill>
                  <a:srgbClr val="F2F2F2"/>
                </a:solidFill>
              </a:rPr>
              <a:t> </a:t>
            </a:r>
            <a:r>
              <a:rPr spc="-5" dirty="0">
                <a:solidFill>
                  <a:srgbClr val="F2F2F2"/>
                </a:solidFill>
              </a:rPr>
              <a:t>Modeling</a:t>
            </a:r>
          </a:p>
        </p:txBody>
      </p:sp>
      <p:sp>
        <p:nvSpPr>
          <p:cNvPr id="9" name="Slide Number Placeholder 8">
            <a:extLst>
              <a:ext uri="{FF2B5EF4-FFF2-40B4-BE49-F238E27FC236}">
                <a16:creationId xmlns:a16="http://schemas.microsoft.com/office/drawing/2014/main" id="{021CD0B8-58C0-EB39-2358-7F55E2CCE45E}"/>
              </a:ext>
            </a:extLst>
          </p:cNvPr>
          <p:cNvSpPr>
            <a:spLocks noGrp="1"/>
          </p:cNvSpPr>
          <p:nvPr>
            <p:ph type="sldNum" sz="quarter" idx="7"/>
          </p:nvPr>
        </p:nvSpPr>
        <p:spPr/>
        <p:txBody>
          <a:bodyPr/>
          <a:lstStyle/>
          <a:p>
            <a:pPr marL="862965">
              <a:lnSpc>
                <a:spcPct val="100000"/>
              </a:lnSpc>
              <a:spcBef>
                <a:spcPts val="70"/>
              </a:spcBef>
            </a:pPr>
            <a:fld id="{81D60167-4931-47E6-BA6A-407CBD079E47}" type="slidenum">
              <a:rPr lang="en-US" spc="-5" smtClean="0"/>
              <a:t>22</a:t>
            </a:fld>
            <a:endParaRPr lang="en-US" spc="-5"/>
          </a:p>
          <a:p>
            <a:pPr marL="12700">
              <a:lnSpc>
                <a:spcPct val="100000"/>
              </a:lnSpc>
              <a:spcBef>
                <a:spcPts val="270"/>
              </a:spcBef>
            </a:pPr>
            <a:r>
              <a:rPr lang="en-US" spc="-5">
                <a:solidFill>
                  <a:srgbClr val="F2F2F2"/>
                </a:solidFill>
              </a:rPr>
              <a:t>The</a:t>
            </a:r>
            <a:r>
              <a:rPr lang="en-US" spc="-15">
                <a:solidFill>
                  <a:srgbClr val="F2F2F2"/>
                </a:solidFill>
              </a:rPr>
              <a:t> </a:t>
            </a:r>
            <a:r>
              <a:rPr lang="en-US" spc="-5">
                <a:solidFill>
                  <a:srgbClr val="F2F2F2"/>
                </a:solidFill>
              </a:rPr>
              <a:t>Ohio</a:t>
            </a:r>
            <a:r>
              <a:rPr lang="en-US" spc="-10">
                <a:solidFill>
                  <a:srgbClr val="F2F2F2"/>
                </a:solidFill>
              </a:rPr>
              <a:t> </a:t>
            </a:r>
            <a:r>
              <a:rPr lang="en-US" spc="-5">
                <a:solidFill>
                  <a:srgbClr val="F2F2F2"/>
                </a:solidFill>
              </a:rPr>
              <a:t>State</a:t>
            </a:r>
            <a:r>
              <a:rPr lang="en-US" spc="-15">
                <a:solidFill>
                  <a:srgbClr val="F2F2F2"/>
                </a:solidFill>
              </a:rPr>
              <a:t> </a:t>
            </a:r>
            <a:r>
              <a:rPr lang="en-US" spc="-5">
                <a:solidFill>
                  <a:srgbClr val="F2F2F2"/>
                </a:solidFill>
              </a:rPr>
              <a:t>University</a:t>
            </a:r>
            <a:endParaRPr lang="en-US" spc="-5" dirty="0">
              <a:solidFill>
                <a:srgbClr val="F2F2F2"/>
              </a:solidFill>
            </a:endParaRPr>
          </a:p>
        </p:txBody>
      </p:sp>
    </p:spTree>
    <p:extLst>
      <p:ext uri="{BB962C8B-B14F-4D97-AF65-F5344CB8AC3E}">
        <p14:creationId xmlns:p14="http://schemas.microsoft.com/office/powerpoint/2010/main" val="259430405"/>
      </p:ext>
    </p:extLst>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fade">
                                      <p:cBhvr>
                                        <p:cTn id="37" dur="500"/>
                                        <p:tgtEl>
                                          <p:spTgt spid="3">
                                            <p:txEl>
                                              <p:pRg st="8" end="8"/>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3">
                                            <p:txEl>
                                              <p:pRg st="9" end="9"/>
                                            </p:txEl>
                                          </p:spTgt>
                                        </p:tgtEl>
                                        <p:attrNameLst>
                                          <p:attrName>style.visibility</p:attrName>
                                        </p:attrNameLst>
                                      </p:cBhvr>
                                      <p:to>
                                        <p:strVal val="visible"/>
                                      </p:to>
                                    </p:set>
                                    <p:animEffect transition="in" filter="fade">
                                      <p:cBhvr>
                                        <p:cTn id="40"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C0A99BA3-0023-65AB-B72E-70935C8BEB90}"/>
              </a:ext>
            </a:extLst>
          </p:cNvPr>
          <p:cNvPicPr>
            <a:picLocks noChangeAspect="1"/>
          </p:cNvPicPr>
          <p:nvPr/>
        </p:nvPicPr>
        <p:blipFill>
          <a:blip r:embed="rId3"/>
          <a:stretch>
            <a:fillRect/>
          </a:stretch>
        </p:blipFill>
        <p:spPr>
          <a:xfrm>
            <a:off x="497603" y="2319023"/>
            <a:ext cx="3560047" cy="821052"/>
          </a:xfrm>
          <a:prstGeom prst="rect">
            <a:avLst/>
          </a:prstGeom>
        </p:spPr>
      </p:pic>
      <p:sp>
        <p:nvSpPr>
          <p:cNvPr id="2" name="object 2"/>
          <p:cNvSpPr txBox="1">
            <a:spLocks noGrp="1"/>
          </p:cNvSpPr>
          <p:nvPr>
            <p:ph type="title"/>
          </p:nvPr>
        </p:nvSpPr>
        <p:spPr>
          <a:xfrm>
            <a:off x="95300" y="45565"/>
            <a:ext cx="2762250" cy="244475"/>
          </a:xfrm>
          <a:prstGeom prst="rect">
            <a:avLst/>
          </a:prstGeom>
        </p:spPr>
        <p:txBody>
          <a:bodyPr vert="horz" wrap="square" lIns="0" tIns="17145" rIns="0" bIns="0" rtlCol="0">
            <a:spAutoFit/>
          </a:bodyPr>
          <a:lstStyle/>
          <a:p>
            <a:pPr marL="12700">
              <a:lnSpc>
                <a:spcPct val="100000"/>
              </a:lnSpc>
              <a:spcBef>
                <a:spcPts val="135"/>
              </a:spcBef>
            </a:pPr>
            <a:r>
              <a:rPr spc="15" dirty="0"/>
              <a:t>Prior</a:t>
            </a:r>
            <a:r>
              <a:rPr spc="-5" dirty="0"/>
              <a:t> </a:t>
            </a:r>
            <a:r>
              <a:rPr spc="15" dirty="0"/>
              <a:t>Modeling</a:t>
            </a:r>
            <a:r>
              <a:rPr dirty="0"/>
              <a:t> </a:t>
            </a:r>
            <a:r>
              <a:rPr spc="10" dirty="0"/>
              <a:t>of</a:t>
            </a:r>
            <a:r>
              <a:rPr dirty="0"/>
              <a:t> </a:t>
            </a:r>
            <a:r>
              <a:rPr spc="15" dirty="0"/>
              <a:t>the</a:t>
            </a:r>
            <a:r>
              <a:rPr spc="-5" dirty="0"/>
              <a:t> </a:t>
            </a:r>
            <a:r>
              <a:rPr spc="15" dirty="0"/>
              <a:t>Discrepancy</a:t>
            </a:r>
          </a:p>
        </p:txBody>
      </p:sp>
      <p:sp>
        <p:nvSpPr>
          <p:cNvPr id="3" name="object 3"/>
          <p:cNvSpPr txBox="1"/>
          <p:nvPr/>
        </p:nvSpPr>
        <p:spPr>
          <a:xfrm>
            <a:off x="347294" y="353084"/>
            <a:ext cx="2479040" cy="147320"/>
          </a:xfrm>
          <a:prstGeom prst="rect">
            <a:avLst/>
          </a:prstGeom>
        </p:spPr>
        <p:txBody>
          <a:bodyPr vert="horz" wrap="square" lIns="0" tIns="12065" rIns="0" bIns="0" rtlCol="0">
            <a:spAutoFit/>
          </a:bodyPr>
          <a:lstStyle/>
          <a:p>
            <a:pPr marL="12700">
              <a:lnSpc>
                <a:spcPct val="100000"/>
              </a:lnSpc>
              <a:spcBef>
                <a:spcPts val="95"/>
              </a:spcBef>
            </a:pPr>
            <a:r>
              <a:rPr sz="800" spc="-5" dirty="0">
                <a:latin typeface="Arial"/>
                <a:cs typeface="Arial"/>
              </a:rPr>
              <a:t>Example covariance</a:t>
            </a:r>
            <a:r>
              <a:rPr sz="800" dirty="0">
                <a:latin typeface="Arial"/>
                <a:cs typeface="Arial"/>
              </a:rPr>
              <a:t> </a:t>
            </a:r>
            <a:r>
              <a:rPr sz="800" spc="-5" dirty="0">
                <a:latin typeface="Arial"/>
                <a:cs typeface="Arial"/>
              </a:rPr>
              <a:t>function, the</a:t>
            </a:r>
            <a:r>
              <a:rPr sz="800" dirty="0">
                <a:latin typeface="Arial"/>
                <a:cs typeface="Arial"/>
              </a:rPr>
              <a:t> </a:t>
            </a:r>
            <a:r>
              <a:rPr sz="800" spc="-5" dirty="0">
                <a:latin typeface="Arial"/>
                <a:cs typeface="Arial"/>
              </a:rPr>
              <a:t>squared</a:t>
            </a:r>
            <a:r>
              <a:rPr sz="800" dirty="0">
                <a:latin typeface="Arial"/>
                <a:cs typeface="Arial"/>
              </a:rPr>
              <a:t> </a:t>
            </a:r>
            <a:r>
              <a:rPr sz="800" spc="-5" dirty="0">
                <a:latin typeface="Arial"/>
                <a:cs typeface="Arial"/>
              </a:rPr>
              <a:t>exponential,</a:t>
            </a:r>
            <a:endParaRPr sz="800" dirty="0">
              <a:latin typeface="Arial"/>
              <a:cs typeface="Arial"/>
            </a:endParaRPr>
          </a:p>
        </p:txBody>
      </p:sp>
      <p:sp>
        <p:nvSpPr>
          <p:cNvPr id="8" name="object 8"/>
          <p:cNvSpPr txBox="1"/>
          <p:nvPr/>
        </p:nvSpPr>
        <p:spPr>
          <a:xfrm>
            <a:off x="2715552" y="461618"/>
            <a:ext cx="112395" cy="147320"/>
          </a:xfrm>
          <a:prstGeom prst="rect">
            <a:avLst/>
          </a:prstGeom>
        </p:spPr>
        <p:txBody>
          <a:bodyPr vert="horz" wrap="square" lIns="0" tIns="12065" rIns="0" bIns="0" rtlCol="0">
            <a:spAutoFit/>
          </a:bodyPr>
          <a:lstStyle/>
          <a:p>
            <a:pPr marL="12700">
              <a:lnSpc>
                <a:spcPct val="100000"/>
              </a:lnSpc>
              <a:spcBef>
                <a:spcPts val="95"/>
              </a:spcBef>
            </a:pPr>
            <a:r>
              <a:rPr sz="800" spc="400" dirty="0">
                <a:latin typeface="Verdana"/>
                <a:cs typeface="Verdana"/>
              </a:rPr>
              <a:t> </a:t>
            </a:r>
            <a:endParaRPr sz="800">
              <a:latin typeface="Verdana"/>
              <a:cs typeface="Verdana"/>
            </a:endParaRPr>
          </a:p>
        </p:txBody>
      </p:sp>
      <p:sp>
        <p:nvSpPr>
          <p:cNvPr id="19" name="object 19"/>
          <p:cNvSpPr txBox="1"/>
          <p:nvPr/>
        </p:nvSpPr>
        <p:spPr>
          <a:xfrm>
            <a:off x="3519728" y="461618"/>
            <a:ext cx="112395" cy="147320"/>
          </a:xfrm>
          <a:prstGeom prst="rect">
            <a:avLst/>
          </a:prstGeom>
        </p:spPr>
        <p:txBody>
          <a:bodyPr vert="horz" wrap="square" lIns="0" tIns="12065" rIns="0" bIns="0" rtlCol="0">
            <a:spAutoFit/>
          </a:bodyPr>
          <a:lstStyle/>
          <a:p>
            <a:pPr marL="12700">
              <a:lnSpc>
                <a:spcPct val="100000"/>
              </a:lnSpc>
              <a:spcBef>
                <a:spcPts val="95"/>
              </a:spcBef>
            </a:pPr>
            <a:r>
              <a:rPr sz="800" spc="400" dirty="0">
                <a:latin typeface="Verdana"/>
                <a:cs typeface="Verdana"/>
              </a:rPr>
              <a:t> </a:t>
            </a:r>
            <a:endParaRPr sz="800">
              <a:latin typeface="Verdana"/>
              <a:cs typeface="Verdana"/>
            </a:endParaRPr>
          </a:p>
        </p:txBody>
      </p:sp>
      <p:sp>
        <p:nvSpPr>
          <p:cNvPr id="40" name="object 40"/>
          <p:cNvSpPr txBox="1"/>
          <p:nvPr/>
        </p:nvSpPr>
        <p:spPr>
          <a:xfrm>
            <a:off x="715556" y="2192655"/>
            <a:ext cx="993140" cy="147320"/>
          </a:xfrm>
          <a:prstGeom prst="rect">
            <a:avLst/>
          </a:prstGeom>
        </p:spPr>
        <p:txBody>
          <a:bodyPr vert="horz" wrap="square" lIns="0" tIns="12065" rIns="0" bIns="0" rtlCol="0">
            <a:spAutoFit/>
          </a:bodyPr>
          <a:lstStyle/>
          <a:p>
            <a:pPr marL="38100">
              <a:lnSpc>
                <a:spcPct val="100000"/>
              </a:lnSpc>
              <a:spcBef>
                <a:spcPts val="95"/>
              </a:spcBef>
            </a:pPr>
            <a:r>
              <a:rPr sz="800" i="1" spc="-5" dirty="0">
                <a:latin typeface="Arial"/>
                <a:cs typeface="Arial"/>
              </a:rPr>
              <a:t>w</a:t>
            </a:r>
            <a:r>
              <a:rPr sz="800" i="1" spc="75" dirty="0">
                <a:latin typeface="Arial"/>
                <a:cs typeface="Arial"/>
              </a:rPr>
              <a:t> </a:t>
            </a:r>
            <a:r>
              <a:rPr sz="800" spc="75" dirty="0">
                <a:latin typeface="Tahoma"/>
                <a:cs typeface="Tahoma"/>
              </a:rPr>
              <a:t>=</a:t>
            </a:r>
            <a:r>
              <a:rPr sz="800" spc="-25" dirty="0">
                <a:latin typeface="Tahoma"/>
                <a:cs typeface="Tahoma"/>
              </a:rPr>
              <a:t> </a:t>
            </a:r>
            <a:r>
              <a:rPr sz="800" i="1" spc="10" dirty="0">
                <a:latin typeface="Times New Roman"/>
                <a:cs typeface="Times New Roman"/>
              </a:rPr>
              <a:t>.</a:t>
            </a:r>
            <a:r>
              <a:rPr sz="800" spc="10" dirty="0">
                <a:latin typeface="Arial"/>
                <a:cs typeface="Arial"/>
              </a:rPr>
              <a:t>025</a:t>
            </a:r>
            <a:r>
              <a:rPr sz="800" i="1" spc="10" dirty="0">
                <a:latin typeface="Times New Roman"/>
                <a:cs typeface="Times New Roman"/>
              </a:rPr>
              <a:t>,</a:t>
            </a:r>
            <a:r>
              <a:rPr sz="800" i="1" spc="70" dirty="0">
                <a:latin typeface="Times New Roman"/>
                <a:cs typeface="Times New Roman"/>
              </a:rPr>
              <a:t> </a:t>
            </a:r>
            <a:r>
              <a:rPr sz="800" i="1" spc="55" dirty="0">
                <a:latin typeface="Times New Roman"/>
                <a:cs typeface="Times New Roman"/>
              </a:rPr>
              <a:t>σ</a:t>
            </a:r>
            <a:r>
              <a:rPr sz="900" spc="82" baseline="27777" dirty="0">
                <a:latin typeface="Arial"/>
                <a:cs typeface="Arial"/>
              </a:rPr>
              <a:t>2</a:t>
            </a:r>
            <a:r>
              <a:rPr sz="900" spc="157" baseline="27777" dirty="0">
                <a:latin typeface="Arial"/>
                <a:cs typeface="Arial"/>
              </a:rPr>
              <a:t> </a:t>
            </a:r>
            <a:r>
              <a:rPr sz="800" spc="75" dirty="0">
                <a:latin typeface="Tahoma"/>
                <a:cs typeface="Tahoma"/>
              </a:rPr>
              <a:t>=</a:t>
            </a:r>
            <a:r>
              <a:rPr sz="800" spc="-25" dirty="0">
                <a:latin typeface="Tahoma"/>
                <a:cs typeface="Tahoma"/>
              </a:rPr>
              <a:t> </a:t>
            </a:r>
            <a:r>
              <a:rPr sz="800" spc="-5" dirty="0">
                <a:latin typeface="Arial"/>
                <a:cs typeface="Arial"/>
              </a:rPr>
              <a:t>100</a:t>
            </a:r>
            <a:endParaRPr sz="800">
              <a:latin typeface="Arial"/>
              <a:cs typeface="Arial"/>
            </a:endParaRPr>
          </a:p>
        </p:txBody>
      </p:sp>
      <p:sp>
        <p:nvSpPr>
          <p:cNvPr id="60" name="object 60"/>
          <p:cNvSpPr txBox="1"/>
          <p:nvPr/>
        </p:nvSpPr>
        <p:spPr>
          <a:xfrm>
            <a:off x="2955836" y="1273175"/>
            <a:ext cx="880744" cy="147320"/>
          </a:xfrm>
          <a:prstGeom prst="rect">
            <a:avLst/>
          </a:prstGeom>
        </p:spPr>
        <p:txBody>
          <a:bodyPr vert="horz" wrap="square" lIns="0" tIns="12065" rIns="0" bIns="0" rtlCol="0">
            <a:spAutoFit/>
          </a:bodyPr>
          <a:lstStyle/>
          <a:p>
            <a:pPr marL="38100">
              <a:lnSpc>
                <a:spcPct val="100000"/>
              </a:lnSpc>
              <a:spcBef>
                <a:spcPts val="95"/>
              </a:spcBef>
            </a:pPr>
            <a:r>
              <a:rPr sz="800" i="1" spc="-5" dirty="0">
                <a:latin typeface="Arial"/>
                <a:cs typeface="Arial"/>
              </a:rPr>
              <a:t>w</a:t>
            </a:r>
            <a:r>
              <a:rPr sz="800" i="1" spc="70" dirty="0">
                <a:latin typeface="Arial"/>
                <a:cs typeface="Arial"/>
              </a:rPr>
              <a:t> </a:t>
            </a:r>
            <a:r>
              <a:rPr sz="800" spc="75" dirty="0">
                <a:latin typeface="Tahoma"/>
                <a:cs typeface="Tahoma"/>
              </a:rPr>
              <a:t>=</a:t>
            </a:r>
            <a:r>
              <a:rPr sz="800" spc="-25" dirty="0">
                <a:latin typeface="Tahoma"/>
                <a:cs typeface="Tahoma"/>
              </a:rPr>
              <a:t> </a:t>
            </a:r>
            <a:r>
              <a:rPr sz="800" i="1" spc="15" dirty="0">
                <a:latin typeface="Times New Roman"/>
                <a:cs typeface="Times New Roman"/>
              </a:rPr>
              <a:t>.</a:t>
            </a:r>
            <a:r>
              <a:rPr sz="800" spc="15" dirty="0">
                <a:latin typeface="Arial"/>
                <a:cs typeface="Arial"/>
              </a:rPr>
              <a:t>25</a:t>
            </a:r>
            <a:r>
              <a:rPr sz="800" i="1" spc="15" dirty="0">
                <a:latin typeface="Times New Roman"/>
                <a:cs typeface="Times New Roman"/>
              </a:rPr>
              <a:t>,</a:t>
            </a:r>
            <a:r>
              <a:rPr sz="800" i="1" spc="65" dirty="0">
                <a:latin typeface="Times New Roman"/>
                <a:cs typeface="Times New Roman"/>
              </a:rPr>
              <a:t> </a:t>
            </a:r>
            <a:r>
              <a:rPr sz="800" i="1" spc="55" dirty="0">
                <a:latin typeface="Times New Roman"/>
                <a:cs typeface="Times New Roman"/>
              </a:rPr>
              <a:t>σ</a:t>
            </a:r>
            <a:r>
              <a:rPr sz="900" spc="82" baseline="27777" dirty="0">
                <a:latin typeface="Arial"/>
                <a:cs typeface="Arial"/>
              </a:rPr>
              <a:t>2</a:t>
            </a:r>
            <a:r>
              <a:rPr sz="900" spc="157" baseline="27777" dirty="0">
                <a:latin typeface="Arial"/>
                <a:cs typeface="Arial"/>
              </a:rPr>
              <a:t> </a:t>
            </a:r>
            <a:r>
              <a:rPr sz="800" spc="75" dirty="0">
                <a:latin typeface="Tahoma"/>
                <a:cs typeface="Tahoma"/>
              </a:rPr>
              <a:t>=</a:t>
            </a:r>
            <a:r>
              <a:rPr sz="800" spc="-25" dirty="0">
                <a:latin typeface="Tahoma"/>
                <a:cs typeface="Tahoma"/>
              </a:rPr>
              <a:t> </a:t>
            </a:r>
            <a:r>
              <a:rPr sz="800" spc="-5" dirty="0">
                <a:latin typeface="Arial"/>
                <a:cs typeface="Arial"/>
              </a:rPr>
              <a:t>10</a:t>
            </a:r>
            <a:endParaRPr sz="800">
              <a:latin typeface="Arial"/>
              <a:cs typeface="Arial"/>
            </a:endParaRPr>
          </a:p>
        </p:txBody>
      </p:sp>
      <p:sp>
        <p:nvSpPr>
          <p:cNvPr id="80" name="object 80"/>
          <p:cNvSpPr txBox="1"/>
          <p:nvPr/>
        </p:nvSpPr>
        <p:spPr>
          <a:xfrm>
            <a:off x="2927692" y="2192655"/>
            <a:ext cx="936625" cy="147320"/>
          </a:xfrm>
          <a:prstGeom prst="rect">
            <a:avLst/>
          </a:prstGeom>
        </p:spPr>
        <p:txBody>
          <a:bodyPr vert="horz" wrap="square" lIns="0" tIns="12065" rIns="0" bIns="0" rtlCol="0">
            <a:spAutoFit/>
          </a:bodyPr>
          <a:lstStyle/>
          <a:p>
            <a:pPr marL="38100">
              <a:lnSpc>
                <a:spcPct val="100000"/>
              </a:lnSpc>
              <a:spcBef>
                <a:spcPts val="95"/>
              </a:spcBef>
            </a:pPr>
            <a:r>
              <a:rPr sz="800" i="1" spc="-5" dirty="0">
                <a:latin typeface="Arial"/>
                <a:cs typeface="Arial"/>
              </a:rPr>
              <a:t>w</a:t>
            </a:r>
            <a:r>
              <a:rPr sz="800" i="1" spc="75" dirty="0">
                <a:latin typeface="Arial"/>
                <a:cs typeface="Arial"/>
              </a:rPr>
              <a:t> </a:t>
            </a:r>
            <a:r>
              <a:rPr sz="800" spc="75" dirty="0">
                <a:latin typeface="Tahoma"/>
                <a:cs typeface="Tahoma"/>
              </a:rPr>
              <a:t>=</a:t>
            </a:r>
            <a:r>
              <a:rPr sz="800" spc="-30" dirty="0">
                <a:latin typeface="Tahoma"/>
                <a:cs typeface="Tahoma"/>
              </a:rPr>
              <a:t> </a:t>
            </a:r>
            <a:r>
              <a:rPr sz="800" i="1" spc="15" dirty="0">
                <a:latin typeface="Times New Roman"/>
                <a:cs typeface="Times New Roman"/>
              </a:rPr>
              <a:t>.</a:t>
            </a:r>
            <a:r>
              <a:rPr sz="800" spc="15" dirty="0">
                <a:latin typeface="Arial"/>
                <a:cs typeface="Arial"/>
              </a:rPr>
              <a:t>25</a:t>
            </a:r>
            <a:r>
              <a:rPr sz="800" i="1" spc="15" dirty="0">
                <a:latin typeface="Times New Roman"/>
                <a:cs typeface="Times New Roman"/>
              </a:rPr>
              <a:t>,</a:t>
            </a:r>
            <a:r>
              <a:rPr sz="800" i="1" spc="70" dirty="0">
                <a:latin typeface="Times New Roman"/>
                <a:cs typeface="Times New Roman"/>
              </a:rPr>
              <a:t> </a:t>
            </a:r>
            <a:r>
              <a:rPr sz="800" i="1" spc="55" dirty="0">
                <a:latin typeface="Times New Roman"/>
                <a:cs typeface="Times New Roman"/>
              </a:rPr>
              <a:t>σ</a:t>
            </a:r>
            <a:r>
              <a:rPr sz="900" spc="82" baseline="27777" dirty="0">
                <a:latin typeface="Arial"/>
                <a:cs typeface="Arial"/>
              </a:rPr>
              <a:t>2</a:t>
            </a:r>
            <a:r>
              <a:rPr sz="900" spc="150" baseline="27777" dirty="0">
                <a:latin typeface="Arial"/>
                <a:cs typeface="Arial"/>
              </a:rPr>
              <a:t> </a:t>
            </a:r>
            <a:r>
              <a:rPr sz="800" spc="75" dirty="0">
                <a:latin typeface="Tahoma"/>
                <a:cs typeface="Tahoma"/>
              </a:rPr>
              <a:t>=</a:t>
            </a:r>
            <a:r>
              <a:rPr sz="800" spc="-25" dirty="0">
                <a:latin typeface="Tahoma"/>
                <a:cs typeface="Tahoma"/>
              </a:rPr>
              <a:t> </a:t>
            </a:r>
            <a:r>
              <a:rPr sz="800" spc="-5" dirty="0">
                <a:latin typeface="Arial"/>
                <a:cs typeface="Arial"/>
              </a:rPr>
              <a:t>100</a:t>
            </a:r>
            <a:endParaRPr sz="800">
              <a:latin typeface="Arial"/>
              <a:cs typeface="Arial"/>
            </a:endParaRPr>
          </a:p>
        </p:txBody>
      </p:sp>
      <p:grpSp>
        <p:nvGrpSpPr>
          <p:cNvPr id="102" name="object 102"/>
          <p:cNvGrpSpPr/>
          <p:nvPr/>
        </p:nvGrpSpPr>
        <p:grpSpPr>
          <a:xfrm>
            <a:off x="0" y="3168142"/>
            <a:ext cx="4608195" cy="288290"/>
            <a:chOff x="0" y="3168142"/>
            <a:chExt cx="4608195" cy="288290"/>
          </a:xfrm>
        </p:grpSpPr>
        <p:sp>
          <p:nvSpPr>
            <p:cNvPr id="103" name="object 103"/>
            <p:cNvSpPr/>
            <p:nvPr/>
          </p:nvSpPr>
          <p:spPr>
            <a:xfrm>
              <a:off x="0" y="3168142"/>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EBEBEB"/>
            </a:solidFill>
          </p:spPr>
          <p:txBody>
            <a:bodyPr wrap="square" lIns="0" tIns="0" rIns="0" bIns="0" rtlCol="0"/>
            <a:lstStyle/>
            <a:p>
              <a:endParaRPr/>
            </a:p>
          </p:txBody>
        </p:sp>
        <p:sp>
          <p:nvSpPr>
            <p:cNvPr id="104" name="object 104"/>
            <p:cNvSpPr/>
            <p:nvPr/>
          </p:nvSpPr>
          <p:spPr>
            <a:xfrm>
              <a:off x="0" y="3312071"/>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A30000"/>
            </a:solidFill>
          </p:spPr>
          <p:txBody>
            <a:bodyPr wrap="square" lIns="0" tIns="0" rIns="0" bIns="0" rtlCol="0"/>
            <a:lstStyle/>
            <a:p>
              <a:endParaRPr/>
            </a:p>
          </p:txBody>
        </p:sp>
      </p:grpSp>
      <p:sp>
        <p:nvSpPr>
          <p:cNvPr id="105" name="object 105"/>
          <p:cNvSpPr txBox="1"/>
          <p:nvPr/>
        </p:nvSpPr>
        <p:spPr>
          <a:xfrm>
            <a:off x="3624313" y="3056551"/>
            <a:ext cx="960755" cy="245745"/>
          </a:xfrm>
          <a:prstGeom prst="rect">
            <a:avLst/>
          </a:prstGeom>
        </p:spPr>
        <p:txBody>
          <a:bodyPr vert="horz" wrap="square" lIns="0" tIns="8890" rIns="0" bIns="0" rtlCol="0">
            <a:spAutoFit/>
          </a:bodyPr>
          <a:lstStyle/>
          <a:p>
            <a:pPr marL="862965">
              <a:lnSpc>
                <a:spcPct val="100000"/>
              </a:lnSpc>
              <a:spcBef>
                <a:spcPts val="70"/>
              </a:spcBef>
            </a:pPr>
            <a:r>
              <a:rPr sz="600" spc="-5" dirty="0">
                <a:solidFill>
                  <a:srgbClr val="ADADE0"/>
                </a:solidFill>
                <a:latin typeface="Arial"/>
                <a:cs typeface="Arial"/>
              </a:rPr>
              <a:t>39</a:t>
            </a:r>
            <a:endParaRPr sz="600">
              <a:latin typeface="Arial"/>
              <a:cs typeface="Arial"/>
            </a:endParaRPr>
          </a:p>
          <a:p>
            <a:pPr marL="12700">
              <a:lnSpc>
                <a:spcPct val="100000"/>
              </a:lnSpc>
              <a:spcBef>
                <a:spcPts val="270"/>
              </a:spcBef>
            </a:pPr>
            <a:r>
              <a:rPr sz="600" spc="-5" dirty="0">
                <a:solidFill>
                  <a:srgbClr val="F2F2F2"/>
                </a:solidFill>
                <a:latin typeface="Arial"/>
                <a:cs typeface="Arial"/>
              </a:rPr>
              <a:t>The</a:t>
            </a:r>
            <a:r>
              <a:rPr sz="600" spc="-15" dirty="0">
                <a:solidFill>
                  <a:srgbClr val="F2F2F2"/>
                </a:solidFill>
                <a:latin typeface="Arial"/>
                <a:cs typeface="Arial"/>
              </a:rPr>
              <a:t> </a:t>
            </a:r>
            <a:r>
              <a:rPr sz="600" spc="-5" dirty="0">
                <a:solidFill>
                  <a:srgbClr val="F2F2F2"/>
                </a:solidFill>
                <a:latin typeface="Arial"/>
                <a:cs typeface="Arial"/>
              </a:rPr>
              <a:t>Ohio</a:t>
            </a:r>
            <a:r>
              <a:rPr sz="600" spc="-10" dirty="0">
                <a:solidFill>
                  <a:srgbClr val="F2F2F2"/>
                </a:solidFill>
                <a:latin typeface="Arial"/>
                <a:cs typeface="Arial"/>
              </a:rPr>
              <a:t> </a:t>
            </a:r>
            <a:r>
              <a:rPr sz="600" spc="-5" dirty="0">
                <a:solidFill>
                  <a:srgbClr val="F2F2F2"/>
                </a:solidFill>
                <a:latin typeface="Arial"/>
                <a:cs typeface="Arial"/>
              </a:rPr>
              <a:t>State</a:t>
            </a:r>
            <a:r>
              <a:rPr sz="600" spc="-15" dirty="0">
                <a:solidFill>
                  <a:srgbClr val="F2F2F2"/>
                </a:solidFill>
                <a:latin typeface="Arial"/>
                <a:cs typeface="Arial"/>
              </a:rPr>
              <a:t> </a:t>
            </a:r>
            <a:r>
              <a:rPr sz="600" spc="-5" dirty="0">
                <a:solidFill>
                  <a:srgbClr val="F2F2F2"/>
                </a:solidFill>
                <a:latin typeface="Arial"/>
                <a:cs typeface="Arial"/>
              </a:rPr>
              <a:t>University</a:t>
            </a:r>
            <a:endParaRPr sz="600">
              <a:latin typeface="Arial"/>
              <a:cs typeface="Arial"/>
            </a:endParaRPr>
          </a:p>
        </p:txBody>
      </p:sp>
      <p:sp>
        <p:nvSpPr>
          <p:cNvPr id="106" name="object 106"/>
          <p:cNvSpPr txBox="1">
            <a:spLocks noGrp="1"/>
          </p:cNvSpPr>
          <p:nvPr>
            <p:ph type="ftr" sz="quarter" idx="5"/>
          </p:nvPr>
        </p:nvSpPr>
        <p:spPr>
          <a:prstGeom prst="rect">
            <a:avLst/>
          </a:prstGeom>
        </p:spPr>
        <p:txBody>
          <a:bodyPr vert="horz" wrap="square" lIns="0" tIns="8890" rIns="0" bIns="0" rtlCol="0">
            <a:spAutoFit/>
          </a:bodyPr>
          <a:lstStyle/>
          <a:p>
            <a:pPr marL="12700">
              <a:lnSpc>
                <a:spcPct val="100000"/>
              </a:lnSpc>
              <a:spcBef>
                <a:spcPts val="70"/>
              </a:spcBef>
            </a:pPr>
            <a:r>
              <a:rPr spc="-5" dirty="0"/>
              <a:t>Denielle</a:t>
            </a:r>
            <a:r>
              <a:rPr spc="-20" dirty="0"/>
              <a:t> </a:t>
            </a:r>
            <a:r>
              <a:rPr spc="-5" dirty="0"/>
              <a:t>Ricciardi</a:t>
            </a:r>
          </a:p>
          <a:p>
            <a:pPr marL="12700">
              <a:lnSpc>
                <a:spcPct val="100000"/>
              </a:lnSpc>
              <a:spcBef>
                <a:spcPts val="409"/>
              </a:spcBef>
            </a:pPr>
            <a:r>
              <a:rPr spc="-5" dirty="0">
                <a:solidFill>
                  <a:srgbClr val="F2F2F2"/>
                </a:solidFill>
              </a:rPr>
              <a:t>UQ</a:t>
            </a:r>
            <a:r>
              <a:rPr spc="-10" dirty="0">
                <a:solidFill>
                  <a:srgbClr val="F2F2F2"/>
                </a:solidFill>
              </a:rPr>
              <a:t> for </a:t>
            </a:r>
            <a:r>
              <a:rPr spc="-5" dirty="0">
                <a:solidFill>
                  <a:srgbClr val="F2F2F2"/>
                </a:solidFill>
              </a:rPr>
              <a:t>Materials</a:t>
            </a:r>
            <a:r>
              <a:rPr spc="-10" dirty="0">
                <a:solidFill>
                  <a:srgbClr val="F2F2F2"/>
                </a:solidFill>
              </a:rPr>
              <a:t> </a:t>
            </a:r>
            <a:r>
              <a:rPr spc="-5" dirty="0">
                <a:solidFill>
                  <a:srgbClr val="F2F2F2"/>
                </a:solidFill>
              </a:rPr>
              <a:t>Modeling</a:t>
            </a:r>
          </a:p>
        </p:txBody>
      </p:sp>
      <p:pic>
        <p:nvPicPr>
          <p:cNvPr id="108" name="Picture 107">
            <a:extLst>
              <a:ext uri="{FF2B5EF4-FFF2-40B4-BE49-F238E27FC236}">
                <a16:creationId xmlns:a16="http://schemas.microsoft.com/office/drawing/2014/main" id="{7C40BB8F-E7E9-4161-BC83-4B3E590F43D5}"/>
              </a:ext>
            </a:extLst>
          </p:cNvPr>
          <p:cNvPicPr>
            <a:picLocks noChangeAspect="1"/>
          </p:cNvPicPr>
          <p:nvPr/>
        </p:nvPicPr>
        <p:blipFill>
          <a:blip r:embed="rId4"/>
          <a:stretch>
            <a:fillRect/>
          </a:stretch>
        </p:blipFill>
        <p:spPr>
          <a:xfrm>
            <a:off x="794216" y="526015"/>
            <a:ext cx="3212794" cy="379215"/>
          </a:xfrm>
          <a:prstGeom prst="rect">
            <a:avLst/>
          </a:prstGeom>
        </p:spPr>
      </p:pic>
      <p:sp>
        <p:nvSpPr>
          <p:cNvPr id="107" name="Slide Number Placeholder 106">
            <a:extLst>
              <a:ext uri="{FF2B5EF4-FFF2-40B4-BE49-F238E27FC236}">
                <a16:creationId xmlns:a16="http://schemas.microsoft.com/office/drawing/2014/main" id="{5D3C104A-908F-352B-A1D9-FD173929D77E}"/>
              </a:ext>
            </a:extLst>
          </p:cNvPr>
          <p:cNvSpPr>
            <a:spLocks noGrp="1"/>
          </p:cNvSpPr>
          <p:nvPr>
            <p:ph type="sldNum" sz="quarter" idx="7"/>
          </p:nvPr>
        </p:nvSpPr>
        <p:spPr/>
        <p:txBody>
          <a:bodyPr/>
          <a:lstStyle/>
          <a:p>
            <a:pPr marL="862965">
              <a:lnSpc>
                <a:spcPct val="100000"/>
              </a:lnSpc>
              <a:spcBef>
                <a:spcPts val="70"/>
              </a:spcBef>
            </a:pPr>
            <a:fld id="{81D60167-4931-47E6-BA6A-407CBD079E47}" type="slidenum">
              <a:rPr lang="en-US" spc="-5" smtClean="0"/>
              <a:t>23</a:t>
            </a:fld>
            <a:endParaRPr lang="en-US" spc="-5"/>
          </a:p>
          <a:p>
            <a:pPr marL="12700">
              <a:lnSpc>
                <a:spcPct val="100000"/>
              </a:lnSpc>
              <a:spcBef>
                <a:spcPts val="270"/>
              </a:spcBef>
            </a:pPr>
            <a:r>
              <a:rPr lang="en-US" spc="-5">
                <a:solidFill>
                  <a:srgbClr val="F2F2F2"/>
                </a:solidFill>
              </a:rPr>
              <a:t>The</a:t>
            </a:r>
            <a:r>
              <a:rPr lang="en-US" spc="-15">
                <a:solidFill>
                  <a:srgbClr val="F2F2F2"/>
                </a:solidFill>
              </a:rPr>
              <a:t> </a:t>
            </a:r>
            <a:r>
              <a:rPr lang="en-US" spc="-5">
                <a:solidFill>
                  <a:srgbClr val="F2F2F2"/>
                </a:solidFill>
              </a:rPr>
              <a:t>Ohio</a:t>
            </a:r>
            <a:r>
              <a:rPr lang="en-US" spc="-10">
                <a:solidFill>
                  <a:srgbClr val="F2F2F2"/>
                </a:solidFill>
              </a:rPr>
              <a:t> </a:t>
            </a:r>
            <a:r>
              <a:rPr lang="en-US" spc="-5">
                <a:solidFill>
                  <a:srgbClr val="F2F2F2"/>
                </a:solidFill>
              </a:rPr>
              <a:t>State</a:t>
            </a:r>
            <a:r>
              <a:rPr lang="en-US" spc="-15">
                <a:solidFill>
                  <a:srgbClr val="F2F2F2"/>
                </a:solidFill>
              </a:rPr>
              <a:t> </a:t>
            </a:r>
            <a:r>
              <a:rPr lang="en-US" spc="-5">
                <a:solidFill>
                  <a:srgbClr val="F2F2F2"/>
                </a:solidFill>
              </a:rPr>
              <a:t>University</a:t>
            </a:r>
            <a:endParaRPr lang="en-US" spc="-5" dirty="0">
              <a:solidFill>
                <a:srgbClr val="F2F2F2"/>
              </a:solidFill>
            </a:endParaRPr>
          </a:p>
        </p:txBody>
      </p:sp>
      <p:pic>
        <p:nvPicPr>
          <p:cNvPr id="5" name="Picture 4">
            <a:extLst>
              <a:ext uri="{FF2B5EF4-FFF2-40B4-BE49-F238E27FC236}">
                <a16:creationId xmlns:a16="http://schemas.microsoft.com/office/drawing/2014/main" id="{4536E6F6-EBBA-A550-C833-7A1A9C380FD9}"/>
              </a:ext>
            </a:extLst>
          </p:cNvPr>
          <p:cNvPicPr>
            <a:picLocks noChangeAspect="1"/>
          </p:cNvPicPr>
          <p:nvPr/>
        </p:nvPicPr>
        <p:blipFill>
          <a:blip r:embed="rId5"/>
          <a:stretch>
            <a:fillRect/>
          </a:stretch>
        </p:blipFill>
        <p:spPr>
          <a:xfrm>
            <a:off x="547023" y="1416889"/>
            <a:ext cx="3560047" cy="770686"/>
          </a:xfrm>
          <a:prstGeom prst="rect">
            <a:avLst/>
          </a:prstGeom>
        </p:spPr>
      </p:pic>
      <p:sp>
        <p:nvSpPr>
          <p:cNvPr id="21" name="object 21"/>
          <p:cNvSpPr txBox="1"/>
          <p:nvPr/>
        </p:nvSpPr>
        <p:spPr>
          <a:xfrm>
            <a:off x="321894" y="815975"/>
            <a:ext cx="3354756" cy="576440"/>
          </a:xfrm>
          <a:prstGeom prst="rect">
            <a:avLst/>
          </a:prstGeom>
        </p:spPr>
        <p:txBody>
          <a:bodyPr vert="horz" wrap="square" lIns="0" tIns="42545" rIns="0" bIns="0" rtlCol="0">
            <a:spAutoFit/>
          </a:bodyPr>
          <a:lstStyle/>
          <a:p>
            <a:pPr marL="38100">
              <a:lnSpc>
                <a:spcPct val="100000"/>
              </a:lnSpc>
              <a:spcBef>
                <a:spcPts val="335"/>
              </a:spcBef>
            </a:pPr>
            <a:r>
              <a:rPr sz="1200" spc="-5" dirty="0">
                <a:solidFill>
                  <a:srgbClr val="3333B2"/>
                </a:solidFill>
                <a:latin typeface="Arial"/>
                <a:cs typeface="Arial"/>
              </a:rPr>
              <a:t>Hyperparameters</a:t>
            </a:r>
            <a:endParaRPr sz="1200" dirty="0">
              <a:latin typeface="Arial"/>
              <a:cs typeface="Arial"/>
            </a:endParaRPr>
          </a:p>
          <a:p>
            <a:pPr marL="314960" indent="-148590">
              <a:lnSpc>
                <a:spcPct val="100000"/>
              </a:lnSpc>
              <a:spcBef>
                <a:spcPts val="160"/>
              </a:spcBef>
              <a:buClr>
                <a:srgbClr val="3333B2"/>
              </a:buClr>
              <a:buFont typeface="Lucida Sans Unicode"/>
              <a:buChar char="►"/>
              <a:tabLst>
                <a:tab pos="315595" algn="l"/>
              </a:tabLst>
            </a:pPr>
            <a:r>
              <a:rPr sz="800" spc="-5" dirty="0">
                <a:latin typeface="Arial"/>
                <a:cs typeface="Arial"/>
              </a:rPr>
              <a:t>Length scal</a:t>
            </a:r>
            <a:r>
              <a:rPr sz="800" spc="-20" dirty="0">
                <a:latin typeface="Arial"/>
                <a:cs typeface="Arial"/>
              </a:rPr>
              <a:t>e</a:t>
            </a:r>
            <a:r>
              <a:rPr sz="800" spc="-5" dirty="0">
                <a:latin typeface="Arial"/>
                <a:cs typeface="Arial"/>
              </a:rPr>
              <a:t>, </a:t>
            </a:r>
            <a:r>
              <a:rPr sz="800" i="1" spc="-5" dirty="0">
                <a:latin typeface="Arial"/>
                <a:cs typeface="Arial"/>
              </a:rPr>
              <a:t>w</a:t>
            </a:r>
            <a:r>
              <a:rPr sz="800" i="1" spc="-145" dirty="0">
                <a:latin typeface="Arial"/>
                <a:cs typeface="Arial"/>
              </a:rPr>
              <a:t> </a:t>
            </a:r>
            <a:r>
              <a:rPr sz="800" spc="-5" dirty="0">
                <a:latin typeface="Arial"/>
                <a:cs typeface="Arial"/>
              </a:rPr>
              <a:t>, &amp; </a:t>
            </a:r>
            <a:r>
              <a:rPr sz="800" spc="-25" dirty="0">
                <a:latin typeface="Arial"/>
                <a:cs typeface="Arial"/>
              </a:rPr>
              <a:t>v</a:t>
            </a:r>
            <a:r>
              <a:rPr sz="800" spc="-5" dirty="0">
                <a:latin typeface="Arial"/>
                <a:cs typeface="Arial"/>
              </a:rPr>
              <a:t>a</a:t>
            </a:r>
            <a:r>
              <a:rPr sz="800" spc="5" dirty="0">
                <a:latin typeface="Arial"/>
                <a:cs typeface="Arial"/>
              </a:rPr>
              <a:t>r</a:t>
            </a:r>
            <a:r>
              <a:rPr sz="800" spc="-5" dirty="0">
                <a:latin typeface="Arial"/>
                <a:cs typeface="Arial"/>
              </a:rPr>
              <a:t>ianc</a:t>
            </a:r>
            <a:r>
              <a:rPr sz="800" spc="-20" dirty="0">
                <a:latin typeface="Arial"/>
                <a:cs typeface="Arial"/>
              </a:rPr>
              <a:t>e</a:t>
            </a:r>
            <a:r>
              <a:rPr sz="800" spc="-5" dirty="0">
                <a:latin typeface="Arial"/>
                <a:cs typeface="Arial"/>
              </a:rPr>
              <a:t>, </a:t>
            </a:r>
            <a:r>
              <a:rPr sz="800" i="1" spc="110" dirty="0">
                <a:latin typeface="Times New Roman"/>
                <a:cs typeface="Times New Roman"/>
              </a:rPr>
              <a:t>σ</a:t>
            </a:r>
            <a:r>
              <a:rPr sz="900" spc="-7" baseline="27777" dirty="0">
                <a:latin typeface="Arial"/>
                <a:cs typeface="Arial"/>
              </a:rPr>
              <a:t>2</a:t>
            </a:r>
            <a:endParaRPr sz="900" baseline="27777" dirty="0">
              <a:latin typeface="Arial"/>
              <a:cs typeface="Arial"/>
            </a:endParaRPr>
          </a:p>
          <a:p>
            <a:pPr marL="459740">
              <a:lnSpc>
                <a:spcPct val="100000"/>
              </a:lnSpc>
              <a:spcBef>
                <a:spcPts val="615"/>
              </a:spcBef>
            </a:pPr>
            <a:r>
              <a:rPr sz="800" i="1" spc="-5" dirty="0">
                <a:latin typeface="Arial"/>
                <a:cs typeface="Arial"/>
              </a:rPr>
              <a:t>w</a:t>
            </a:r>
            <a:r>
              <a:rPr sz="800" i="1" spc="75" dirty="0">
                <a:latin typeface="Arial"/>
                <a:cs typeface="Arial"/>
              </a:rPr>
              <a:t> </a:t>
            </a:r>
            <a:r>
              <a:rPr sz="800" spc="75" dirty="0">
                <a:latin typeface="Tahoma"/>
                <a:cs typeface="Tahoma"/>
              </a:rPr>
              <a:t>=</a:t>
            </a:r>
            <a:r>
              <a:rPr sz="800" spc="-25" dirty="0">
                <a:latin typeface="Tahoma"/>
                <a:cs typeface="Tahoma"/>
              </a:rPr>
              <a:t> </a:t>
            </a:r>
            <a:r>
              <a:rPr sz="800" i="1" spc="10" dirty="0">
                <a:latin typeface="Times New Roman"/>
                <a:cs typeface="Times New Roman"/>
              </a:rPr>
              <a:t>.</a:t>
            </a:r>
            <a:r>
              <a:rPr sz="800" spc="10" dirty="0">
                <a:latin typeface="Arial"/>
                <a:cs typeface="Arial"/>
              </a:rPr>
              <a:t>025</a:t>
            </a:r>
            <a:r>
              <a:rPr sz="800" i="1" spc="10" dirty="0">
                <a:latin typeface="Times New Roman"/>
                <a:cs typeface="Times New Roman"/>
              </a:rPr>
              <a:t>,</a:t>
            </a:r>
            <a:r>
              <a:rPr sz="800" i="1" spc="65" dirty="0">
                <a:latin typeface="Times New Roman"/>
                <a:cs typeface="Times New Roman"/>
              </a:rPr>
              <a:t> </a:t>
            </a:r>
            <a:r>
              <a:rPr sz="800" i="1" spc="55" dirty="0">
                <a:latin typeface="Times New Roman"/>
                <a:cs typeface="Times New Roman"/>
              </a:rPr>
              <a:t>σ</a:t>
            </a:r>
            <a:r>
              <a:rPr sz="900" spc="82" baseline="27777" dirty="0">
                <a:latin typeface="Arial"/>
                <a:cs typeface="Arial"/>
              </a:rPr>
              <a:t>2</a:t>
            </a:r>
            <a:r>
              <a:rPr sz="900" spc="157" baseline="27777" dirty="0">
                <a:latin typeface="Arial"/>
                <a:cs typeface="Arial"/>
              </a:rPr>
              <a:t> </a:t>
            </a:r>
            <a:r>
              <a:rPr sz="800" spc="75" dirty="0">
                <a:latin typeface="Tahoma"/>
                <a:cs typeface="Tahoma"/>
              </a:rPr>
              <a:t>=</a:t>
            </a:r>
            <a:r>
              <a:rPr sz="800" spc="-25" dirty="0">
                <a:latin typeface="Tahoma"/>
                <a:cs typeface="Tahoma"/>
              </a:rPr>
              <a:t> </a:t>
            </a:r>
            <a:r>
              <a:rPr sz="800" spc="-5" dirty="0">
                <a:latin typeface="Arial"/>
                <a:cs typeface="Arial"/>
              </a:rPr>
              <a:t>10</a:t>
            </a:r>
            <a:endParaRPr sz="800" dirty="0">
              <a:latin typeface="Arial"/>
              <a:cs typeface="Arial"/>
            </a:endParaRPr>
          </a:p>
        </p:txBody>
      </p:sp>
    </p:spTree>
    <p:extLst>
      <p:ext uri="{BB962C8B-B14F-4D97-AF65-F5344CB8AC3E}">
        <p14:creationId xmlns:p14="http://schemas.microsoft.com/office/powerpoint/2010/main" val="3504814308"/>
      </p:ext>
    </p:extLst>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108"/>
                                        </p:tgtEl>
                                        <p:attrNameLst>
                                          <p:attrName>style.visibility</p:attrName>
                                        </p:attrNameLst>
                                      </p:cBhvr>
                                      <p:to>
                                        <p:strVal val="visible"/>
                                      </p:to>
                                    </p:set>
                                    <p:animEffect transition="in" filter="fade">
                                      <p:cBhvr>
                                        <p:cTn id="10" dur="500"/>
                                        <p:tgtEl>
                                          <p:spTgt spid="10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par>
                                <p:cTn id="16" presetID="10" presetClass="entr" presetSubtype="0"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0"/>
                                        </p:tgtEl>
                                        <p:attrNameLst>
                                          <p:attrName>style.visibility</p:attrName>
                                        </p:attrNameLst>
                                      </p:cBhvr>
                                      <p:to>
                                        <p:strVal val="visible"/>
                                      </p:to>
                                    </p:set>
                                    <p:animEffect transition="in" filter="fade">
                                      <p:cBhvr>
                                        <p:cTn id="21" dur="500"/>
                                        <p:tgtEl>
                                          <p:spTgt spid="60"/>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80"/>
                                        </p:tgtEl>
                                        <p:attrNameLst>
                                          <p:attrName>style.visibility</p:attrName>
                                        </p:attrNameLst>
                                      </p:cBhvr>
                                      <p:to>
                                        <p:strVal val="visible"/>
                                      </p:to>
                                    </p:set>
                                    <p:animEffect transition="in" filter="fade">
                                      <p:cBhvr>
                                        <p:cTn id="24" dur="500"/>
                                        <p:tgtEl>
                                          <p:spTgt spid="8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fade">
                                      <p:cBhvr>
                                        <p:cTn id="27" dur="500"/>
                                        <p:tgtEl>
                                          <p:spTgt spid="40"/>
                                        </p:tgtEl>
                                      </p:cBhvr>
                                    </p:animEffect>
                                  </p:childTnLst>
                                </p:cTn>
                              </p:par>
                              <p:par>
                                <p:cTn id="28" presetID="10" presetClass="entr" presetSubtype="0" fill="hold" nodeType="with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0" grpId="0"/>
      <p:bldP spid="60" grpId="0"/>
      <p:bldP spid="80" grpId="0"/>
      <p:bldP spid="2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5300" y="45565"/>
            <a:ext cx="2762250" cy="244475"/>
          </a:xfrm>
          <a:prstGeom prst="rect">
            <a:avLst/>
          </a:prstGeom>
        </p:spPr>
        <p:txBody>
          <a:bodyPr vert="horz" wrap="square" lIns="0" tIns="17145" rIns="0" bIns="0" rtlCol="0">
            <a:spAutoFit/>
          </a:bodyPr>
          <a:lstStyle/>
          <a:p>
            <a:pPr marL="12700">
              <a:lnSpc>
                <a:spcPct val="100000"/>
              </a:lnSpc>
              <a:spcBef>
                <a:spcPts val="135"/>
              </a:spcBef>
            </a:pPr>
            <a:r>
              <a:rPr spc="15" dirty="0"/>
              <a:t>Prior</a:t>
            </a:r>
            <a:r>
              <a:rPr spc="-5" dirty="0"/>
              <a:t> </a:t>
            </a:r>
            <a:r>
              <a:rPr spc="15" dirty="0"/>
              <a:t>Modeling</a:t>
            </a:r>
            <a:r>
              <a:rPr dirty="0"/>
              <a:t> </a:t>
            </a:r>
            <a:r>
              <a:rPr spc="10" dirty="0"/>
              <a:t>of</a:t>
            </a:r>
            <a:r>
              <a:rPr dirty="0"/>
              <a:t> </a:t>
            </a:r>
            <a:r>
              <a:rPr spc="15" dirty="0"/>
              <a:t>the</a:t>
            </a:r>
            <a:r>
              <a:rPr spc="-5" dirty="0"/>
              <a:t> </a:t>
            </a:r>
            <a:r>
              <a:rPr spc="15" dirty="0"/>
              <a:t>Discrepancy</a:t>
            </a:r>
          </a:p>
        </p:txBody>
      </p:sp>
      <p:sp>
        <p:nvSpPr>
          <p:cNvPr id="8" name="object 8"/>
          <p:cNvSpPr txBox="1"/>
          <p:nvPr/>
        </p:nvSpPr>
        <p:spPr>
          <a:xfrm>
            <a:off x="2715552" y="461618"/>
            <a:ext cx="112395" cy="147320"/>
          </a:xfrm>
          <a:prstGeom prst="rect">
            <a:avLst/>
          </a:prstGeom>
        </p:spPr>
        <p:txBody>
          <a:bodyPr vert="horz" wrap="square" lIns="0" tIns="12065" rIns="0" bIns="0" rtlCol="0">
            <a:spAutoFit/>
          </a:bodyPr>
          <a:lstStyle/>
          <a:p>
            <a:pPr marL="12700">
              <a:lnSpc>
                <a:spcPct val="100000"/>
              </a:lnSpc>
              <a:spcBef>
                <a:spcPts val="95"/>
              </a:spcBef>
            </a:pPr>
            <a:r>
              <a:rPr sz="800" spc="400" dirty="0">
                <a:latin typeface="Verdana"/>
                <a:cs typeface="Verdana"/>
              </a:rPr>
              <a:t> </a:t>
            </a:r>
            <a:endParaRPr sz="800">
              <a:latin typeface="Verdana"/>
              <a:cs typeface="Verdana"/>
            </a:endParaRPr>
          </a:p>
        </p:txBody>
      </p:sp>
      <p:sp>
        <p:nvSpPr>
          <p:cNvPr id="19" name="object 19"/>
          <p:cNvSpPr txBox="1"/>
          <p:nvPr/>
        </p:nvSpPr>
        <p:spPr>
          <a:xfrm>
            <a:off x="3519728" y="461618"/>
            <a:ext cx="112395" cy="147320"/>
          </a:xfrm>
          <a:prstGeom prst="rect">
            <a:avLst/>
          </a:prstGeom>
        </p:spPr>
        <p:txBody>
          <a:bodyPr vert="horz" wrap="square" lIns="0" tIns="12065" rIns="0" bIns="0" rtlCol="0">
            <a:spAutoFit/>
          </a:bodyPr>
          <a:lstStyle/>
          <a:p>
            <a:pPr marL="12700">
              <a:lnSpc>
                <a:spcPct val="100000"/>
              </a:lnSpc>
              <a:spcBef>
                <a:spcPts val="95"/>
              </a:spcBef>
            </a:pPr>
            <a:r>
              <a:rPr sz="800" spc="400" dirty="0">
                <a:latin typeface="Verdana"/>
                <a:cs typeface="Verdana"/>
              </a:rPr>
              <a:t> </a:t>
            </a:r>
            <a:endParaRPr sz="800">
              <a:latin typeface="Verdana"/>
              <a:cs typeface="Verdana"/>
            </a:endParaRPr>
          </a:p>
        </p:txBody>
      </p:sp>
      <p:sp>
        <p:nvSpPr>
          <p:cNvPr id="21" name="object 21"/>
          <p:cNvSpPr txBox="1"/>
          <p:nvPr/>
        </p:nvSpPr>
        <p:spPr>
          <a:xfrm>
            <a:off x="347294" y="1294130"/>
            <a:ext cx="787400" cy="207645"/>
          </a:xfrm>
          <a:prstGeom prst="rect">
            <a:avLst/>
          </a:prstGeom>
        </p:spPr>
        <p:txBody>
          <a:bodyPr vert="horz" wrap="square" lIns="0" tIns="12065" rIns="0" bIns="0" rtlCol="0">
            <a:spAutoFit/>
          </a:bodyPr>
          <a:lstStyle/>
          <a:p>
            <a:pPr marL="12700">
              <a:lnSpc>
                <a:spcPct val="100000"/>
              </a:lnSpc>
              <a:spcBef>
                <a:spcPts val="95"/>
              </a:spcBef>
            </a:pPr>
            <a:r>
              <a:rPr sz="1200" spc="-5" dirty="0">
                <a:solidFill>
                  <a:srgbClr val="3333B2"/>
                </a:solidFill>
                <a:latin typeface="Arial"/>
                <a:cs typeface="Arial"/>
              </a:rPr>
              <a:t>Stationarity</a:t>
            </a:r>
            <a:endParaRPr sz="1200" dirty="0">
              <a:latin typeface="Arial"/>
              <a:cs typeface="Arial"/>
            </a:endParaRPr>
          </a:p>
        </p:txBody>
      </p:sp>
      <p:sp>
        <p:nvSpPr>
          <p:cNvPr id="22" name="object 22"/>
          <p:cNvSpPr txBox="1"/>
          <p:nvPr/>
        </p:nvSpPr>
        <p:spPr>
          <a:xfrm>
            <a:off x="296494" y="1494966"/>
            <a:ext cx="3884929" cy="530273"/>
          </a:xfrm>
          <a:prstGeom prst="rect">
            <a:avLst/>
          </a:prstGeom>
        </p:spPr>
        <p:txBody>
          <a:bodyPr vert="horz" wrap="square" lIns="0" tIns="17145" rIns="0" bIns="0" rtlCol="0">
            <a:spAutoFit/>
          </a:bodyPr>
          <a:lstStyle/>
          <a:p>
            <a:pPr marL="63500" marR="55880">
              <a:lnSpc>
                <a:spcPts val="950"/>
              </a:lnSpc>
              <a:spcBef>
                <a:spcPts val="135"/>
              </a:spcBef>
            </a:pPr>
            <a:r>
              <a:rPr lang="en-US" sz="800" spc="-5" dirty="0">
                <a:latin typeface="Arial"/>
                <a:cs typeface="Arial"/>
              </a:rPr>
              <a:t>Covariance function depends only on the distance between inputs and is independent of their relative location.</a:t>
            </a:r>
          </a:p>
          <a:p>
            <a:pPr marL="63500" marR="55880">
              <a:lnSpc>
                <a:spcPts val="950"/>
              </a:lnSpc>
              <a:spcBef>
                <a:spcPts val="135"/>
              </a:spcBef>
            </a:pPr>
            <a:endParaRPr sz="800" dirty="0">
              <a:latin typeface="Arial"/>
              <a:cs typeface="Arial"/>
            </a:endParaRPr>
          </a:p>
          <a:p>
            <a:pPr marL="240029" algn="ctr">
              <a:lnSpc>
                <a:spcPts val="930"/>
              </a:lnSpc>
              <a:tabLst>
                <a:tab pos="2313940" algn="l"/>
              </a:tabLst>
            </a:pPr>
            <a:r>
              <a:rPr sz="800" b="1" spc="-5" dirty="0">
                <a:latin typeface="Arial"/>
                <a:cs typeface="Arial"/>
              </a:rPr>
              <a:t>stationary	non-stationary</a:t>
            </a:r>
            <a:endParaRPr sz="800" dirty="0">
              <a:latin typeface="Arial"/>
              <a:cs typeface="Arial"/>
            </a:endParaRPr>
          </a:p>
        </p:txBody>
      </p:sp>
      <p:grpSp>
        <p:nvGrpSpPr>
          <p:cNvPr id="64" name="object 64"/>
          <p:cNvGrpSpPr/>
          <p:nvPr/>
        </p:nvGrpSpPr>
        <p:grpSpPr>
          <a:xfrm>
            <a:off x="0" y="3168142"/>
            <a:ext cx="4608195" cy="288290"/>
            <a:chOff x="0" y="3168142"/>
            <a:chExt cx="4608195" cy="288290"/>
          </a:xfrm>
        </p:grpSpPr>
        <p:sp>
          <p:nvSpPr>
            <p:cNvPr id="65" name="object 65"/>
            <p:cNvSpPr/>
            <p:nvPr/>
          </p:nvSpPr>
          <p:spPr>
            <a:xfrm>
              <a:off x="0" y="3168142"/>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EBEBEB"/>
            </a:solidFill>
          </p:spPr>
          <p:txBody>
            <a:bodyPr wrap="square" lIns="0" tIns="0" rIns="0" bIns="0" rtlCol="0"/>
            <a:lstStyle/>
            <a:p>
              <a:endParaRPr/>
            </a:p>
          </p:txBody>
        </p:sp>
        <p:sp>
          <p:nvSpPr>
            <p:cNvPr id="66" name="object 66"/>
            <p:cNvSpPr/>
            <p:nvPr/>
          </p:nvSpPr>
          <p:spPr>
            <a:xfrm>
              <a:off x="0" y="3312071"/>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A30000"/>
            </a:solidFill>
          </p:spPr>
          <p:txBody>
            <a:bodyPr wrap="square" lIns="0" tIns="0" rIns="0" bIns="0" rtlCol="0"/>
            <a:lstStyle/>
            <a:p>
              <a:endParaRPr/>
            </a:p>
          </p:txBody>
        </p:sp>
      </p:grpSp>
      <p:sp>
        <p:nvSpPr>
          <p:cNvPr id="67" name="object 67"/>
          <p:cNvSpPr txBox="1"/>
          <p:nvPr/>
        </p:nvSpPr>
        <p:spPr>
          <a:xfrm>
            <a:off x="3624313" y="3056551"/>
            <a:ext cx="960755" cy="245745"/>
          </a:xfrm>
          <a:prstGeom prst="rect">
            <a:avLst/>
          </a:prstGeom>
        </p:spPr>
        <p:txBody>
          <a:bodyPr vert="horz" wrap="square" lIns="0" tIns="8890" rIns="0" bIns="0" rtlCol="0">
            <a:spAutoFit/>
          </a:bodyPr>
          <a:lstStyle/>
          <a:p>
            <a:pPr marL="862965">
              <a:lnSpc>
                <a:spcPct val="100000"/>
              </a:lnSpc>
              <a:spcBef>
                <a:spcPts val="70"/>
              </a:spcBef>
            </a:pPr>
            <a:r>
              <a:rPr sz="600" spc="-5" dirty="0">
                <a:solidFill>
                  <a:srgbClr val="ADADE0"/>
                </a:solidFill>
                <a:latin typeface="Arial"/>
                <a:cs typeface="Arial"/>
              </a:rPr>
              <a:t>39</a:t>
            </a:r>
            <a:endParaRPr sz="600">
              <a:latin typeface="Arial"/>
              <a:cs typeface="Arial"/>
            </a:endParaRPr>
          </a:p>
          <a:p>
            <a:pPr marL="12700">
              <a:lnSpc>
                <a:spcPct val="100000"/>
              </a:lnSpc>
              <a:spcBef>
                <a:spcPts val="270"/>
              </a:spcBef>
            </a:pPr>
            <a:r>
              <a:rPr sz="600" spc="-5" dirty="0">
                <a:solidFill>
                  <a:srgbClr val="F2F2F2"/>
                </a:solidFill>
                <a:latin typeface="Arial"/>
                <a:cs typeface="Arial"/>
              </a:rPr>
              <a:t>The</a:t>
            </a:r>
            <a:r>
              <a:rPr sz="600" spc="-15" dirty="0">
                <a:solidFill>
                  <a:srgbClr val="F2F2F2"/>
                </a:solidFill>
                <a:latin typeface="Arial"/>
                <a:cs typeface="Arial"/>
              </a:rPr>
              <a:t> </a:t>
            </a:r>
            <a:r>
              <a:rPr sz="600" spc="-5" dirty="0">
                <a:solidFill>
                  <a:srgbClr val="F2F2F2"/>
                </a:solidFill>
                <a:latin typeface="Arial"/>
                <a:cs typeface="Arial"/>
              </a:rPr>
              <a:t>Ohio</a:t>
            </a:r>
            <a:r>
              <a:rPr sz="600" spc="-10" dirty="0">
                <a:solidFill>
                  <a:srgbClr val="F2F2F2"/>
                </a:solidFill>
                <a:latin typeface="Arial"/>
                <a:cs typeface="Arial"/>
              </a:rPr>
              <a:t> </a:t>
            </a:r>
            <a:r>
              <a:rPr sz="600" spc="-5" dirty="0">
                <a:solidFill>
                  <a:srgbClr val="F2F2F2"/>
                </a:solidFill>
                <a:latin typeface="Arial"/>
                <a:cs typeface="Arial"/>
              </a:rPr>
              <a:t>State</a:t>
            </a:r>
            <a:r>
              <a:rPr sz="600" spc="-15" dirty="0">
                <a:solidFill>
                  <a:srgbClr val="F2F2F2"/>
                </a:solidFill>
                <a:latin typeface="Arial"/>
                <a:cs typeface="Arial"/>
              </a:rPr>
              <a:t> </a:t>
            </a:r>
            <a:r>
              <a:rPr sz="600" spc="-5" dirty="0">
                <a:solidFill>
                  <a:srgbClr val="F2F2F2"/>
                </a:solidFill>
                <a:latin typeface="Arial"/>
                <a:cs typeface="Arial"/>
              </a:rPr>
              <a:t>University</a:t>
            </a:r>
            <a:endParaRPr sz="600">
              <a:latin typeface="Arial"/>
              <a:cs typeface="Arial"/>
            </a:endParaRPr>
          </a:p>
        </p:txBody>
      </p:sp>
      <p:sp>
        <p:nvSpPr>
          <p:cNvPr id="68" name="object 68"/>
          <p:cNvSpPr txBox="1">
            <a:spLocks noGrp="1"/>
          </p:cNvSpPr>
          <p:nvPr>
            <p:ph type="ftr" sz="quarter" idx="5"/>
          </p:nvPr>
        </p:nvSpPr>
        <p:spPr>
          <a:prstGeom prst="rect">
            <a:avLst/>
          </a:prstGeom>
        </p:spPr>
        <p:txBody>
          <a:bodyPr vert="horz" wrap="square" lIns="0" tIns="8890" rIns="0" bIns="0" rtlCol="0">
            <a:spAutoFit/>
          </a:bodyPr>
          <a:lstStyle/>
          <a:p>
            <a:pPr marL="12700">
              <a:lnSpc>
                <a:spcPct val="100000"/>
              </a:lnSpc>
              <a:spcBef>
                <a:spcPts val="70"/>
              </a:spcBef>
            </a:pPr>
            <a:r>
              <a:rPr spc="-5" dirty="0"/>
              <a:t>Denielle</a:t>
            </a:r>
            <a:r>
              <a:rPr spc="-20" dirty="0"/>
              <a:t> </a:t>
            </a:r>
            <a:r>
              <a:rPr spc="-5" dirty="0"/>
              <a:t>Ricciardi</a:t>
            </a:r>
          </a:p>
          <a:p>
            <a:pPr marL="12700">
              <a:lnSpc>
                <a:spcPct val="100000"/>
              </a:lnSpc>
              <a:spcBef>
                <a:spcPts val="409"/>
              </a:spcBef>
            </a:pPr>
            <a:r>
              <a:rPr spc="-5" dirty="0">
                <a:solidFill>
                  <a:srgbClr val="F2F2F2"/>
                </a:solidFill>
              </a:rPr>
              <a:t>UQ</a:t>
            </a:r>
            <a:r>
              <a:rPr spc="-10" dirty="0">
                <a:solidFill>
                  <a:srgbClr val="F2F2F2"/>
                </a:solidFill>
              </a:rPr>
              <a:t> for </a:t>
            </a:r>
            <a:r>
              <a:rPr spc="-5" dirty="0">
                <a:solidFill>
                  <a:srgbClr val="F2F2F2"/>
                </a:solidFill>
              </a:rPr>
              <a:t>Materials</a:t>
            </a:r>
            <a:r>
              <a:rPr spc="-10" dirty="0">
                <a:solidFill>
                  <a:srgbClr val="F2F2F2"/>
                </a:solidFill>
              </a:rPr>
              <a:t> </a:t>
            </a:r>
            <a:r>
              <a:rPr spc="-5" dirty="0">
                <a:solidFill>
                  <a:srgbClr val="F2F2F2"/>
                </a:solidFill>
              </a:rPr>
              <a:t>Modeling</a:t>
            </a:r>
          </a:p>
        </p:txBody>
      </p:sp>
      <p:pic>
        <p:nvPicPr>
          <p:cNvPr id="6" name="Picture 5">
            <a:extLst>
              <a:ext uri="{FF2B5EF4-FFF2-40B4-BE49-F238E27FC236}">
                <a16:creationId xmlns:a16="http://schemas.microsoft.com/office/drawing/2014/main" id="{D03DFA74-878B-0514-4179-4793C239BEBC}"/>
              </a:ext>
            </a:extLst>
          </p:cNvPr>
          <p:cNvPicPr>
            <a:picLocks noChangeAspect="1"/>
          </p:cNvPicPr>
          <p:nvPr/>
        </p:nvPicPr>
        <p:blipFill>
          <a:blip r:embed="rId3"/>
          <a:stretch>
            <a:fillRect/>
          </a:stretch>
        </p:blipFill>
        <p:spPr>
          <a:xfrm>
            <a:off x="2605603" y="2029079"/>
            <a:ext cx="1636861" cy="765674"/>
          </a:xfrm>
          <a:prstGeom prst="rect">
            <a:avLst/>
          </a:prstGeom>
        </p:spPr>
      </p:pic>
      <p:pic>
        <p:nvPicPr>
          <p:cNvPr id="10" name="Picture 9">
            <a:extLst>
              <a:ext uri="{FF2B5EF4-FFF2-40B4-BE49-F238E27FC236}">
                <a16:creationId xmlns:a16="http://schemas.microsoft.com/office/drawing/2014/main" id="{1121E288-62A9-BA54-4A62-4DE0817A784C}"/>
              </a:ext>
            </a:extLst>
          </p:cNvPr>
          <p:cNvPicPr>
            <a:picLocks noChangeAspect="1"/>
          </p:cNvPicPr>
          <p:nvPr/>
        </p:nvPicPr>
        <p:blipFill>
          <a:blip r:embed="rId4"/>
          <a:stretch>
            <a:fillRect/>
          </a:stretch>
        </p:blipFill>
        <p:spPr>
          <a:xfrm>
            <a:off x="476250" y="2029079"/>
            <a:ext cx="1639410" cy="768096"/>
          </a:xfrm>
          <a:prstGeom prst="rect">
            <a:avLst/>
          </a:prstGeom>
        </p:spPr>
      </p:pic>
      <p:sp>
        <p:nvSpPr>
          <p:cNvPr id="4" name="Slide Number Placeholder 3">
            <a:extLst>
              <a:ext uri="{FF2B5EF4-FFF2-40B4-BE49-F238E27FC236}">
                <a16:creationId xmlns:a16="http://schemas.microsoft.com/office/drawing/2014/main" id="{D23685A9-A9C6-A8E0-28CF-B7476F8F2851}"/>
              </a:ext>
            </a:extLst>
          </p:cNvPr>
          <p:cNvSpPr>
            <a:spLocks noGrp="1"/>
          </p:cNvSpPr>
          <p:nvPr>
            <p:ph type="sldNum" sz="quarter" idx="7"/>
          </p:nvPr>
        </p:nvSpPr>
        <p:spPr/>
        <p:txBody>
          <a:bodyPr/>
          <a:lstStyle/>
          <a:p>
            <a:pPr marL="862965">
              <a:lnSpc>
                <a:spcPct val="100000"/>
              </a:lnSpc>
              <a:spcBef>
                <a:spcPts val="70"/>
              </a:spcBef>
            </a:pPr>
            <a:fld id="{81D60167-4931-47E6-BA6A-407CBD079E47}" type="slidenum">
              <a:rPr lang="en-US" spc="-5" smtClean="0"/>
              <a:t>24</a:t>
            </a:fld>
            <a:endParaRPr lang="en-US" spc="-5"/>
          </a:p>
          <a:p>
            <a:pPr marL="12700">
              <a:lnSpc>
                <a:spcPct val="100000"/>
              </a:lnSpc>
              <a:spcBef>
                <a:spcPts val="270"/>
              </a:spcBef>
            </a:pPr>
            <a:r>
              <a:rPr lang="en-US" spc="-5">
                <a:solidFill>
                  <a:srgbClr val="F2F2F2"/>
                </a:solidFill>
              </a:rPr>
              <a:t>The</a:t>
            </a:r>
            <a:r>
              <a:rPr lang="en-US" spc="-15">
                <a:solidFill>
                  <a:srgbClr val="F2F2F2"/>
                </a:solidFill>
              </a:rPr>
              <a:t> </a:t>
            </a:r>
            <a:r>
              <a:rPr lang="en-US" spc="-5">
                <a:solidFill>
                  <a:srgbClr val="F2F2F2"/>
                </a:solidFill>
              </a:rPr>
              <a:t>Ohio</a:t>
            </a:r>
            <a:r>
              <a:rPr lang="en-US" spc="-10">
                <a:solidFill>
                  <a:srgbClr val="F2F2F2"/>
                </a:solidFill>
              </a:rPr>
              <a:t> </a:t>
            </a:r>
            <a:r>
              <a:rPr lang="en-US" spc="-5">
                <a:solidFill>
                  <a:srgbClr val="F2F2F2"/>
                </a:solidFill>
              </a:rPr>
              <a:t>State</a:t>
            </a:r>
            <a:r>
              <a:rPr lang="en-US" spc="-15">
                <a:solidFill>
                  <a:srgbClr val="F2F2F2"/>
                </a:solidFill>
              </a:rPr>
              <a:t> </a:t>
            </a:r>
            <a:r>
              <a:rPr lang="en-US" spc="-5">
                <a:solidFill>
                  <a:srgbClr val="F2F2F2"/>
                </a:solidFill>
              </a:rPr>
              <a:t>University</a:t>
            </a:r>
            <a:endParaRPr lang="en-US" spc="-5" dirty="0">
              <a:solidFill>
                <a:srgbClr val="F2F2F2"/>
              </a:solidFill>
            </a:endParaRPr>
          </a:p>
        </p:txBody>
      </p:sp>
      <p:sp>
        <p:nvSpPr>
          <p:cNvPr id="7" name="object 3">
            <a:extLst>
              <a:ext uri="{FF2B5EF4-FFF2-40B4-BE49-F238E27FC236}">
                <a16:creationId xmlns:a16="http://schemas.microsoft.com/office/drawing/2014/main" id="{629B6BBB-ABAA-CB5C-18D2-367A2641F960}"/>
              </a:ext>
            </a:extLst>
          </p:cNvPr>
          <p:cNvSpPr txBox="1"/>
          <p:nvPr/>
        </p:nvSpPr>
        <p:spPr>
          <a:xfrm>
            <a:off x="347294" y="353084"/>
            <a:ext cx="2479040" cy="147320"/>
          </a:xfrm>
          <a:prstGeom prst="rect">
            <a:avLst/>
          </a:prstGeom>
        </p:spPr>
        <p:txBody>
          <a:bodyPr vert="horz" wrap="square" lIns="0" tIns="12065" rIns="0" bIns="0" rtlCol="0">
            <a:spAutoFit/>
          </a:bodyPr>
          <a:lstStyle/>
          <a:p>
            <a:pPr marL="12700">
              <a:lnSpc>
                <a:spcPct val="100000"/>
              </a:lnSpc>
              <a:spcBef>
                <a:spcPts val="95"/>
              </a:spcBef>
            </a:pPr>
            <a:r>
              <a:rPr sz="800" spc="-5" dirty="0">
                <a:latin typeface="Arial"/>
                <a:cs typeface="Arial"/>
              </a:rPr>
              <a:t>Example covariance</a:t>
            </a:r>
            <a:r>
              <a:rPr sz="800" dirty="0">
                <a:latin typeface="Arial"/>
                <a:cs typeface="Arial"/>
              </a:rPr>
              <a:t> </a:t>
            </a:r>
            <a:r>
              <a:rPr sz="800" spc="-5" dirty="0">
                <a:latin typeface="Arial"/>
                <a:cs typeface="Arial"/>
              </a:rPr>
              <a:t>function, the</a:t>
            </a:r>
            <a:r>
              <a:rPr sz="800" dirty="0">
                <a:latin typeface="Arial"/>
                <a:cs typeface="Arial"/>
              </a:rPr>
              <a:t> </a:t>
            </a:r>
            <a:r>
              <a:rPr sz="800" spc="-5" dirty="0">
                <a:latin typeface="Arial"/>
                <a:cs typeface="Arial"/>
              </a:rPr>
              <a:t>squared</a:t>
            </a:r>
            <a:r>
              <a:rPr sz="800" dirty="0">
                <a:latin typeface="Arial"/>
                <a:cs typeface="Arial"/>
              </a:rPr>
              <a:t> </a:t>
            </a:r>
            <a:r>
              <a:rPr sz="800" spc="-5" dirty="0">
                <a:latin typeface="Arial"/>
                <a:cs typeface="Arial"/>
              </a:rPr>
              <a:t>exponential,</a:t>
            </a:r>
            <a:endParaRPr sz="800" dirty="0">
              <a:latin typeface="Arial"/>
              <a:cs typeface="Arial"/>
            </a:endParaRPr>
          </a:p>
        </p:txBody>
      </p:sp>
      <p:pic>
        <p:nvPicPr>
          <p:cNvPr id="9" name="Picture 8">
            <a:extLst>
              <a:ext uri="{FF2B5EF4-FFF2-40B4-BE49-F238E27FC236}">
                <a16:creationId xmlns:a16="http://schemas.microsoft.com/office/drawing/2014/main" id="{DB84EEC9-5EAC-A433-7A4C-5501F085AB56}"/>
              </a:ext>
            </a:extLst>
          </p:cNvPr>
          <p:cNvPicPr>
            <a:picLocks noChangeAspect="1"/>
          </p:cNvPicPr>
          <p:nvPr/>
        </p:nvPicPr>
        <p:blipFill>
          <a:blip r:embed="rId5"/>
          <a:stretch>
            <a:fillRect/>
          </a:stretch>
        </p:blipFill>
        <p:spPr>
          <a:xfrm>
            <a:off x="794216" y="526015"/>
            <a:ext cx="3212794" cy="379215"/>
          </a:xfrm>
          <a:prstGeom prst="rect">
            <a:avLst/>
          </a:prstGeom>
        </p:spPr>
      </p:pic>
    </p:spTree>
    <p:extLst>
      <p:ext uri="{BB962C8B-B14F-4D97-AF65-F5344CB8AC3E}">
        <p14:creationId xmlns:p14="http://schemas.microsoft.com/office/powerpoint/2010/main" val="957437847"/>
      </p:ext>
    </p:extLst>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par>
                                <p:cTn id="11" presetID="10"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object 6"/>
          <p:cNvGrpSpPr/>
          <p:nvPr/>
        </p:nvGrpSpPr>
        <p:grpSpPr>
          <a:xfrm>
            <a:off x="0" y="3168142"/>
            <a:ext cx="4608195" cy="288290"/>
            <a:chOff x="0" y="3168142"/>
            <a:chExt cx="4608195" cy="288290"/>
          </a:xfrm>
        </p:grpSpPr>
        <p:sp>
          <p:nvSpPr>
            <p:cNvPr id="7" name="object 7"/>
            <p:cNvSpPr/>
            <p:nvPr/>
          </p:nvSpPr>
          <p:spPr>
            <a:xfrm>
              <a:off x="0" y="3168142"/>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EBEBEB"/>
            </a:solidFill>
          </p:spPr>
          <p:txBody>
            <a:bodyPr wrap="square" lIns="0" tIns="0" rIns="0" bIns="0" rtlCol="0"/>
            <a:lstStyle/>
            <a:p>
              <a:endParaRPr/>
            </a:p>
          </p:txBody>
        </p:sp>
        <p:sp>
          <p:nvSpPr>
            <p:cNvPr id="8" name="object 8"/>
            <p:cNvSpPr/>
            <p:nvPr/>
          </p:nvSpPr>
          <p:spPr>
            <a:xfrm>
              <a:off x="0" y="3312071"/>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A30000"/>
            </a:solidFill>
          </p:spPr>
          <p:txBody>
            <a:bodyPr wrap="square" lIns="0" tIns="0" rIns="0" bIns="0" rtlCol="0"/>
            <a:lstStyle/>
            <a:p>
              <a:endParaRPr/>
            </a:p>
          </p:txBody>
        </p:sp>
      </p:grpSp>
      <p:sp>
        <p:nvSpPr>
          <p:cNvPr id="10" name="object 10"/>
          <p:cNvSpPr txBox="1">
            <a:spLocks noGrp="1"/>
          </p:cNvSpPr>
          <p:nvPr>
            <p:ph type="ftr" sz="quarter" idx="5"/>
          </p:nvPr>
        </p:nvSpPr>
        <p:spPr>
          <a:prstGeom prst="rect">
            <a:avLst/>
          </a:prstGeom>
        </p:spPr>
        <p:txBody>
          <a:bodyPr vert="horz" wrap="square" lIns="0" tIns="8890" rIns="0" bIns="0" rtlCol="0">
            <a:spAutoFit/>
          </a:bodyPr>
          <a:lstStyle/>
          <a:p>
            <a:pPr marL="12700">
              <a:lnSpc>
                <a:spcPct val="100000"/>
              </a:lnSpc>
              <a:spcBef>
                <a:spcPts val="70"/>
              </a:spcBef>
            </a:pPr>
            <a:r>
              <a:rPr spc="-5" dirty="0"/>
              <a:t>Denielle</a:t>
            </a:r>
            <a:r>
              <a:rPr spc="-20" dirty="0"/>
              <a:t> </a:t>
            </a:r>
            <a:r>
              <a:rPr spc="-5" dirty="0"/>
              <a:t>Ricciardi</a:t>
            </a:r>
          </a:p>
          <a:p>
            <a:pPr marL="12700">
              <a:lnSpc>
                <a:spcPct val="100000"/>
              </a:lnSpc>
              <a:spcBef>
                <a:spcPts val="409"/>
              </a:spcBef>
            </a:pPr>
            <a:r>
              <a:rPr spc="-5" dirty="0">
                <a:solidFill>
                  <a:srgbClr val="F2F2F2"/>
                </a:solidFill>
              </a:rPr>
              <a:t>UQ</a:t>
            </a:r>
            <a:r>
              <a:rPr spc="-10" dirty="0">
                <a:solidFill>
                  <a:srgbClr val="F2F2F2"/>
                </a:solidFill>
              </a:rPr>
              <a:t> for </a:t>
            </a:r>
            <a:r>
              <a:rPr spc="-5" dirty="0">
                <a:solidFill>
                  <a:srgbClr val="F2F2F2"/>
                </a:solidFill>
              </a:rPr>
              <a:t>Materials</a:t>
            </a:r>
            <a:r>
              <a:rPr spc="-10" dirty="0">
                <a:solidFill>
                  <a:srgbClr val="F2F2F2"/>
                </a:solidFill>
              </a:rPr>
              <a:t> </a:t>
            </a:r>
            <a:r>
              <a:rPr spc="-5" dirty="0">
                <a:solidFill>
                  <a:srgbClr val="F2F2F2"/>
                </a:solidFill>
              </a:rPr>
              <a:t>Modeling</a:t>
            </a:r>
          </a:p>
        </p:txBody>
      </p:sp>
      <p:sp>
        <p:nvSpPr>
          <p:cNvPr id="13" name="object 2">
            <a:extLst>
              <a:ext uri="{FF2B5EF4-FFF2-40B4-BE49-F238E27FC236}">
                <a16:creationId xmlns:a16="http://schemas.microsoft.com/office/drawing/2014/main" id="{189712A6-0C80-E7F1-C6F3-BCA23AF12A67}"/>
              </a:ext>
            </a:extLst>
          </p:cNvPr>
          <p:cNvSpPr txBox="1">
            <a:spLocks/>
          </p:cNvSpPr>
          <p:nvPr/>
        </p:nvSpPr>
        <p:spPr>
          <a:xfrm>
            <a:off x="95300" y="45565"/>
            <a:ext cx="3886150" cy="232756"/>
          </a:xfrm>
          <a:prstGeom prst="rect">
            <a:avLst/>
          </a:prstGeom>
        </p:spPr>
        <p:txBody>
          <a:bodyPr vert="horz" wrap="square" lIns="0" tIns="17145" rIns="0" bIns="0" rtlCol="0">
            <a:spAutoFit/>
          </a:bodyPr>
          <a:lstStyle>
            <a:lvl1pPr>
              <a:defRPr sz="1400" b="0" i="0">
                <a:solidFill>
                  <a:srgbClr val="CC0000"/>
                </a:solidFill>
                <a:latin typeface="Arial"/>
                <a:ea typeface="+mj-ea"/>
                <a:cs typeface="Arial"/>
              </a:defRPr>
            </a:lvl1pPr>
          </a:lstStyle>
          <a:p>
            <a:pPr marL="12700">
              <a:spcBef>
                <a:spcPts val="135"/>
              </a:spcBef>
            </a:pPr>
            <a:r>
              <a:rPr lang="en-US" kern="0" spc="15"/>
              <a:t>Discrepancy</a:t>
            </a:r>
            <a:r>
              <a:rPr lang="en-US" kern="0" spc="-45"/>
              <a:t> </a:t>
            </a:r>
            <a:r>
              <a:rPr lang="en-US" kern="0" spc="15"/>
              <a:t>Prior for the VPSC CP Model</a:t>
            </a:r>
            <a:endParaRPr lang="en-US" kern="0" spc="15" dirty="0"/>
          </a:p>
        </p:txBody>
      </p:sp>
      <p:sp>
        <p:nvSpPr>
          <p:cNvPr id="19" name="Slide Number Placeholder 18">
            <a:extLst>
              <a:ext uri="{FF2B5EF4-FFF2-40B4-BE49-F238E27FC236}">
                <a16:creationId xmlns:a16="http://schemas.microsoft.com/office/drawing/2014/main" id="{C072F3A8-AE0B-2E24-7200-5CDBBBE80918}"/>
              </a:ext>
            </a:extLst>
          </p:cNvPr>
          <p:cNvSpPr>
            <a:spLocks noGrp="1"/>
          </p:cNvSpPr>
          <p:nvPr>
            <p:ph type="sldNum" sz="quarter" idx="7"/>
          </p:nvPr>
        </p:nvSpPr>
        <p:spPr/>
        <p:txBody>
          <a:bodyPr/>
          <a:lstStyle/>
          <a:p>
            <a:pPr marL="862965">
              <a:lnSpc>
                <a:spcPct val="100000"/>
              </a:lnSpc>
              <a:spcBef>
                <a:spcPts val="70"/>
              </a:spcBef>
            </a:pPr>
            <a:fld id="{81D60167-4931-47E6-BA6A-407CBD079E47}" type="slidenum">
              <a:rPr lang="en-US" spc="-5" smtClean="0"/>
              <a:t>25</a:t>
            </a:fld>
            <a:endParaRPr lang="en-US" spc="-5"/>
          </a:p>
          <a:p>
            <a:pPr marL="12700">
              <a:lnSpc>
                <a:spcPct val="100000"/>
              </a:lnSpc>
              <a:spcBef>
                <a:spcPts val="270"/>
              </a:spcBef>
            </a:pPr>
            <a:r>
              <a:rPr lang="en-US" spc="-5">
                <a:solidFill>
                  <a:srgbClr val="F2F2F2"/>
                </a:solidFill>
              </a:rPr>
              <a:t>The</a:t>
            </a:r>
            <a:r>
              <a:rPr lang="en-US" spc="-15">
                <a:solidFill>
                  <a:srgbClr val="F2F2F2"/>
                </a:solidFill>
              </a:rPr>
              <a:t> </a:t>
            </a:r>
            <a:r>
              <a:rPr lang="en-US" spc="-5">
                <a:solidFill>
                  <a:srgbClr val="F2F2F2"/>
                </a:solidFill>
              </a:rPr>
              <a:t>Ohio</a:t>
            </a:r>
            <a:r>
              <a:rPr lang="en-US" spc="-10">
                <a:solidFill>
                  <a:srgbClr val="F2F2F2"/>
                </a:solidFill>
              </a:rPr>
              <a:t> </a:t>
            </a:r>
            <a:r>
              <a:rPr lang="en-US" spc="-5">
                <a:solidFill>
                  <a:srgbClr val="F2F2F2"/>
                </a:solidFill>
              </a:rPr>
              <a:t>State</a:t>
            </a:r>
            <a:r>
              <a:rPr lang="en-US" spc="-15">
                <a:solidFill>
                  <a:srgbClr val="F2F2F2"/>
                </a:solidFill>
              </a:rPr>
              <a:t> </a:t>
            </a:r>
            <a:r>
              <a:rPr lang="en-US" spc="-5">
                <a:solidFill>
                  <a:srgbClr val="F2F2F2"/>
                </a:solidFill>
              </a:rPr>
              <a:t>University</a:t>
            </a:r>
            <a:endParaRPr lang="en-US" spc="-5" dirty="0">
              <a:solidFill>
                <a:srgbClr val="F2F2F2"/>
              </a:solidFill>
            </a:endParaRPr>
          </a:p>
        </p:txBody>
      </p:sp>
      <p:sp>
        <p:nvSpPr>
          <p:cNvPr id="4" name="object 3">
            <a:extLst>
              <a:ext uri="{FF2B5EF4-FFF2-40B4-BE49-F238E27FC236}">
                <a16:creationId xmlns:a16="http://schemas.microsoft.com/office/drawing/2014/main" id="{B2B39395-5BF3-F4EF-841F-D12D60360DF6}"/>
              </a:ext>
            </a:extLst>
          </p:cNvPr>
          <p:cNvSpPr txBox="1"/>
          <p:nvPr/>
        </p:nvSpPr>
        <p:spPr>
          <a:xfrm>
            <a:off x="97587" y="449988"/>
            <a:ext cx="1925816" cy="654666"/>
          </a:xfrm>
          <a:prstGeom prst="rect">
            <a:avLst/>
          </a:prstGeom>
        </p:spPr>
        <p:txBody>
          <a:bodyPr vert="horz" wrap="square" lIns="0" tIns="48895" rIns="0" bIns="0" rtlCol="0">
            <a:spAutoFit/>
          </a:bodyPr>
          <a:lstStyle/>
          <a:p>
            <a:pPr marL="12700">
              <a:lnSpc>
                <a:spcPct val="100000"/>
              </a:lnSpc>
              <a:spcBef>
                <a:spcPts val="385"/>
              </a:spcBef>
            </a:pPr>
            <a:r>
              <a:rPr sz="1200" spc="-5" dirty="0">
                <a:solidFill>
                  <a:srgbClr val="3333B2"/>
                </a:solidFill>
                <a:latin typeface="Arial"/>
                <a:cs typeface="Arial"/>
              </a:rPr>
              <a:t>Prior knowledge about ∆</a:t>
            </a:r>
            <a:endParaRPr lang="en-US" sz="1200" spc="-5" dirty="0">
              <a:solidFill>
                <a:srgbClr val="3333B2"/>
              </a:solidFill>
              <a:latin typeface="Arial"/>
              <a:cs typeface="Arial"/>
            </a:endParaRPr>
          </a:p>
          <a:p>
            <a:pPr marL="12700">
              <a:lnSpc>
                <a:spcPct val="100000"/>
              </a:lnSpc>
              <a:spcBef>
                <a:spcPts val="385"/>
              </a:spcBef>
            </a:pPr>
            <a:r>
              <a:rPr sz="800" spc="-5" dirty="0">
                <a:latin typeface="Arial"/>
                <a:cs typeface="Arial"/>
              </a:rPr>
              <a:t>VPSC expected to capture the </a:t>
            </a:r>
            <a:r>
              <a:rPr sz="800" dirty="0">
                <a:latin typeface="Arial"/>
                <a:cs typeface="Arial"/>
              </a:rPr>
              <a:t> </a:t>
            </a:r>
            <a:r>
              <a:rPr sz="800" spc="-5" dirty="0">
                <a:latin typeface="Arial"/>
                <a:cs typeface="Arial"/>
              </a:rPr>
              <a:t>plastic</a:t>
            </a:r>
            <a:r>
              <a:rPr sz="800" spc="-15" dirty="0">
                <a:latin typeface="Arial"/>
                <a:cs typeface="Arial"/>
              </a:rPr>
              <a:t> </a:t>
            </a:r>
            <a:r>
              <a:rPr sz="800" spc="-5" dirty="0">
                <a:latin typeface="Arial"/>
                <a:cs typeface="Arial"/>
              </a:rPr>
              <a:t>region</a:t>
            </a:r>
            <a:r>
              <a:rPr sz="800" spc="-15" dirty="0">
                <a:latin typeface="Arial"/>
                <a:cs typeface="Arial"/>
              </a:rPr>
              <a:t> </a:t>
            </a:r>
            <a:r>
              <a:rPr sz="800" dirty="0">
                <a:latin typeface="Arial"/>
                <a:cs typeface="Arial"/>
              </a:rPr>
              <a:t>nearly</a:t>
            </a:r>
            <a:r>
              <a:rPr sz="800" spc="-10" dirty="0">
                <a:latin typeface="Arial"/>
                <a:cs typeface="Arial"/>
              </a:rPr>
              <a:t> </a:t>
            </a:r>
            <a:r>
              <a:rPr sz="800" spc="-5" dirty="0">
                <a:latin typeface="Arial"/>
                <a:cs typeface="Arial"/>
              </a:rPr>
              <a:t>perfectly</a:t>
            </a:r>
            <a:r>
              <a:rPr sz="800" spc="-15" dirty="0">
                <a:latin typeface="Arial"/>
                <a:cs typeface="Arial"/>
              </a:rPr>
              <a:t> </a:t>
            </a:r>
            <a:r>
              <a:rPr sz="800" spc="-5" dirty="0">
                <a:latin typeface="Arial"/>
                <a:cs typeface="Arial"/>
              </a:rPr>
              <a:t>and </a:t>
            </a:r>
            <a:r>
              <a:rPr sz="800" spc="-204" dirty="0">
                <a:latin typeface="Arial"/>
                <a:cs typeface="Arial"/>
              </a:rPr>
              <a:t> </a:t>
            </a:r>
            <a:r>
              <a:rPr sz="800" spc="-5" dirty="0">
                <a:latin typeface="Arial"/>
                <a:cs typeface="Arial"/>
              </a:rPr>
              <a:t>the</a:t>
            </a:r>
            <a:r>
              <a:rPr sz="800" spc="-10" dirty="0">
                <a:latin typeface="Arial"/>
                <a:cs typeface="Arial"/>
              </a:rPr>
              <a:t> </a:t>
            </a:r>
            <a:r>
              <a:rPr sz="800" spc="-5" dirty="0">
                <a:latin typeface="Arial"/>
                <a:cs typeface="Arial"/>
              </a:rPr>
              <a:t>elastic region not at all</a:t>
            </a:r>
            <a:endParaRPr sz="800" dirty="0">
              <a:latin typeface="Arial"/>
              <a:cs typeface="Arial"/>
            </a:endParaRPr>
          </a:p>
        </p:txBody>
      </p:sp>
      <p:pic>
        <p:nvPicPr>
          <p:cNvPr id="9" name="Picture 8" descr="A picture containing text, screenshot, line, diagram&#10;&#10;Description automatically generated">
            <a:extLst>
              <a:ext uri="{FF2B5EF4-FFF2-40B4-BE49-F238E27FC236}">
                <a16:creationId xmlns:a16="http://schemas.microsoft.com/office/drawing/2014/main" id="{1CF139DC-E821-923E-D7E2-196ACC961E2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3352" y="1248583"/>
            <a:ext cx="1798399" cy="1501775"/>
          </a:xfrm>
          <a:prstGeom prst="rect">
            <a:avLst/>
          </a:prstGeom>
        </p:spPr>
      </p:pic>
    </p:spTree>
    <p:extLst>
      <p:ext uri="{BB962C8B-B14F-4D97-AF65-F5344CB8AC3E}">
        <p14:creationId xmlns:p14="http://schemas.microsoft.com/office/powerpoint/2010/main" val="4232328990"/>
      </p:ext>
    </p:extLst>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56010" y="1277523"/>
            <a:ext cx="2110156" cy="785087"/>
          </a:xfrm>
          <a:prstGeom prst="rect">
            <a:avLst/>
          </a:prstGeom>
        </p:spPr>
        <p:txBody>
          <a:bodyPr vert="horz" wrap="square" lIns="0" tIns="44450" rIns="0" bIns="0" rtlCol="0">
            <a:spAutoFit/>
          </a:bodyPr>
          <a:lstStyle/>
          <a:p>
            <a:pPr marL="12700">
              <a:lnSpc>
                <a:spcPct val="100000"/>
              </a:lnSpc>
              <a:spcBef>
                <a:spcPts val="350"/>
              </a:spcBef>
            </a:pPr>
            <a:r>
              <a:rPr sz="1200" spc="-5" dirty="0">
                <a:solidFill>
                  <a:srgbClr val="3333B2"/>
                </a:solidFill>
                <a:latin typeface="Arial"/>
                <a:cs typeface="Arial"/>
              </a:rPr>
              <a:t>Elastic</a:t>
            </a:r>
            <a:r>
              <a:rPr sz="1200" spc="-35" dirty="0">
                <a:solidFill>
                  <a:srgbClr val="3333B2"/>
                </a:solidFill>
                <a:latin typeface="Arial"/>
                <a:cs typeface="Arial"/>
              </a:rPr>
              <a:t> </a:t>
            </a:r>
            <a:r>
              <a:rPr sz="1200" spc="-5" dirty="0">
                <a:solidFill>
                  <a:srgbClr val="3333B2"/>
                </a:solidFill>
                <a:latin typeface="Arial"/>
                <a:cs typeface="Arial"/>
              </a:rPr>
              <a:t>Region</a:t>
            </a:r>
            <a:endParaRPr sz="1200" dirty="0">
              <a:latin typeface="Arial"/>
              <a:cs typeface="Arial"/>
            </a:endParaRPr>
          </a:p>
          <a:p>
            <a:pPr marL="12700" marR="5080">
              <a:lnSpc>
                <a:spcPts val="950"/>
              </a:lnSpc>
              <a:spcBef>
                <a:spcPts val="210"/>
              </a:spcBef>
            </a:pPr>
            <a:r>
              <a:rPr sz="800" spc="-5" dirty="0">
                <a:latin typeface="Arial"/>
                <a:cs typeface="Arial"/>
              </a:rPr>
              <a:t>Model</a:t>
            </a:r>
            <a:r>
              <a:rPr sz="800" dirty="0">
                <a:latin typeface="Arial"/>
                <a:cs typeface="Arial"/>
              </a:rPr>
              <a:t> </a:t>
            </a:r>
            <a:r>
              <a:rPr sz="800" spc="-5" dirty="0">
                <a:latin typeface="Arial"/>
                <a:cs typeface="Arial"/>
              </a:rPr>
              <a:t>discrepancy</a:t>
            </a:r>
            <a:r>
              <a:rPr sz="800" spc="5" dirty="0">
                <a:latin typeface="Arial"/>
                <a:cs typeface="Arial"/>
              </a:rPr>
              <a:t> </a:t>
            </a:r>
            <a:r>
              <a:rPr sz="800" spc="-5" dirty="0">
                <a:latin typeface="Arial"/>
                <a:cs typeface="Arial"/>
              </a:rPr>
              <a:t>is</a:t>
            </a:r>
            <a:r>
              <a:rPr sz="800" dirty="0">
                <a:latin typeface="Arial"/>
                <a:cs typeface="Arial"/>
              </a:rPr>
              <a:t> </a:t>
            </a:r>
            <a:r>
              <a:rPr sz="800" spc="-5" dirty="0">
                <a:latin typeface="Arial"/>
                <a:cs typeface="Arial"/>
              </a:rPr>
              <a:t>the</a:t>
            </a:r>
            <a:r>
              <a:rPr sz="800" spc="5" dirty="0">
                <a:latin typeface="Arial"/>
                <a:cs typeface="Arial"/>
              </a:rPr>
              <a:t> </a:t>
            </a:r>
            <a:r>
              <a:rPr sz="800" spc="-5" dirty="0">
                <a:latin typeface="Arial"/>
                <a:cs typeface="Arial"/>
              </a:rPr>
              <a:t>greatest</a:t>
            </a:r>
            <a:r>
              <a:rPr sz="800" spc="5" dirty="0">
                <a:latin typeface="Arial"/>
                <a:cs typeface="Arial"/>
              </a:rPr>
              <a:t> </a:t>
            </a:r>
            <a:r>
              <a:rPr sz="800" spc="-5" dirty="0">
                <a:latin typeface="Arial"/>
                <a:cs typeface="Arial"/>
              </a:rPr>
              <a:t>at</a:t>
            </a:r>
            <a:r>
              <a:rPr sz="800" dirty="0">
                <a:latin typeface="Arial"/>
                <a:cs typeface="Arial"/>
              </a:rPr>
              <a:t> </a:t>
            </a:r>
            <a:r>
              <a:rPr sz="800" i="1" spc="-5" dirty="0">
                <a:latin typeface="Arial"/>
                <a:cs typeface="Arial"/>
              </a:rPr>
              <a:t>x</a:t>
            </a:r>
            <a:r>
              <a:rPr sz="800" i="1" spc="95" dirty="0">
                <a:latin typeface="Arial"/>
                <a:cs typeface="Arial"/>
              </a:rPr>
              <a:t> </a:t>
            </a:r>
            <a:r>
              <a:rPr sz="800" spc="75" dirty="0">
                <a:latin typeface="Tahoma"/>
                <a:cs typeface="Tahoma"/>
              </a:rPr>
              <a:t>=</a:t>
            </a:r>
            <a:r>
              <a:rPr sz="800" spc="-5" dirty="0">
                <a:latin typeface="Tahoma"/>
                <a:cs typeface="Tahoma"/>
              </a:rPr>
              <a:t> </a:t>
            </a:r>
            <a:r>
              <a:rPr sz="800" spc="-5" dirty="0">
                <a:latin typeface="Arial"/>
                <a:cs typeface="Arial"/>
              </a:rPr>
              <a:t>0</a:t>
            </a:r>
            <a:r>
              <a:rPr sz="800" spc="5" dirty="0">
                <a:latin typeface="Arial"/>
                <a:cs typeface="Arial"/>
              </a:rPr>
              <a:t> </a:t>
            </a:r>
            <a:r>
              <a:rPr sz="800" spc="-5" dirty="0">
                <a:latin typeface="Arial"/>
                <a:cs typeface="Arial"/>
              </a:rPr>
              <a:t>&amp;</a:t>
            </a:r>
            <a:r>
              <a:rPr sz="800" dirty="0">
                <a:latin typeface="Arial"/>
                <a:cs typeface="Arial"/>
              </a:rPr>
              <a:t> </a:t>
            </a:r>
            <a:r>
              <a:rPr sz="800" spc="-5" dirty="0">
                <a:latin typeface="Arial"/>
                <a:cs typeface="Arial"/>
              </a:rPr>
              <a:t>decreases</a:t>
            </a:r>
            <a:r>
              <a:rPr sz="800" spc="5" dirty="0">
                <a:latin typeface="Arial"/>
                <a:cs typeface="Arial"/>
              </a:rPr>
              <a:t> </a:t>
            </a:r>
            <a:r>
              <a:rPr sz="800" spc="-5" dirty="0">
                <a:latin typeface="Arial"/>
                <a:cs typeface="Arial"/>
              </a:rPr>
              <a:t>to</a:t>
            </a:r>
            <a:r>
              <a:rPr sz="800" dirty="0">
                <a:latin typeface="Arial"/>
                <a:cs typeface="Arial"/>
              </a:rPr>
              <a:t> </a:t>
            </a:r>
            <a:r>
              <a:rPr sz="800" spc="-5" dirty="0">
                <a:latin typeface="Arial"/>
                <a:cs typeface="Arial"/>
              </a:rPr>
              <a:t>0</a:t>
            </a:r>
            <a:r>
              <a:rPr sz="800" spc="5" dirty="0">
                <a:latin typeface="Arial"/>
                <a:cs typeface="Arial"/>
              </a:rPr>
              <a:t> </a:t>
            </a:r>
            <a:r>
              <a:rPr sz="800" spc="-5" dirty="0">
                <a:latin typeface="Arial"/>
                <a:cs typeface="Arial"/>
              </a:rPr>
              <a:t>at</a:t>
            </a:r>
            <a:r>
              <a:rPr sz="800" spc="5" dirty="0">
                <a:latin typeface="Arial"/>
                <a:cs typeface="Arial"/>
              </a:rPr>
              <a:t> </a:t>
            </a:r>
            <a:r>
              <a:rPr sz="800" spc="-5" dirty="0">
                <a:latin typeface="Arial"/>
                <a:cs typeface="Arial"/>
              </a:rPr>
              <a:t>the</a:t>
            </a:r>
            <a:r>
              <a:rPr sz="800" dirty="0">
                <a:latin typeface="Arial"/>
                <a:cs typeface="Arial"/>
              </a:rPr>
              <a:t> </a:t>
            </a:r>
            <a:r>
              <a:rPr sz="800" spc="-5" dirty="0">
                <a:latin typeface="Arial"/>
                <a:cs typeface="Arial"/>
              </a:rPr>
              <a:t>elastic-plastic </a:t>
            </a:r>
            <a:r>
              <a:rPr sz="800" spc="-204" dirty="0">
                <a:latin typeface="Arial"/>
                <a:cs typeface="Arial"/>
              </a:rPr>
              <a:t> </a:t>
            </a:r>
            <a:r>
              <a:rPr sz="800" spc="-5" dirty="0">
                <a:latin typeface="Arial"/>
                <a:cs typeface="Arial"/>
              </a:rPr>
              <a:t>transition</a:t>
            </a:r>
            <a:endParaRPr lang="en-US" sz="800" spc="-5" dirty="0">
              <a:latin typeface="Arial"/>
              <a:cs typeface="Arial"/>
            </a:endParaRPr>
          </a:p>
          <a:p>
            <a:pPr marL="184150" marR="5080" indent="-171450">
              <a:lnSpc>
                <a:spcPts val="950"/>
              </a:lnSpc>
              <a:spcBef>
                <a:spcPts val="210"/>
              </a:spcBef>
              <a:buClr>
                <a:schemeClr val="tx2"/>
              </a:buClr>
              <a:buFont typeface="Wingdings" panose="05000000000000000000" pitchFamily="2" charset="2"/>
              <a:buChar char="Ø"/>
            </a:pPr>
            <a:r>
              <a:rPr lang="en-US" sz="800" b="1" spc="-5" dirty="0">
                <a:latin typeface="Arial"/>
                <a:cs typeface="Arial"/>
              </a:rPr>
              <a:t>Constrained non-stationary </a:t>
            </a:r>
            <a:r>
              <a:rPr lang="en-US" sz="800" spc="-5" dirty="0">
                <a:latin typeface="Arial"/>
                <a:cs typeface="Arial"/>
              </a:rPr>
              <a:t>covariance function</a:t>
            </a:r>
            <a:endParaRPr sz="800" dirty="0">
              <a:latin typeface="Arial"/>
              <a:cs typeface="Arial"/>
            </a:endParaRPr>
          </a:p>
        </p:txBody>
      </p:sp>
      <p:grpSp>
        <p:nvGrpSpPr>
          <p:cNvPr id="6" name="object 6"/>
          <p:cNvGrpSpPr/>
          <p:nvPr/>
        </p:nvGrpSpPr>
        <p:grpSpPr>
          <a:xfrm>
            <a:off x="0" y="3168142"/>
            <a:ext cx="4608195" cy="288290"/>
            <a:chOff x="0" y="3168142"/>
            <a:chExt cx="4608195" cy="288290"/>
          </a:xfrm>
        </p:grpSpPr>
        <p:sp>
          <p:nvSpPr>
            <p:cNvPr id="7" name="object 7"/>
            <p:cNvSpPr/>
            <p:nvPr/>
          </p:nvSpPr>
          <p:spPr>
            <a:xfrm>
              <a:off x="0" y="3168142"/>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EBEBEB"/>
            </a:solidFill>
          </p:spPr>
          <p:txBody>
            <a:bodyPr wrap="square" lIns="0" tIns="0" rIns="0" bIns="0" rtlCol="0"/>
            <a:lstStyle/>
            <a:p>
              <a:endParaRPr/>
            </a:p>
          </p:txBody>
        </p:sp>
        <p:sp>
          <p:nvSpPr>
            <p:cNvPr id="8" name="object 8"/>
            <p:cNvSpPr/>
            <p:nvPr/>
          </p:nvSpPr>
          <p:spPr>
            <a:xfrm>
              <a:off x="0" y="3312071"/>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A30000"/>
            </a:solidFill>
          </p:spPr>
          <p:txBody>
            <a:bodyPr wrap="square" lIns="0" tIns="0" rIns="0" bIns="0" rtlCol="0"/>
            <a:lstStyle/>
            <a:p>
              <a:endParaRPr/>
            </a:p>
          </p:txBody>
        </p:sp>
      </p:grpSp>
      <p:sp>
        <p:nvSpPr>
          <p:cNvPr id="10" name="object 10"/>
          <p:cNvSpPr txBox="1">
            <a:spLocks noGrp="1"/>
          </p:cNvSpPr>
          <p:nvPr>
            <p:ph type="ftr" sz="quarter" idx="5"/>
          </p:nvPr>
        </p:nvSpPr>
        <p:spPr>
          <a:prstGeom prst="rect">
            <a:avLst/>
          </a:prstGeom>
        </p:spPr>
        <p:txBody>
          <a:bodyPr vert="horz" wrap="square" lIns="0" tIns="8890" rIns="0" bIns="0" rtlCol="0">
            <a:spAutoFit/>
          </a:bodyPr>
          <a:lstStyle/>
          <a:p>
            <a:pPr marL="12700">
              <a:lnSpc>
                <a:spcPct val="100000"/>
              </a:lnSpc>
              <a:spcBef>
                <a:spcPts val="70"/>
              </a:spcBef>
            </a:pPr>
            <a:r>
              <a:rPr spc="-5" dirty="0"/>
              <a:t>Denielle</a:t>
            </a:r>
            <a:r>
              <a:rPr spc="-20" dirty="0"/>
              <a:t> </a:t>
            </a:r>
            <a:r>
              <a:rPr spc="-5" dirty="0"/>
              <a:t>Ricciardi</a:t>
            </a:r>
          </a:p>
          <a:p>
            <a:pPr marL="12700">
              <a:lnSpc>
                <a:spcPct val="100000"/>
              </a:lnSpc>
              <a:spcBef>
                <a:spcPts val="409"/>
              </a:spcBef>
            </a:pPr>
            <a:r>
              <a:rPr spc="-5" dirty="0">
                <a:solidFill>
                  <a:srgbClr val="F2F2F2"/>
                </a:solidFill>
              </a:rPr>
              <a:t>UQ</a:t>
            </a:r>
            <a:r>
              <a:rPr spc="-10" dirty="0">
                <a:solidFill>
                  <a:srgbClr val="F2F2F2"/>
                </a:solidFill>
              </a:rPr>
              <a:t> for </a:t>
            </a:r>
            <a:r>
              <a:rPr spc="-5" dirty="0">
                <a:solidFill>
                  <a:srgbClr val="F2F2F2"/>
                </a:solidFill>
              </a:rPr>
              <a:t>Materials</a:t>
            </a:r>
            <a:r>
              <a:rPr spc="-10" dirty="0">
                <a:solidFill>
                  <a:srgbClr val="F2F2F2"/>
                </a:solidFill>
              </a:rPr>
              <a:t> </a:t>
            </a:r>
            <a:r>
              <a:rPr spc="-5" dirty="0">
                <a:solidFill>
                  <a:srgbClr val="F2F2F2"/>
                </a:solidFill>
              </a:rPr>
              <a:t>Modeling</a:t>
            </a:r>
          </a:p>
        </p:txBody>
      </p:sp>
      <p:sp>
        <p:nvSpPr>
          <p:cNvPr id="13" name="object 2">
            <a:extLst>
              <a:ext uri="{FF2B5EF4-FFF2-40B4-BE49-F238E27FC236}">
                <a16:creationId xmlns:a16="http://schemas.microsoft.com/office/drawing/2014/main" id="{189712A6-0C80-E7F1-C6F3-BCA23AF12A67}"/>
              </a:ext>
            </a:extLst>
          </p:cNvPr>
          <p:cNvSpPr txBox="1">
            <a:spLocks/>
          </p:cNvSpPr>
          <p:nvPr/>
        </p:nvSpPr>
        <p:spPr>
          <a:xfrm>
            <a:off x="95300" y="45565"/>
            <a:ext cx="3886150" cy="232756"/>
          </a:xfrm>
          <a:prstGeom prst="rect">
            <a:avLst/>
          </a:prstGeom>
        </p:spPr>
        <p:txBody>
          <a:bodyPr vert="horz" wrap="square" lIns="0" tIns="17145" rIns="0" bIns="0" rtlCol="0">
            <a:spAutoFit/>
          </a:bodyPr>
          <a:lstStyle>
            <a:lvl1pPr>
              <a:defRPr sz="1400" b="0" i="0">
                <a:solidFill>
                  <a:srgbClr val="CC0000"/>
                </a:solidFill>
                <a:latin typeface="Arial"/>
                <a:ea typeface="+mj-ea"/>
                <a:cs typeface="Arial"/>
              </a:defRPr>
            </a:lvl1pPr>
          </a:lstStyle>
          <a:p>
            <a:pPr marL="12700">
              <a:spcBef>
                <a:spcPts val="135"/>
              </a:spcBef>
            </a:pPr>
            <a:r>
              <a:rPr lang="en-US" kern="0" spc="15"/>
              <a:t>Discrepancy</a:t>
            </a:r>
            <a:r>
              <a:rPr lang="en-US" kern="0" spc="-45"/>
              <a:t> </a:t>
            </a:r>
            <a:r>
              <a:rPr lang="en-US" kern="0" spc="15"/>
              <a:t>Prior for the VPSC CP Model</a:t>
            </a:r>
            <a:endParaRPr lang="en-US" kern="0" spc="15" dirty="0"/>
          </a:p>
        </p:txBody>
      </p:sp>
      <p:sp>
        <p:nvSpPr>
          <p:cNvPr id="2" name="object 3">
            <a:extLst>
              <a:ext uri="{FF2B5EF4-FFF2-40B4-BE49-F238E27FC236}">
                <a16:creationId xmlns:a16="http://schemas.microsoft.com/office/drawing/2014/main" id="{F602FA95-F874-0D55-24F8-F8694760625E}"/>
              </a:ext>
            </a:extLst>
          </p:cNvPr>
          <p:cNvSpPr txBox="1"/>
          <p:nvPr/>
        </p:nvSpPr>
        <p:spPr>
          <a:xfrm>
            <a:off x="56009" y="2184210"/>
            <a:ext cx="2110157" cy="785087"/>
          </a:xfrm>
          <a:prstGeom prst="rect">
            <a:avLst/>
          </a:prstGeom>
        </p:spPr>
        <p:txBody>
          <a:bodyPr vert="horz" wrap="square" lIns="0" tIns="44450" rIns="0" bIns="0" rtlCol="0">
            <a:spAutoFit/>
          </a:bodyPr>
          <a:lstStyle/>
          <a:p>
            <a:pPr marL="38100">
              <a:lnSpc>
                <a:spcPct val="100000"/>
              </a:lnSpc>
              <a:spcBef>
                <a:spcPts val="350"/>
              </a:spcBef>
            </a:pPr>
            <a:r>
              <a:rPr sz="1200" spc="-5" dirty="0">
                <a:solidFill>
                  <a:srgbClr val="3333B2"/>
                </a:solidFill>
                <a:latin typeface="Arial"/>
                <a:cs typeface="Arial"/>
              </a:rPr>
              <a:t>Plastic</a:t>
            </a:r>
            <a:r>
              <a:rPr sz="1200" spc="-35" dirty="0">
                <a:solidFill>
                  <a:srgbClr val="3333B2"/>
                </a:solidFill>
                <a:latin typeface="Arial"/>
                <a:cs typeface="Arial"/>
              </a:rPr>
              <a:t> </a:t>
            </a:r>
            <a:r>
              <a:rPr sz="1200" spc="-5" dirty="0">
                <a:solidFill>
                  <a:srgbClr val="3333B2"/>
                </a:solidFill>
                <a:latin typeface="Arial"/>
                <a:cs typeface="Arial"/>
              </a:rPr>
              <a:t>Region</a:t>
            </a:r>
            <a:endParaRPr sz="1200" dirty="0">
              <a:latin typeface="Arial"/>
              <a:cs typeface="Arial"/>
            </a:endParaRPr>
          </a:p>
          <a:p>
            <a:pPr marL="38100">
              <a:lnSpc>
                <a:spcPts val="955"/>
              </a:lnSpc>
              <a:spcBef>
                <a:spcPts val="170"/>
              </a:spcBef>
            </a:pPr>
            <a:r>
              <a:rPr sz="800" spc="-5" dirty="0">
                <a:latin typeface="Arial"/>
                <a:cs typeface="Arial"/>
              </a:rPr>
              <a:t>Model</a:t>
            </a:r>
            <a:r>
              <a:rPr sz="800" dirty="0">
                <a:latin typeface="Arial"/>
                <a:cs typeface="Arial"/>
              </a:rPr>
              <a:t> </a:t>
            </a:r>
            <a:r>
              <a:rPr sz="800" spc="-5" dirty="0">
                <a:latin typeface="Arial"/>
                <a:cs typeface="Arial"/>
              </a:rPr>
              <a:t>discrepancy</a:t>
            </a:r>
            <a:r>
              <a:rPr sz="800" dirty="0">
                <a:latin typeface="Arial"/>
                <a:cs typeface="Arial"/>
              </a:rPr>
              <a:t> </a:t>
            </a:r>
            <a:r>
              <a:rPr sz="800" spc="-5" dirty="0">
                <a:latin typeface="Arial"/>
                <a:cs typeface="Arial"/>
              </a:rPr>
              <a:t>is</a:t>
            </a:r>
            <a:r>
              <a:rPr sz="800" spc="5" dirty="0">
                <a:latin typeface="Arial"/>
                <a:cs typeface="Arial"/>
              </a:rPr>
              <a:t> </a:t>
            </a:r>
            <a:r>
              <a:rPr sz="800" spc="-5" dirty="0">
                <a:latin typeface="Arial"/>
                <a:cs typeface="Arial"/>
              </a:rPr>
              <a:t>expected</a:t>
            </a:r>
            <a:r>
              <a:rPr sz="800" dirty="0">
                <a:latin typeface="Arial"/>
                <a:cs typeface="Arial"/>
              </a:rPr>
              <a:t> </a:t>
            </a:r>
            <a:r>
              <a:rPr sz="800" spc="-5" dirty="0">
                <a:latin typeface="Arial"/>
                <a:cs typeface="Arial"/>
              </a:rPr>
              <a:t>to</a:t>
            </a:r>
            <a:r>
              <a:rPr sz="800" dirty="0">
                <a:latin typeface="Arial"/>
                <a:cs typeface="Arial"/>
              </a:rPr>
              <a:t> </a:t>
            </a:r>
            <a:r>
              <a:rPr sz="800" spc="-5" dirty="0">
                <a:latin typeface="Arial"/>
                <a:cs typeface="Arial"/>
              </a:rPr>
              <a:t>remain</a:t>
            </a:r>
            <a:r>
              <a:rPr sz="800" spc="5" dirty="0">
                <a:latin typeface="Arial"/>
                <a:cs typeface="Arial"/>
              </a:rPr>
              <a:t> </a:t>
            </a:r>
            <a:r>
              <a:rPr sz="800" spc="-5" dirty="0">
                <a:latin typeface="Arial"/>
                <a:cs typeface="Arial"/>
              </a:rPr>
              <a:t>constant</a:t>
            </a:r>
            <a:r>
              <a:rPr sz="800" dirty="0">
                <a:latin typeface="Arial"/>
                <a:cs typeface="Arial"/>
              </a:rPr>
              <a:t> </a:t>
            </a:r>
            <a:r>
              <a:rPr sz="800" spc="-5" dirty="0">
                <a:latin typeface="Arial"/>
                <a:cs typeface="Arial"/>
              </a:rPr>
              <a:t>at</a:t>
            </a:r>
            <a:r>
              <a:rPr sz="800" dirty="0">
                <a:latin typeface="Arial"/>
                <a:cs typeface="Arial"/>
              </a:rPr>
              <a:t> nearly</a:t>
            </a:r>
            <a:r>
              <a:rPr sz="800" spc="5" dirty="0">
                <a:latin typeface="Arial"/>
                <a:cs typeface="Arial"/>
              </a:rPr>
              <a:t> </a:t>
            </a:r>
            <a:r>
              <a:rPr sz="800" spc="-5" dirty="0">
                <a:latin typeface="Arial"/>
                <a:cs typeface="Arial"/>
              </a:rPr>
              <a:t>0</a:t>
            </a:r>
            <a:r>
              <a:rPr sz="800" dirty="0">
                <a:latin typeface="Arial"/>
                <a:cs typeface="Arial"/>
              </a:rPr>
              <a:t> </a:t>
            </a:r>
            <a:r>
              <a:rPr sz="800" spc="-10" dirty="0">
                <a:latin typeface="Arial"/>
                <a:cs typeface="Arial"/>
              </a:rPr>
              <a:t>for</a:t>
            </a:r>
            <a:r>
              <a:rPr sz="800" spc="5" dirty="0">
                <a:latin typeface="Arial"/>
                <a:cs typeface="Arial"/>
              </a:rPr>
              <a:t> </a:t>
            </a:r>
            <a:r>
              <a:rPr sz="800" spc="-5" dirty="0">
                <a:latin typeface="Arial"/>
                <a:cs typeface="Arial"/>
              </a:rPr>
              <a:t>the</a:t>
            </a:r>
            <a:r>
              <a:rPr sz="800" dirty="0">
                <a:latin typeface="Arial"/>
                <a:cs typeface="Arial"/>
              </a:rPr>
              <a:t> </a:t>
            </a:r>
            <a:r>
              <a:rPr sz="800" spc="-5" dirty="0">
                <a:latin typeface="Arial"/>
                <a:cs typeface="Arial"/>
              </a:rPr>
              <a:t>plastic</a:t>
            </a:r>
            <a:r>
              <a:rPr sz="800" dirty="0">
                <a:latin typeface="Arial"/>
                <a:cs typeface="Arial"/>
              </a:rPr>
              <a:t> </a:t>
            </a:r>
            <a:r>
              <a:rPr sz="800" spc="-5" dirty="0">
                <a:latin typeface="Arial"/>
                <a:cs typeface="Arial"/>
              </a:rPr>
              <a:t>region</a:t>
            </a:r>
            <a:endParaRPr lang="en-US" sz="800" spc="-5" dirty="0">
              <a:latin typeface="Arial"/>
              <a:cs typeface="Arial"/>
            </a:endParaRPr>
          </a:p>
          <a:p>
            <a:pPr marL="209550" indent="-171450">
              <a:lnSpc>
                <a:spcPts val="955"/>
              </a:lnSpc>
              <a:spcBef>
                <a:spcPts val="170"/>
              </a:spcBef>
              <a:buClr>
                <a:schemeClr val="tx2"/>
              </a:buClr>
              <a:buFont typeface="Wingdings" panose="05000000000000000000" pitchFamily="2" charset="2"/>
              <a:buChar char="Ø"/>
            </a:pPr>
            <a:r>
              <a:rPr sz="800" dirty="0">
                <a:latin typeface="Arial"/>
                <a:cs typeface="Arial"/>
              </a:rPr>
              <a:t> </a:t>
            </a:r>
            <a:r>
              <a:rPr lang="en-US" sz="800" b="1" spc="-5" dirty="0">
                <a:latin typeface="Arial"/>
                <a:cs typeface="Arial"/>
              </a:rPr>
              <a:t>S</a:t>
            </a:r>
            <a:r>
              <a:rPr sz="800" b="1" spc="-5" dirty="0">
                <a:latin typeface="Arial"/>
                <a:cs typeface="Arial"/>
              </a:rPr>
              <a:t>tationary</a:t>
            </a:r>
            <a:r>
              <a:rPr sz="800" b="1" spc="5" dirty="0">
                <a:latin typeface="Arial"/>
                <a:cs typeface="Arial"/>
              </a:rPr>
              <a:t> </a:t>
            </a:r>
            <a:r>
              <a:rPr sz="800" b="1" spc="-5" dirty="0">
                <a:latin typeface="Arial"/>
                <a:cs typeface="Arial"/>
              </a:rPr>
              <a:t>squared-exponential</a:t>
            </a:r>
            <a:r>
              <a:rPr sz="800" b="1" dirty="0">
                <a:latin typeface="Arial"/>
                <a:cs typeface="Arial"/>
              </a:rPr>
              <a:t> </a:t>
            </a:r>
            <a:r>
              <a:rPr sz="800" spc="-5" dirty="0">
                <a:latin typeface="Arial"/>
                <a:cs typeface="Arial"/>
              </a:rPr>
              <a:t>covariance</a:t>
            </a:r>
            <a:r>
              <a:rPr sz="800" spc="5" dirty="0">
                <a:latin typeface="Arial"/>
                <a:cs typeface="Arial"/>
              </a:rPr>
              <a:t> </a:t>
            </a:r>
            <a:r>
              <a:rPr lang="en-US" sz="800" spc="-5" dirty="0">
                <a:latin typeface="Arial"/>
                <a:cs typeface="Arial"/>
              </a:rPr>
              <a:t>function</a:t>
            </a:r>
            <a:endParaRPr sz="800" dirty="0">
              <a:latin typeface="Arial"/>
              <a:cs typeface="Arial"/>
            </a:endParaRPr>
          </a:p>
        </p:txBody>
      </p:sp>
      <p:pic>
        <p:nvPicPr>
          <p:cNvPr id="15" name="object 3">
            <a:extLst>
              <a:ext uri="{FF2B5EF4-FFF2-40B4-BE49-F238E27FC236}">
                <a16:creationId xmlns:a16="http://schemas.microsoft.com/office/drawing/2014/main" id="{D093D8B3-ED47-E341-8630-5DD5AC8DA794}"/>
              </a:ext>
            </a:extLst>
          </p:cNvPr>
          <p:cNvPicPr/>
          <p:nvPr/>
        </p:nvPicPr>
        <p:blipFill>
          <a:blip r:embed="rId3" cstate="print"/>
          <a:stretch>
            <a:fillRect/>
          </a:stretch>
        </p:blipFill>
        <p:spPr>
          <a:xfrm>
            <a:off x="2023403" y="1719103"/>
            <a:ext cx="2584792" cy="1293085"/>
          </a:xfrm>
          <a:prstGeom prst="rect">
            <a:avLst/>
          </a:prstGeom>
        </p:spPr>
      </p:pic>
      <p:pic>
        <p:nvPicPr>
          <p:cNvPr id="5" name="object 5"/>
          <p:cNvPicPr/>
          <p:nvPr/>
        </p:nvPicPr>
        <p:blipFill>
          <a:blip r:embed="rId4" cstate="print"/>
          <a:stretch>
            <a:fillRect/>
          </a:stretch>
        </p:blipFill>
        <p:spPr>
          <a:xfrm>
            <a:off x="2244525" y="670038"/>
            <a:ext cx="1133865" cy="992998"/>
          </a:xfrm>
          <a:prstGeom prst="rect">
            <a:avLst/>
          </a:prstGeom>
        </p:spPr>
      </p:pic>
      <p:pic>
        <p:nvPicPr>
          <p:cNvPr id="11" name="object 16">
            <a:extLst>
              <a:ext uri="{FF2B5EF4-FFF2-40B4-BE49-F238E27FC236}">
                <a16:creationId xmlns:a16="http://schemas.microsoft.com/office/drawing/2014/main" id="{8993797C-5F08-AFC3-7942-FBC96BADB5C0}"/>
              </a:ext>
            </a:extLst>
          </p:cNvPr>
          <p:cNvPicPr/>
          <p:nvPr/>
        </p:nvPicPr>
        <p:blipFill>
          <a:blip r:embed="rId5" cstate="print"/>
          <a:stretch>
            <a:fillRect/>
          </a:stretch>
        </p:blipFill>
        <p:spPr>
          <a:xfrm>
            <a:off x="3377962" y="663575"/>
            <a:ext cx="1133865" cy="1005925"/>
          </a:xfrm>
          <a:prstGeom prst="rect">
            <a:avLst/>
          </a:prstGeom>
        </p:spPr>
      </p:pic>
      <p:sp>
        <p:nvSpPr>
          <p:cNvPr id="16" name="TextBox 15">
            <a:extLst>
              <a:ext uri="{FF2B5EF4-FFF2-40B4-BE49-F238E27FC236}">
                <a16:creationId xmlns:a16="http://schemas.microsoft.com/office/drawing/2014/main" id="{0F971233-C0B8-4ABD-E4DA-1CDA3AD25261}"/>
              </a:ext>
            </a:extLst>
          </p:cNvPr>
          <p:cNvSpPr txBox="1"/>
          <p:nvPr/>
        </p:nvSpPr>
        <p:spPr>
          <a:xfrm>
            <a:off x="2598975" y="452769"/>
            <a:ext cx="685800" cy="246221"/>
          </a:xfrm>
          <a:prstGeom prst="rect">
            <a:avLst/>
          </a:prstGeom>
          <a:noFill/>
        </p:spPr>
        <p:txBody>
          <a:bodyPr wrap="square" rtlCol="0">
            <a:spAutoFit/>
          </a:bodyPr>
          <a:lstStyle/>
          <a:p>
            <a:r>
              <a:rPr lang="en-US" sz="1000" dirty="0"/>
              <a:t>Elastic</a:t>
            </a:r>
          </a:p>
        </p:txBody>
      </p:sp>
      <p:sp>
        <p:nvSpPr>
          <p:cNvPr id="17" name="TextBox 16">
            <a:extLst>
              <a:ext uri="{FF2B5EF4-FFF2-40B4-BE49-F238E27FC236}">
                <a16:creationId xmlns:a16="http://schemas.microsoft.com/office/drawing/2014/main" id="{3343A464-E1A0-3D29-7B58-BC55851A93A8}"/>
              </a:ext>
            </a:extLst>
          </p:cNvPr>
          <p:cNvSpPr txBox="1"/>
          <p:nvPr/>
        </p:nvSpPr>
        <p:spPr>
          <a:xfrm>
            <a:off x="3732412" y="448562"/>
            <a:ext cx="685800" cy="246221"/>
          </a:xfrm>
          <a:prstGeom prst="rect">
            <a:avLst/>
          </a:prstGeom>
          <a:noFill/>
        </p:spPr>
        <p:txBody>
          <a:bodyPr wrap="square" rtlCol="0">
            <a:spAutoFit/>
          </a:bodyPr>
          <a:lstStyle/>
          <a:p>
            <a:r>
              <a:rPr lang="en-US" sz="1000" dirty="0"/>
              <a:t>Plastic</a:t>
            </a:r>
          </a:p>
        </p:txBody>
      </p:sp>
      <p:sp>
        <p:nvSpPr>
          <p:cNvPr id="18" name="TextBox 17">
            <a:extLst>
              <a:ext uri="{FF2B5EF4-FFF2-40B4-BE49-F238E27FC236}">
                <a16:creationId xmlns:a16="http://schemas.microsoft.com/office/drawing/2014/main" id="{D79EA1EE-0BD9-848F-5542-505CEDA3CC3B}"/>
              </a:ext>
            </a:extLst>
          </p:cNvPr>
          <p:cNvSpPr txBox="1"/>
          <p:nvPr/>
        </p:nvSpPr>
        <p:spPr>
          <a:xfrm>
            <a:off x="2981895" y="2523380"/>
            <a:ext cx="1056732" cy="246221"/>
          </a:xfrm>
          <a:prstGeom prst="rect">
            <a:avLst/>
          </a:prstGeom>
          <a:noFill/>
        </p:spPr>
        <p:txBody>
          <a:bodyPr wrap="square" rtlCol="0">
            <a:spAutoFit/>
          </a:bodyPr>
          <a:lstStyle/>
          <a:p>
            <a:r>
              <a:rPr lang="en-US" sz="1000" dirty="0"/>
              <a:t>Entire Domain</a:t>
            </a:r>
          </a:p>
        </p:txBody>
      </p:sp>
      <p:sp>
        <p:nvSpPr>
          <p:cNvPr id="19" name="Slide Number Placeholder 18">
            <a:extLst>
              <a:ext uri="{FF2B5EF4-FFF2-40B4-BE49-F238E27FC236}">
                <a16:creationId xmlns:a16="http://schemas.microsoft.com/office/drawing/2014/main" id="{C072F3A8-AE0B-2E24-7200-5CDBBBE80918}"/>
              </a:ext>
            </a:extLst>
          </p:cNvPr>
          <p:cNvSpPr>
            <a:spLocks noGrp="1"/>
          </p:cNvSpPr>
          <p:nvPr>
            <p:ph type="sldNum" sz="quarter" idx="7"/>
          </p:nvPr>
        </p:nvSpPr>
        <p:spPr/>
        <p:txBody>
          <a:bodyPr/>
          <a:lstStyle/>
          <a:p>
            <a:pPr marL="862965">
              <a:lnSpc>
                <a:spcPct val="100000"/>
              </a:lnSpc>
              <a:spcBef>
                <a:spcPts val="70"/>
              </a:spcBef>
            </a:pPr>
            <a:fld id="{81D60167-4931-47E6-BA6A-407CBD079E47}" type="slidenum">
              <a:rPr lang="en-US" spc="-5" smtClean="0"/>
              <a:t>26</a:t>
            </a:fld>
            <a:endParaRPr lang="en-US" spc="-5"/>
          </a:p>
          <a:p>
            <a:pPr marL="12700">
              <a:lnSpc>
                <a:spcPct val="100000"/>
              </a:lnSpc>
              <a:spcBef>
                <a:spcPts val="270"/>
              </a:spcBef>
            </a:pPr>
            <a:r>
              <a:rPr lang="en-US" spc="-5">
                <a:solidFill>
                  <a:srgbClr val="F2F2F2"/>
                </a:solidFill>
              </a:rPr>
              <a:t>The</a:t>
            </a:r>
            <a:r>
              <a:rPr lang="en-US" spc="-15">
                <a:solidFill>
                  <a:srgbClr val="F2F2F2"/>
                </a:solidFill>
              </a:rPr>
              <a:t> </a:t>
            </a:r>
            <a:r>
              <a:rPr lang="en-US" spc="-5">
                <a:solidFill>
                  <a:srgbClr val="F2F2F2"/>
                </a:solidFill>
              </a:rPr>
              <a:t>Ohio</a:t>
            </a:r>
            <a:r>
              <a:rPr lang="en-US" spc="-10">
                <a:solidFill>
                  <a:srgbClr val="F2F2F2"/>
                </a:solidFill>
              </a:rPr>
              <a:t> </a:t>
            </a:r>
            <a:r>
              <a:rPr lang="en-US" spc="-5">
                <a:solidFill>
                  <a:srgbClr val="F2F2F2"/>
                </a:solidFill>
              </a:rPr>
              <a:t>State</a:t>
            </a:r>
            <a:r>
              <a:rPr lang="en-US" spc="-15">
                <a:solidFill>
                  <a:srgbClr val="F2F2F2"/>
                </a:solidFill>
              </a:rPr>
              <a:t> </a:t>
            </a:r>
            <a:r>
              <a:rPr lang="en-US" spc="-5">
                <a:solidFill>
                  <a:srgbClr val="F2F2F2"/>
                </a:solidFill>
              </a:rPr>
              <a:t>University</a:t>
            </a:r>
            <a:endParaRPr lang="en-US" spc="-5" dirty="0">
              <a:solidFill>
                <a:srgbClr val="F2F2F2"/>
              </a:solidFill>
            </a:endParaRPr>
          </a:p>
        </p:txBody>
      </p:sp>
      <p:sp>
        <p:nvSpPr>
          <p:cNvPr id="4" name="object 3">
            <a:extLst>
              <a:ext uri="{FF2B5EF4-FFF2-40B4-BE49-F238E27FC236}">
                <a16:creationId xmlns:a16="http://schemas.microsoft.com/office/drawing/2014/main" id="{B2B39395-5BF3-F4EF-841F-D12D60360DF6}"/>
              </a:ext>
            </a:extLst>
          </p:cNvPr>
          <p:cNvSpPr txBox="1"/>
          <p:nvPr/>
        </p:nvSpPr>
        <p:spPr>
          <a:xfrm>
            <a:off x="97587" y="449988"/>
            <a:ext cx="1925816" cy="654666"/>
          </a:xfrm>
          <a:prstGeom prst="rect">
            <a:avLst/>
          </a:prstGeom>
        </p:spPr>
        <p:txBody>
          <a:bodyPr vert="horz" wrap="square" lIns="0" tIns="48895" rIns="0" bIns="0" rtlCol="0">
            <a:spAutoFit/>
          </a:bodyPr>
          <a:lstStyle/>
          <a:p>
            <a:pPr marL="12700">
              <a:lnSpc>
                <a:spcPct val="100000"/>
              </a:lnSpc>
              <a:spcBef>
                <a:spcPts val="385"/>
              </a:spcBef>
            </a:pPr>
            <a:r>
              <a:rPr sz="1200" spc="-5" dirty="0">
                <a:solidFill>
                  <a:srgbClr val="3333B2"/>
                </a:solidFill>
                <a:latin typeface="Arial"/>
                <a:cs typeface="Arial"/>
              </a:rPr>
              <a:t>Prior knowledge about ∆</a:t>
            </a:r>
            <a:endParaRPr lang="en-US" sz="1200" spc="-5" dirty="0">
              <a:solidFill>
                <a:srgbClr val="3333B2"/>
              </a:solidFill>
              <a:latin typeface="Arial"/>
              <a:cs typeface="Arial"/>
            </a:endParaRPr>
          </a:p>
          <a:p>
            <a:pPr marL="12700">
              <a:lnSpc>
                <a:spcPct val="100000"/>
              </a:lnSpc>
              <a:spcBef>
                <a:spcPts val="385"/>
              </a:spcBef>
            </a:pPr>
            <a:r>
              <a:rPr sz="800" spc="-5" dirty="0">
                <a:latin typeface="Arial"/>
                <a:cs typeface="Arial"/>
              </a:rPr>
              <a:t>VPSC expected to capture the </a:t>
            </a:r>
            <a:r>
              <a:rPr sz="800" dirty="0">
                <a:latin typeface="Arial"/>
                <a:cs typeface="Arial"/>
              </a:rPr>
              <a:t> </a:t>
            </a:r>
            <a:r>
              <a:rPr sz="800" spc="-5" dirty="0">
                <a:latin typeface="Arial"/>
                <a:cs typeface="Arial"/>
              </a:rPr>
              <a:t>plastic</a:t>
            </a:r>
            <a:r>
              <a:rPr sz="800" spc="-15" dirty="0">
                <a:latin typeface="Arial"/>
                <a:cs typeface="Arial"/>
              </a:rPr>
              <a:t> </a:t>
            </a:r>
            <a:r>
              <a:rPr sz="800" spc="-5" dirty="0">
                <a:latin typeface="Arial"/>
                <a:cs typeface="Arial"/>
              </a:rPr>
              <a:t>region</a:t>
            </a:r>
            <a:r>
              <a:rPr sz="800" spc="-15" dirty="0">
                <a:latin typeface="Arial"/>
                <a:cs typeface="Arial"/>
              </a:rPr>
              <a:t> </a:t>
            </a:r>
            <a:r>
              <a:rPr sz="800" dirty="0">
                <a:latin typeface="Arial"/>
                <a:cs typeface="Arial"/>
              </a:rPr>
              <a:t>nearly</a:t>
            </a:r>
            <a:r>
              <a:rPr sz="800" spc="-10" dirty="0">
                <a:latin typeface="Arial"/>
                <a:cs typeface="Arial"/>
              </a:rPr>
              <a:t> </a:t>
            </a:r>
            <a:r>
              <a:rPr sz="800" spc="-5" dirty="0">
                <a:latin typeface="Arial"/>
                <a:cs typeface="Arial"/>
              </a:rPr>
              <a:t>perfectly</a:t>
            </a:r>
            <a:r>
              <a:rPr sz="800" spc="-15" dirty="0">
                <a:latin typeface="Arial"/>
                <a:cs typeface="Arial"/>
              </a:rPr>
              <a:t> </a:t>
            </a:r>
            <a:r>
              <a:rPr sz="800" spc="-5" dirty="0">
                <a:latin typeface="Arial"/>
                <a:cs typeface="Arial"/>
              </a:rPr>
              <a:t>and </a:t>
            </a:r>
            <a:r>
              <a:rPr sz="800" spc="-204" dirty="0">
                <a:latin typeface="Arial"/>
                <a:cs typeface="Arial"/>
              </a:rPr>
              <a:t> </a:t>
            </a:r>
            <a:r>
              <a:rPr sz="800" spc="-5" dirty="0">
                <a:latin typeface="Arial"/>
                <a:cs typeface="Arial"/>
              </a:rPr>
              <a:t>the</a:t>
            </a:r>
            <a:r>
              <a:rPr sz="800" spc="-10" dirty="0">
                <a:latin typeface="Arial"/>
                <a:cs typeface="Arial"/>
              </a:rPr>
              <a:t> </a:t>
            </a:r>
            <a:r>
              <a:rPr sz="800" spc="-5" dirty="0">
                <a:latin typeface="Arial"/>
                <a:cs typeface="Arial"/>
              </a:rPr>
              <a:t>elastic region not at all</a:t>
            </a:r>
            <a:endParaRPr sz="800" dirty="0">
              <a:latin typeface="Arial"/>
              <a:cs typeface="Arial"/>
            </a:endParaRPr>
          </a:p>
        </p:txBody>
      </p:sp>
    </p:spTree>
    <p:extLst>
      <p:ext uri="{BB962C8B-B14F-4D97-AF65-F5344CB8AC3E}">
        <p14:creationId xmlns:p14="http://schemas.microsoft.com/office/powerpoint/2010/main" val="4026206519"/>
      </p:ext>
    </p:extLst>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500"/>
                                        <p:tgtEl>
                                          <p:spTgt spid="2"/>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P spid="16" grpId="0"/>
      <p:bldP spid="17" grpId="0"/>
      <p:bldP spid="1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87202D6-34B9-E87F-04F0-7074B53F57E6}"/>
              </a:ext>
            </a:extLst>
          </p:cNvPr>
          <p:cNvPicPr>
            <a:picLocks noChangeAspect="1"/>
          </p:cNvPicPr>
          <p:nvPr/>
        </p:nvPicPr>
        <p:blipFill>
          <a:blip r:embed="rId3">
            <a:alphaModFix/>
          </a:blip>
          <a:stretch>
            <a:fillRect/>
          </a:stretch>
        </p:blipFill>
        <p:spPr>
          <a:xfrm>
            <a:off x="2291451" y="320202"/>
            <a:ext cx="2257799" cy="2857973"/>
          </a:xfrm>
          <a:prstGeom prst="rect">
            <a:avLst/>
          </a:prstGeom>
        </p:spPr>
      </p:pic>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0D8D9EC1-CBF1-2185-86EA-9D7CDA4BFEFF}"/>
                  </a:ext>
                </a:extLst>
              </p:cNvPr>
              <p:cNvSpPr>
                <a:spLocks noGrp="1"/>
              </p:cNvSpPr>
              <p:nvPr>
                <p:ph type="title"/>
              </p:nvPr>
            </p:nvSpPr>
            <p:spPr>
              <a:xfrm>
                <a:off x="95300" y="45565"/>
                <a:ext cx="4419498" cy="215444"/>
              </a:xfrm>
            </p:spPr>
            <p:txBody>
              <a:bodyPr/>
              <a:lstStyle/>
              <a:p>
                <a:r>
                  <a:rPr lang="en-US" dirty="0"/>
                  <a:t>Prior Modeling of </a:t>
                </a:r>
                <a14:m>
                  <m:oMath xmlns:m="http://schemas.openxmlformats.org/officeDocument/2006/math">
                    <m:r>
                      <a:rPr lang="en-US" b="0" i="1" smtClean="0">
                        <a:latin typeface="Cambria Math" panose="02040503050406030204" pitchFamily="18" charset="0"/>
                      </a:rPr>
                      <m:t>𝜃</m:t>
                    </m:r>
                  </m:oMath>
                </a14:m>
                <a:endParaRPr lang="en-US" dirty="0"/>
              </a:p>
            </p:txBody>
          </p:sp>
        </mc:Choice>
        <mc:Fallback xmlns="">
          <p:sp>
            <p:nvSpPr>
              <p:cNvPr id="2" name="Title 1">
                <a:extLst>
                  <a:ext uri="{FF2B5EF4-FFF2-40B4-BE49-F238E27FC236}">
                    <a16:creationId xmlns:a16="http://schemas.microsoft.com/office/drawing/2014/main" id="{0D8D9EC1-CBF1-2185-86EA-9D7CDA4BFEFF}"/>
                  </a:ext>
                </a:extLst>
              </p:cNvPr>
              <p:cNvSpPr>
                <a:spLocks noGrp="1" noRot="1" noChangeAspect="1" noMove="1" noResize="1" noEditPoints="1" noAdjustHandles="1" noChangeArrowheads="1" noChangeShapeType="1" noTextEdit="1"/>
              </p:cNvSpPr>
              <p:nvPr>
                <p:ph type="title"/>
              </p:nvPr>
            </p:nvSpPr>
            <p:spPr>
              <a:xfrm>
                <a:off x="95300" y="45565"/>
                <a:ext cx="4419498" cy="215444"/>
              </a:xfrm>
              <a:blipFill>
                <a:blip r:embed="rId4"/>
                <a:stretch>
                  <a:fillRect l="-2483" t="-25000" b="-47222"/>
                </a:stretch>
              </a:blipFill>
            </p:spPr>
            <p:txBody>
              <a:bodyPr/>
              <a:lstStyle/>
              <a:p>
                <a:r>
                  <a:rPr lang="en-US">
                    <a:noFill/>
                  </a:rPr>
                  <a:t> </a:t>
                </a:r>
              </a:p>
            </p:txBody>
          </p:sp>
        </mc:Fallback>
      </mc:AlternateContent>
      <p:grpSp>
        <p:nvGrpSpPr>
          <p:cNvPr id="12" name="object 8">
            <a:extLst>
              <a:ext uri="{FF2B5EF4-FFF2-40B4-BE49-F238E27FC236}">
                <a16:creationId xmlns:a16="http://schemas.microsoft.com/office/drawing/2014/main" id="{198427AE-DA84-535F-A620-63E361A7C7AC}"/>
              </a:ext>
            </a:extLst>
          </p:cNvPr>
          <p:cNvGrpSpPr/>
          <p:nvPr/>
        </p:nvGrpSpPr>
        <p:grpSpPr>
          <a:xfrm>
            <a:off x="0" y="3168142"/>
            <a:ext cx="4608195" cy="288290"/>
            <a:chOff x="0" y="3168142"/>
            <a:chExt cx="4608195" cy="288290"/>
          </a:xfrm>
        </p:grpSpPr>
        <p:sp>
          <p:nvSpPr>
            <p:cNvPr id="13" name="object 9">
              <a:extLst>
                <a:ext uri="{FF2B5EF4-FFF2-40B4-BE49-F238E27FC236}">
                  <a16:creationId xmlns:a16="http://schemas.microsoft.com/office/drawing/2014/main" id="{447413F7-D832-BE96-0B52-A04471552513}"/>
                </a:ext>
              </a:extLst>
            </p:cNvPr>
            <p:cNvSpPr/>
            <p:nvPr/>
          </p:nvSpPr>
          <p:spPr>
            <a:xfrm>
              <a:off x="0" y="3168142"/>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EBEBEB"/>
            </a:solidFill>
          </p:spPr>
          <p:txBody>
            <a:bodyPr wrap="square" lIns="0" tIns="0" rIns="0" bIns="0" rtlCol="0"/>
            <a:lstStyle/>
            <a:p>
              <a:endParaRPr/>
            </a:p>
          </p:txBody>
        </p:sp>
        <p:sp>
          <p:nvSpPr>
            <p:cNvPr id="14" name="object 10">
              <a:extLst>
                <a:ext uri="{FF2B5EF4-FFF2-40B4-BE49-F238E27FC236}">
                  <a16:creationId xmlns:a16="http://schemas.microsoft.com/office/drawing/2014/main" id="{EFC276F0-1641-3196-2B44-324D7DE71E92}"/>
                </a:ext>
              </a:extLst>
            </p:cNvPr>
            <p:cNvSpPr/>
            <p:nvPr/>
          </p:nvSpPr>
          <p:spPr>
            <a:xfrm>
              <a:off x="0" y="3312071"/>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A30000"/>
            </a:solidFill>
          </p:spPr>
          <p:txBody>
            <a:bodyPr wrap="square" lIns="0" tIns="0" rIns="0" bIns="0" rtlCol="0"/>
            <a:lstStyle/>
            <a:p>
              <a:endParaRPr/>
            </a:p>
          </p:txBody>
        </p:sp>
      </p:grpSp>
      <p:sp>
        <p:nvSpPr>
          <p:cNvPr id="15" name="object 12">
            <a:extLst>
              <a:ext uri="{FF2B5EF4-FFF2-40B4-BE49-F238E27FC236}">
                <a16:creationId xmlns:a16="http://schemas.microsoft.com/office/drawing/2014/main" id="{B9D77019-0AAD-BB0A-CBC6-A9C64884E885}"/>
              </a:ext>
            </a:extLst>
          </p:cNvPr>
          <p:cNvSpPr txBox="1">
            <a:spLocks noGrp="1"/>
          </p:cNvSpPr>
          <p:nvPr>
            <p:ph type="ftr" sz="quarter" idx="5"/>
          </p:nvPr>
        </p:nvSpPr>
        <p:spPr>
          <a:xfrm>
            <a:off x="116408" y="3182357"/>
            <a:ext cx="906144" cy="263525"/>
          </a:xfrm>
          <a:prstGeom prst="rect">
            <a:avLst/>
          </a:prstGeom>
        </p:spPr>
        <p:txBody>
          <a:bodyPr vert="horz" wrap="square" lIns="0" tIns="8890" rIns="0" bIns="0" rtlCol="0">
            <a:spAutoFit/>
          </a:bodyPr>
          <a:lstStyle/>
          <a:p>
            <a:pPr marL="12700">
              <a:lnSpc>
                <a:spcPct val="100000"/>
              </a:lnSpc>
              <a:spcBef>
                <a:spcPts val="70"/>
              </a:spcBef>
            </a:pPr>
            <a:r>
              <a:rPr spc="-5" dirty="0"/>
              <a:t>Denielle</a:t>
            </a:r>
            <a:r>
              <a:rPr spc="-20" dirty="0"/>
              <a:t> </a:t>
            </a:r>
            <a:r>
              <a:rPr spc="-5" dirty="0"/>
              <a:t>Ricciardi</a:t>
            </a:r>
          </a:p>
          <a:p>
            <a:pPr marL="12700">
              <a:lnSpc>
                <a:spcPct val="100000"/>
              </a:lnSpc>
              <a:spcBef>
                <a:spcPts val="409"/>
              </a:spcBef>
            </a:pPr>
            <a:r>
              <a:rPr spc="-5" dirty="0">
                <a:solidFill>
                  <a:srgbClr val="F2F2F2"/>
                </a:solidFill>
              </a:rPr>
              <a:t>UQ</a:t>
            </a:r>
            <a:r>
              <a:rPr spc="-10" dirty="0">
                <a:solidFill>
                  <a:srgbClr val="F2F2F2"/>
                </a:solidFill>
              </a:rPr>
              <a:t> for </a:t>
            </a:r>
            <a:r>
              <a:rPr spc="-5" dirty="0">
                <a:solidFill>
                  <a:srgbClr val="F2F2F2"/>
                </a:solidFill>
              </a:rPr>
              <a:t>Materials</a:t>
            </a:r>
            <a:r>
              <a:rPr spc="-10" dirty="0">
                <a:solidFill>
                  <a:srgbClr val="F2F2F2"/>
                </a:solidFill>
              </a:rPr>
              <a:t> </a:t>
            </a:r>
            <a:r>
              <a:rPr spc="-5" dirty="0">
                <a:solidFill>
                  <a:srgbClr val="F2F2F2"/>
                </a:solidFill>
              </a:rPr>
              <a:t>Modeling</a:t>
            </a:r>
          </a:p>
        </p:txBody>
      </p:sp>
      <p:sp>
        <p:nvSpPr>
          <p:cNvPr id="21" name="object 4">
            <a:extLst>
              <a:ext uri="{FF2B5EF4-FFF2-40B4-BE49-F238E27FC236}">
                <a16:creationId xmlns:a16="http://schemas.microsoft.com/office/drawing/2014/main" id="{3466AFBF-FA37-B4F4-2B1B-90994099A92D}"/>
              </a:ext>
            </a:extLst>
          </p:cNvPr>
          <p:cNvSpPr txBox="1"/>
          <p:nvPr/>
        </p:nvSpPr>
        <p:spPr>
          <a:xfrm>
            <a:off x="122927" y="1135086"/>
            <a:ext cx="2152650" cy="798552"/>
          </a:xfrm>
          <a:prstGeom prst="rect">
            <a:avLst/>
          </a:prstGeom>
        </p:spPr>
        <p:txBody>
          <a:bodyPr vert="horz" wrap="square" lIns="0" tIns="12065" rIns="0" bIns="0" rtlCol="0">
            <a:spAutoFit/>
          </a:bodyPr>
          <a:lstStyle/>
          <a:p>
            <a:pPr marL="166370" marR="59055">
              <a:lnSpc>
                <a:spcPts val="950"/>
              </a:lnSpc>
              <a:spcAft>
                <a:spcPts val="600"/>
              </a:spcAft>
              <a:buClr>
                <a:srgbClr val="3333B2"/>
              </a:buClr>
              <a:tabLst>
                <a:tab pos="315595" algn="l"/>
              </a:tabLst>
            </a:pPr>
            <a:r>
              <a:rPr lang="en-US" sz="800" dirty="0">
                <a:latin typeface="Arial"/>
                <a:cs typeface="Arial"/>
              </a:rPr>
              <a:t>The degree to which the prior choice affects posterior uncertainty depends on</a:t>
            </a:r>
          </a:p>
          <a:p>
            <a:pPr marL="314960" marR="59055" indent="-148590">
              <a:lnSpc>
                <a:spcPts val="950"/>
              </a:lnSpc>
              <a:spcAft>
                <a:spcPts val="600"/>
              </a:spcAft>
              <a:buClr>
                <a:srgbClr val="3333B2"/>
              </a:buClr>
              <a:buFont typeface="Lucida Sans Unicode"/>
              <a:buChar char="►"/>
              <a:tabLst>
                <a:tab pos="315595" algn="l"/>
              </a:tabLst>
            </a:pPr>
            <a:r>
              <a:rPr lang="en-US" sz="800" dirty="0">
                <a:latin typeface="Arial"/>
                <a:cs typeface="Arial"/>
              </a:rPr>
              <a:t>How informative the prior is</a:t>
            </a:r>
          </a:p>
          <a:p>
            <a:pPr marL="314960" marR="59055" indent="-148590">
              <a:lnSpc>
                <a:spcPts val="950"/>
              </a:lnSpc>
              <a:spcAft>
                <a:spcPts val="600"/>
              </a:spcAft>
              <a:buClr>
                <a:srgbClr val="3333B2"/>
              </a:buClr>
              <a:buFont typeface="Lucida Sans Unicode"/>
              <a:buChar char="►"/>
              <a:tabLst>
                <a:tab pos="315595" algn="l"/>
              </a:tabLst>
            </a:pPr>
            <a:r>
              <a:rPr lang="en-US" sz="800" dirty="0">
                <a:latin typeface="Arial"/>
                <a:cs typeface="Arial"/>
              </a:rPr>
              <a:t>How much information the data contain about the unknown parameters</a:t>
            </a:r>
          </a:p>
        </p:txBody>
      </p:sp>
      <p:sp>
        <p:nvSpPr>
          <p:cNvPr id="4" name="Slide Number Placeholder 3">
            <a:extLst>
              <a:ext uri="{FF2B5EF4-FFF2-40B4-BE49-F238E27FC236}">
                <a16:creationId xmlns:a16="http://schemas.microsoft.com/office/drawing/2014/main" id="{E5830010-4D28-576C-E2B3-5DD7E528DA8B}"/>
              </a:ext>
            </a:extLst>
          </p:cNvPr>
          <p:cNvSpPr>
            <a:spLocks noGrp="1"/>
          </p:cNvSpPr>
          <p:nvPr>
            <p:ph type="sldNum" sz="quarter" idx="7"/>
          </p:nvPr>
        </p:nvSpPr>
        <p:spPr/>
        <p:txBody>
          <a:bodyPr/>
          <a:lstStyle/>
          <a:p>
            <a:pPr marL="862965">
              <a:lnSpc>
                <a:spcPct val="100000"/>
              </a:lnSpc>
              <a:spcBef>
                <a:spcPts val="70"/>
              </a:spcBef>
            </a:pPr>
            <a:fld id="{81D60167-4931-47E6-BA6A-407CBD079E47}" type="slidenum">
              <a:rPr lang="en-US" spc="-5" smtClean="0"/>
              <a:t>27</a:t>
            </a:fld>
            <a:endParaRPr lang="en-US" spc="-5"/>
          </a:p>
          <a:p>
            <a:pPr marL="12700">
              <a:lnSpc>
                <a:spcPct val="100000"/>
              </a:lnSpc>
              <a:spcBef>
                <a:spcPts val="270"/>
              </a:spcBef>
            </a:pPr>
            <a:r>
              <a:rPr lang="en-US" spc="-5">
                <a:solidFill>
                  <a:srgbClr val="F2F2F2"/>
                </a:solidFill>
              </a:rPr>
              <a:t>The</a:t>
            </a:r>
            <a:r>
              <a:rPr lang="en-US" spc="-15">
                <a:solidFill>
                  <a:srgbClr val="F2F2F2"/>
                </a:solidFill>
              </a:rPr>
              <a:t> </a:t>
            </a:r>
            <a:r>
              <a:rPr lang="en-US" spc="-5">
                <a:solidFill>
                  <a:srgbClr val="F2F2F2"/>
                </a:solidFill>
              </a:rPr>
              <a:t>Ohio</a:t>
            </a:r>
            <a:r>
              <a:rPr lang="en-US" spc="-10">
                <a:solidFill>
                  <a:srgbClr val="F2F2F2"/>
                </a:solidFill>
              </a:rPr>
              <a:t> </a:t>
            </a:r>
            <a:r>
              <a:rPr lang="en-US" spc="-5">
                <a:solidFill>
                  <a:srgbClr val="F2F2F2"/>
                </a:solidFill>
              </a:rPr>
              <a:t>State</a:t>
            </a:r>
            <a:r>
              <a:rPr lang="en-US" spc="-15">
                <a:solidFill>
                  <a:srgbClr val="F2F2F2"/>
                </a:solidFill>
              </a:rPr>
              <a:t> </a:t>
            </a:r>
            <a:r>
              <a:rPr lang="en-US" spc="-5">
                <a:solidFill>
                  <a:srgbClr val="F2F2F2"/>
                </a:solidFill>
              </a:rPr>
              <a:t>University</a:t>
            </a:r>
            <a:endParaRPr lang="en-US" spc="-5" dirty="0">
              <a:solidFill>
                <a:srgbClr val="F2F2F2"/>
              </a:solidFill>
            </a:endParaRPr>
          </a:p>
        </p:txBody>
      </p:sp>
      <p:sp>
        <p:nvSpPr>
          <p:cNvPr id="9" name="Oval 8">
            <a:extLst>
              <a:ext uri="{FF2B5EF4-FFF2-40B4-BE49-F238E27FC236}">
                <a16:creationId xmlns:a16="http://schemas.microsoft.com/office/drawing/2014/main" id="{3EB8AEE2-8E83-DBC5-717F-AF59B7E0D615}"/>
              </a:ext>
            </a:extLst>
          </p:cNvPr>
          <p:cNvSpPr/>
          <p:nvPr/>
        </p:nvSpPr>
        <p:spPr>
          <a:xfrm>
            <a:off x="3538321" y="996947"/>
            <a:ext cx="274320" cy="274320"/>
          </a:xfrm>
          <a:prstGeom prst="ellipse">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1491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0"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animEffect transition="in" filter="fade">
                                      <p:cBhvr>
                                        <p:cTn id="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138C23F-3CE4-2960-9BDF-50BE8617D634}"/>
              </a:ext>
            </a:extLst>
          </p:cNvPr>
          <p:cNvPicPr>
            <a:picLocks noChangeAspect="1"/>
          </p:cNvPicPr>
          <p:nvPr/>
        </p:nvPicPr>
        <p:blipFill>
          <a:blip r:embed="rId2">
            <a:alphaModFix/>
          </a:blip>
          <a:stretch>
            <a:fillRect/>
          </a:stretch>
        </p:blipFill>
        <p:spPr>
          <a:xfrm>
            <a:off x="2291451" y="320202"/>
            <a:ext cx="2257799" cy="2857973"/>
          </a:xfrm>
          <a:prstGeom prst="rect">
            <a:avLst/>
          </a:prstGeom>
        </p:spPr>
      </p:pic>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0D8D9EC1-CBF1-2185-86EA-9D7CDA4BFEFF}"/>
                  </a:ext>
                </a:extLst>
              </p:cNvPr>
              <p:cNvSpPr>
                <a:spLocks noGrp="1"/>
              </p:cNvSpPr>
              <p:nvPr>
                <p:ph type="title"/>
              </p:nvPr>
            </p:nvSpPr>
            <p:spPr>
              <a:xfrm>
                <a:off x="95300" y="45565"/>
                <a:ext cx="4419498" cy="215444"/>
              </a:xfrm>
            </p:spPr>
            <p:txBody>
              <a:bodyPr/>
              <a:lstStyle/>
              <a:p>
                <a:r>
                  <a:rPr lang="en-US" dirty="0"/>
                  <a:t>Prior Modeling of </a:t>
                </a:r>
                <a14:m>
                  <m:oMath xmlns:m="http://schemas.openxmlformats.org/officeDocument/2006/math">
                    <m:r>
                      <a:rPr lang="en-US" b="0" i="1" smtClean="0">
                        <a:latin typeface="Cambria Math" panose="02040503050406030204" pitchFamily="18" charset="0"/>
                      </a:rPr>
                      <m:t>𝜃</m:t>
                    </m:r>
                  </m:oMath>
                </a14:m>
                <a:endParaRPr lang="en-US" dirty="0"/>
              </a:p>
            </p:txBody>
          </p:sp>
        </mc:Choice>
        <mc:Fallback xmlns="">
          <p:sp>
            <p:nvSpPr>
              <p:cNvPr id="2" name="Title 1">
                <a:extLst>
                  <a:ext uri="{FF2B5EF4-FFF2-40B4-BE49-F238E27FC236}">
                    <a16:creationId xmlns:a16="http://schemas.microsoft.com/office/drawing/2014/main" id="{0D8D9EC1-CBF1-2185-86EA-9D7CDA4BFEFF}"/>
                  </a:ext>
                </a:extLst>
              </p:cNvPr>
              <p:cNvSpPr>
                <a:spLocks noGrp="1" noRot="1" noChangeAspect="1" noMove="1" noResize="1" noEditPoints="1" noAdjustHandles="1" noChangeArrowheads="1" noChangeShapeType="1" noTextEdit="1"/>
              </p:cNvSpPr>
              <p:nvPr>
                <p:ph type="title"/>
              </p:nvPr>
            </p:nvSpPr>
            <p:spPr>
              <a:xfrm>
                <a:off x="95300" y="45565"/>
                <a:ext cx="4419498" cy="215444"/>
              </a:xfrm>
              <a:blipFill>
                <a:blip r:embed="rId3"/>
                <a:stretch>
                  <a:fillRect l="-2483" t="-25000" b="-47222"/>
                </a:stretch>
              </a:blipFill>
            </p:spPr>
            <p:txBody>
              <a:bodyPr/>
              <a:lstStyle/>
              <a:p>
                <a:r>
                  <a:rPr lang="en-US">
                    <a:noFill/>
                  </a:rPr>
                  <a:t> </a:t>
                </a:r>
              </a:p>
            </p:txBody>
          </p:sp>
        </mc:Fallback>
      </mc:AlternateContent>
      <p:grpSp>
        <p:nvGrpSpPr>
          <p:cNvPr id="12" name="object 8">
            <a:extLst>
              <a:ext uri="{FF2B5EF4-FFF2-40B4-BE49-F238E27FC236}">
                <a16:creationId xmlns:a16="http://schemas.microsoft.com/office/drawing/2014/main" id="{198427AE-DA84-535F-A620-63E361A7C7AC}"/>
              </a:ext>
            </a:extLst>
          </p:cNvPr>
          <p:cNvGrpSpPr/>
          <p:nvPr/>
        </p:nvGrpSpPr>
        <p:grpSpPr>
          <a:xfrm>
            <a:off x="0" y="3168142"/>
            <a:ext cx="4608195" cy="288290"/>
            <a:chOff x="0" y="3168142"/>
            <a:chExt cx="4608195" cy="288290"/>
          </a:xfrm>
        </p:grpSpPr>
        <p:sp>
          <p:nvSpPr>
            <p:cNvPr id="13" name="object 9">
              <a:extLst>
                <a:ext uri="{FF2B5EF4-FFF2-40B4-BE49-F238E27FC236}">
                  <a16:creationId xmlns:a16="http://schemas.microsoft.com/office/drawing/2014/main" id="{447413F7-D832-BE96-0B52-A04471552513}"/>
                </a:ext>
              </a:extLst>
            </p:cNvPr>
            <p:cNvSpPr/>
            <p:nvPr/>
          </p:nvSpPr>
          <p:spPr>
            <a:xfrm>
              <a:off x="0" y="3168142"/>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EBEBEB"/>
            </a:solidFill>
          </p:spPr>
          <p:txBody>
            <a:bodyPr wrap="square" lIns="0" tIns="0" rIns="0" bIns="0" rtlCol="0"/>
            <a:lstStyle/>
            <a:p>
              <a:endParaRPr/>
            </a:p>
          </p:txBody>
        </p:sp>
        <p:sp>
          <p:nvSpPr>
            <p:cNvPr id="14" name="object 10">
              <a:extLst>
                <a:ext uri="{FF2B5EF4-FFF2-40B4-BE49-F238E27FC236}">
                  <a16:creationId xmlns:a16="http://schemas.microsoft.com/office/drawing/2014/main" id="{EFC276F0-1641-3196-2B44-324D7DE71E92}"/>
                </a:ext>
              </a:extLst>
            </p:cNvPr>
            <p:cNvSpPr/>
            <p:nvPr/>
          </p:nvSpPr>
          <p:spPr>
            <a:xfrm>
              <a:off x="0" y="3312071"/>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A30000"/>
            </a:solidFill>
          </p:spPr>
          <p:txBody>
            <a:bodyPr wrap="square" lIns="0" tIns="0" rIns="0" bIns="0" rtlCol="0"/>
            <a:lstStyle/>
            <a:p>
              <a:endParaRPr/>
            </a:p>
          </p:txBody>
        </p:sp>
      </p:grpSp>
      <p:sp>
        <p:nvSpPr>
          <p:cNvPr id="15" name="object 12">
            <a:extLst>
              <a:ext uri="{FF2B5EF4-FFF2-40B4-BE49-F238E27FC236}">
                <a16:creationId xmlns:a16="http://schemas.microsoft.com/office/drawing/2014/main" id="{B9D77019-0AAD-BB0A-CBC6-A9C64884E885}"/>
              </a:ext>
            </a:extLst>
          </p:cNvPr>
          <p:cNvSpPr txBox="1">
            <a:spLocks noGrp="1"/>
          </p:cNvSpPr>
          <p:nvPr>
            <p:ph type="ftr" sz="quarter" idx="5"/>
          </p:nvPr>
        </p:nvSpPr>
        <p:spPr>
          <a:xfrm>
            <a:off x="116408" y="3182357"/>
            <a:ext cx="906144" cy="263525"/>
          </a:xfrm>
          <a:prstGeom prst="rect">
            <a:avLst/>
          </a:prstGeom>
        </p:spPr>
        <p:txBody>
          <a:bodyPr vert="horz" wrap="square" lIns="0" tIns="8890" rIns="0" bIns="0" rtlCol="0">
            <a:spAutoFit/>
          </a:bodyPr>
          <a:lstStyle/>
          <a:p>
            <a:pPr marL="12700">
              <a:lnSpc>
                <a:spcPct val="100000"/>
              </a:lnSpc>
              <a:spcBef>
                <a:spcPts val="70"/>
              </a:spcBef>
            </a:pPr>
            <a:r>
              <a:rPr spc="-5" dirty="0"/>
              <a:t>Denielle</a:t>
            </a:r>
            <a:r>
              <a:rPr spc="-20" dirty="0"/>
              <a:t> </a:t>
            </a:r>
            <a:r>
              <a:rPr spc="-5" dirty="0"/>
              <a:t>Ricciardi</a:t>
            </a:r>
          </a:p>
          <a:p>
            <a:pPr marL="12700">
              <a:lnSpc>
                <a:spcPct val="100000"/>
              </a:lnSpc>
              <a:spcBef>
                <a:spcPts val="409"/>
              </a:spcBef>
            </a:pPr>
            <a:r>
              <a:rPr spc="-5" dirty="0">
                <a:solidFill>
                  <a:srgbClr val="F2F2F2"/>
                </a:solidFill>
              </a:rPr>
              <a:t>UQ</a:t>
            </a:r>
            <a:r>
              <a:rPr spc="-10" dirty="0">
                <a:solidFill>
                  <a:srgbClr val="F2F2F2"/>
                </a:solidFill>
              </a:rPr>
              <a:t> for </a:t>
            </a:r>
            <a:r>
              <a:rPr spc="-5" dirty="0">
                <a:solidFill>
                  <a:srgbClr val="F2F2F2"/>
                </a:solidFill>
              </a:rPr>
              <a:t>Materials</a:t>
            </a:r>
            <a:r>
              <a:rPr spc="-10" dirty="0">
                <a:solidFill>
                  <a:srgbClr val="F2F2F2"/>
                </a:solidFill>
              </a:rPr>
              <a:t> </a:t>
            </a:r>
            <a:r>
              <a:rPr spc="-5" dirty="0">
                <a:solidFill>
                  <a:srgbClr val="F2F2F2"/>
                </a:solidFill>
              </a:rPr>
              <a:t>Modeling</a:t>
            </a:r>
          </a:p>
        </p:txBody>
      </p:sp>
      <mc:AlternateContent xmlns:mc="http://schemas.openxmlformats.org/markup-compatibility/2006" xmlns:a14="http://schemas.microsoft.com/office/drawing/2010/main">
        <mc:Choice Requires="a14">
          <p:sp>
            <p:nvSpPr>
              <p:cNvPr id="3" name="object 3">
                <a:extLst>
                  <a:ext uri="{FF2B5EF4-FFF2-40B4-BE49-F238E27FC236}">
                    <a16:creationId xmlns:a16="http://schemas.microsoft.com/office/drawing/2014/main" id="{B101B612-9D82-8136-35EA-59CD42DD97E3}"/>
                  </a:ext>
                </a:extLst>
              </p:cNvPr>
              <p:cNvSpPr txBox="1"/>
              <p:nvPr/>
            </p:nvSpPr>
            <p:spPr>
              <a:xfrm>
                <a:off x="326169" y="1821341"/>
                <a:ext cx="1879600" cy="548227"/>
              </a:xfrm>
              <a:prstGeom prst="rect">
                <a:avLst/>
              </a:prstGeom>
            </p:spPr>
            <p:txBody>
              <a:bodyPr vert="horz" wrap="square" lIns="0" tIns="17145" rIns="0" bIns="0" rtlCol="0">
                <a:spAutoFit/>
              </a:bodyPr>
              <a:lstStyle/>
              <a:p>
                <a:pPr marL="38100">
                  <a:lnSpc>
                    <a:spcPct val="100000"/>
                  </a:lnSpc>
                  <a:spcBef>
                    <a:spcPts val="625"/>
                  </a:spcBef>
                  <a:spcAft>
                    <a:spcPts val="600"/>
                  </a:spcAft>
                </a:pPr>
                <a:r>
                  <a:rPr sz="1200" spc="-5" dirty="0">
                    <a:solidFill>
                      <a:srgbClr val="3333B2"/>
                    </a:solidFill>
                    <a:latin typeface="Arial"/>
                    <a:cs typeface="Arial"/>
                  </a:rPr>
                  <a:t>Materials</a:t>
                </a:r>
                <a:r>
                  <a:rPr sz="1200" spc="-20" dirty="0">
                    <a:solidFill>
                      <a:srgbClr val="3333B2"/>
                    </a:solidFill>
                    <a:latin typeface="Arial"/>
                    <a:cs typeface="Arial"/>
                  </a:rPr>
                  <a:t> </a:t>
                </a:r>
                <a:r>
                  <a:rPr sz="1200" spc="-5" dirty="0">
                    <a:solidFill>
                      <a:srgbClr val="3333B2"/>
                    </a:solidFill>
                    <a:latin typeface="Arial"/>
                    <a:cs typeface="Arial"/>
                  </a:rPr>
                  <a:t>Applications</a:t>
                </a:r>
                <a:endParaRPr lang="en-US" sz="1200" spc="-5" dirty="0">
                  <a:solidFill>
                    <a:srgbClr val="3333B2"/>
                  </a:solidFill>
                  <a:latin typeface="Arial"/>
                  <a:cs typeface="Arial"/>
                </a:endParaRPr>
              </a:p>
              <a:p>
                <a:pPr marL="208915" marR="30480" indent="-148590" algn="just">
                  <a:lnSpc>
                    <a:spcPts val="950"/>
                  </a:lnSpc>
                  <a:spcBef>
                    <a:spcPts val="135"/>
                  </a:spcBef>
                  <a:spcAft>
                    <a:spcPts val="400"/>
                  </a:spcAft>
                  <a:buClr>
                    <a:srgbClr val="3333B2"/>
                  </a:buClr>
                  <a:buFont typeface="Lucida Sans Unicode"/>
                  <a:buChar char="►"/>
                  <a:tabLst>
                    <a:tab pos="186690" algn="l"/>
                  </a:tabLst>
                </a:pPr>
                <a:r>
                  <a:rPr lang="en-US" sz="800" spc="-5" dirty="0">
                    <a:latin typeface="Arial"/>
                    <a:cs typeface="Arial"/>
                  </a:rPr>
                  <a:t>Much information available about random effects, </a:t>
                </a:r>
                <a14:m>
                  <m:oMath xmlns:m="http://schemas.openxmlformats.org/officeDocument/2006/math">
                    <m:sSup>
                      <m:sSupPr>
                        <m:ctrlPr>
                          <a:rPr lang="ar-AE" sz="800" i="1" spc="-5">
                            <a:latin typeface="Cambria Math" panose="02040503050406030204" pitchFamily="18" charset="0"/>
                            <a:cs typeface="Arial"/>
                          </a:rPr>
                        </m:ctrlPr>
                      </m:sSupPr>
                      <m:e>
                        <m:r>
                          <a:rPr lang="ar-AE" sz="800" spc="-5">
                            <a:latin typeface="Cambria Math" panose="02040503050406030204" pitchFamily="18" charset="0"/>
                            <a:cs typeface="Arial"/>
                          </a:rPr>
                          <m:t>𝜃</m:t>
                        </m:r>
                      </m:e>
                      <m:sup>
                        <m:d>
                          <m:dPr>
                            <m:begChr m:val="["/>
                            <m:endChr m:val="]"/>
                            <m:ctrlPr>
                              <a:rPr lang="ar-AE" sz="800" i="1" spc="-5">
                                <a:latin typeface="Cambria Math" panose="02040503050406030204" pitchFamily="18" charset="0"/>
                                <a:cs typeface="Arial"/>
                              </a:rPr>
                            </m:ctrlPr>
                          </m:dPr>
                          <m:e>
                            <m:r>
                              <a:rPr lang="ar-AE" sz="800" spc="-5">
                                <a:latin typeface="Cambria Math" panose="02040503050406030204" pitchFamily="18" charset="0"/>
                                <a:cs typeface="Arial"/>
                              </a:rPr>
                              <m:t>𝑠</m:t>
                            </m:r>
                          </m:e>
                        </m:d>
                      </m:sup>
                    </m:sSup>
                    <m:r>
                      <a:rPr lang="ar-AE" sz="800" spc="-5">
                        <a:latin typeface="Cambria Math" panose="02040503050406030204" pitchFamily="18" charset="0"/>
                        <a:cs typeface="Arial"/>
                      </a:rPr>
                      <m:t>, </m:t>
                    </m:r>
                    <m:r>
                      <a:rPr lang="ar-AE" sz="800" spc="-5">
                        <a:latin typeface="Cambria Math" panose="02040503050406030204" pitchFamily="18" charset="0"/>
                        <a:cs typeface="Arial"/>
                      </a:rPr>
                      <m:t>𝑠</m:t>
                    </m:r>
                    <m:r>
                      <a:rPr lang="ar-AE" sz="800" spc="-5">
                        <a:latin typeface="Cambria Math" panose="02040503050406030204" pitchFamily="18" charset="0"/>
                        <a:cs typeface="Arial"/>
                      </a:rPr>
                      <m:t>=</m:t>
                    </m:r>
                    <m:r>
                      <a:rPr lang="ar-AE" sz="800" spc="-5">
                        <a:latin typeface="Cambria Math" panose="02040503050406030204" pitchFamily="18" charset="0"/>
                        <a:cs typeface="Arial"/>
                      </a:rPr>
                      <m:t>1</m:t>
                    </m:r>
                    <m:r>
                      <a:rPr lang="ar-AE" sz="800" spc="-5">
                        <a:latin typeface="Cambria Math" panose="02040503050406030204" pitchFamily="18" charset="0"/>
                        <a:cs typeface="Arial"/>
                      </a:rPr>
                      <m:t>,…,</m:t>
                    </m:r>
                    <m:r>
                      <a:rPr lang="ar-AE" sz="800" spc="-5">
                        <a:latin typeface="Cambria Math" panose="02040503050406030204" pitchFamily="18" charset="0"/>
                        <a:cs typeface="Arial"/>
                      </a:rPr>
                      <m:t>𝑆</m:t>
                    </m:r>
                  </m:oMath>
                </a14:m>
                <a:endParaRPr lang="en-US" sz="800" spc="-5" dirty="0">
                  <a:latin typeface="Arial"/>
                  <a:cs typeface="Arial"/>
                </a:endParaRPr>
              </a:p>
            </p:txBody>
          </p:sp>
        </mc:Choice>
        <mc:Fallback xmlns="">
          <p:sp>
            <p:nvSpPr>
              <p:cNvPr id="3" name="object 3">
                <a:extLst>
                  <a:ext uri="{FF2B5EF4-FFF2-40B4-BE49-F238E27FC236}">
                    <a16:creationId xmlns:a16="http://schemas.microsoft.com/office/drawing/2014/main" id="{B101B612-9D82-8136-35EA-59CD42DD97E3}"/>
                  </a:ext>
                </a:extLst>
              </p:cNvPr>
              <p:cNvSpPr txBox="1">
                <a:spLocks noRot="1" noChangeAspect="1" noMove="1" noResize="1" noEditPoints="1" noAdjustHandles="1" noChangeArrowheads="1" noChangeShapeType="1" noTextEdit="1"/>
              </p:cNvSpPr>
              <p:nvPr/>
            </p:nvSpPr>
            <p:spPr>
              <a:xfrm>
                <a:off x="326169" y="1821341"/>
                <a:ext cx="1879600" cy="548227"/>
              </a:xfrm>
              <a:prstGeom prst="rect">
                <a:avLst/>
              </a:prstGeom>
              <a:blipFill>
                <a:blip r:embed="rId4"/>
                <a:stretch>
                  <a:fillRect l="-3247" t="-6667" r="-1623" b="-10000"/>
                </a:stretch>
              </a:blipFill>
            </p:spPr>
            <p:txBody>
              <a:bodyPr/>
              <a:lstStyle/>
              <a:p>
                <a:r>
                  <a:rPr lang="en-US">
                    <a:noFill/>
                  </a:rPr>
                  <a:t> </a:t>
                </a:r>
              </a:p>
            </p:txBody>
          </p:sp>
        </mc:Fallback>
      </mc:AlternateContent>
      <p:grpSp>
        <p:nvGrpSpPr>
          <p:cNvPr id="8" name="Group 7">
            <a:extLst>
              <a:ext uri="{FF2B5EF4-FFF2-40B4-BE49-F238E27FC236}">
                <a16:creationId xmlns:a16="http://schemas.microsoft.com/office/drawing/2014/main" id="{536318DD-A738-2D8D-A49A-D28330BE068A}"/>
              </a:ext>
            </a:extLst>
          </p:cNvPr>
          <p:cNvGrpSpPr/>
          <p:nvPr/>
        </p:nvGrpSpPr>
        <p:grpSpPr>
          <a:xfrm>
            <a:off x="271038" y="497775"/>
            <a:ext cx="1724890" cy="1308800"/>
            <a:chOff x="2458680" y="1206260"/>
            <a:chExt cx="1724890" cy="1295863"/>
          </a:xfrm>
        </p:grpSpPr>
        <p:sp>
          <p:nvSpPr>
            <p:cNvPr id="9" name="object 9">
              <a:extLst>
                <a:ext uri="{FF2B5EF4-FFF2-40B4-BE49-F238E27FC236}">
                  <a16:creationId xmlns:a16="http://schemas.microsoft.com/office/drawing/2014/main" id="{A16BEA73-677F-3B10-ED9B-EA9656313F68}"/>
                </a:ext>
              </a:extLst>
            </p:cNvPr>
            <p:cNvSpPr txBox="1"/>
            <p:nvPr/>
          </p:nvSpPr>
          <p:spPr>
            <a:xfrm>
              <a:off x="3899825" y="2313291"/>
              <a:ext cx="147955" cy="100965"/>
            </a:xfrm>
            <a:prstGeom prst="rect">
              <a:avLst/>
            </a:prstGeom>
          </p:spPr>
          <p:txBody>
            <a:bodyPr vert="horz" wrap="square" lIns="0" tIns="12065" rIns="0" bIns="0" rtlCol="0">
              <a:spAutoFit/>
            </a:bodyPr>
            <a:lstStyle/>
            <a:p>
              <a:pPr marL="12700">
                <a:lnSpc>
                  <a:spcPct val="100000"/>
                </a:lnSpc>
                <a:spcBef>
                  <a:spcPts val="95"/>
                </a:spcBef>
              </a:pPr>
              <a:r>
                <a:rPr sz="500" b="1" spc="-5" dirty="0">
                  <a:solidFill>
                    <a:srgbClr val="252525"/>
                  </a:solidFill>
                  <a:latin typeface="Arial"/>
                  <a:cs typeface="Arial"/>
                </a:rPr>
                <a:t>0.08</a:t>
              </a:r>
              <a:endParaRPr sz="500" dirty="0">
                <a:latin typeface="Arial"/>
                <a:cs typeface="Arial"/>
              </a:endParaRPr>
            </a:p>
          </p:txBody>
        </p:sp>
        <p:sp>
          <p:nvSpPr>
            <p:cNvPr id="10" name="object 13">
              <a:extLst>
                <a:ext uri="{FF2B5EF4-FFF2-40B4-BE49-F238E27FC236}">
                  <a16:creationId xmlns:a16="http://schemas.microsoft.com/office/drawing/2014/main" id="{78942DBF-00FE-2D57-61C0-63A6E324B8B2}"/>
                </a:ext>
              </a:extLst>
            </p:cNvPr>
            <p:cNvSpPr txBox="1"/>
            <p:nvPr/>
          </p:nvSpPr>
          <p:spPr>
            <a:xfrm>
              <a:off x="2576906" y="1975962"/>
              <a:ext cx="95885" cy="100965"/>
            </a:xfrm>
            <a:prstGeom prst="rect">
              <a:avLst/>
            </a:prstGeom>
          </p:spPr>
          <p:txBody>
            <a:bodyPr vert="horz" wrap="square" lIns="0" tIns="12065" rIns="0" bIns="0" rtlCol="0">
              <a:spAutoFit/>
            </a:bodyPr>
            <a:lstStyle/>
            <a:p>
              <a:pPr marL="12700">
                <a:lnSpc>
                  <a:spcPct val="100000"/>
                </a:lnSpc>
                <a:spcBef>
                  <a:spcPts val="95"/>
                </a:spcBef>
              </a:pPr>
              <a:r>
                <a:rPr sz="500" b="1" spc="-5" dirty="0">
                  <a:solidFill>
                    <a:srgbClr val="252525"/>
                  </a:solidFill>
                  <a:latin typeface="Arial"/>
                  <a:cs typeface="Arial"/>
                </a:rPr>
                <a:t>50</a:t>
              </a:r>
              <a:endParaRPr sz="500">
                <a:latin typeface="Arial"/>
                <a:cs typeface="Arial"/>
              </a:endParaRPr>
            </a:p>
          </p:txBody>
        </p:sp>
        <p:sp>
          <p:nvSpPr>
            <p:cNvPr id="11" name="object 14">
              <a:extLst>
                <a:ext uri="{FF2B5EF4-FFF2-40B4-BE49-F238E27FC236}">
                  <a16:creationId xmlns:a16="http://schemas.microsoft.com/office/drawing/2014/main" id="{D351CD09-45B6-0E0D-EB83-E6DFF67CACBF}"/>
                </a:ext>
              </a:extLst>
            </p:cNvPr>
            <p:cNvSpPr txBox="1"/>
            <p:nvPr/>
          </p:nvSpPr>
          <p:spPr>
            <a:xfrm>
              <a:off x="2542192" y="1691459"/>
              <a:ext cx="130810" cy="100965"/>
            </a:xfrm>
            <a:prstGeom prst="rect">
              <a:avLst/>
            </a:prstGeom>
          </p:spPr>
          <p:txBody>
            <a:bodyPr vert="horz" wrap="square" lIns="0" tIns="12065" rIns="0" bIns="0" rtlCol="0">
              <a:spAutoFit/>
            </a:bodyPr>
            <a:lstStyle/>
            <a:p>
              <a:pPr marL="12700">
                <a:lnSpc>
                  <a:spcPct val="100000"/>
                </a:lnSpc>
                <a:spcBef>
                  <a:spcPts val="95"/>
                </a:spcBef>
              </a:pPr>
              <a:r>
                <a:rPr sz="500" b="1" spc="-5" dirty="0">
                  <a:solidFill>
                    <a:srgbClr val="252525"/>
                  </a:solidFill>
                  <a:latin typeface="Arial"/>
                  <a:cs typeface="Arial"/>
                </a:rPr>
                <a:t>100</a:t>
              </a:r>
              <a:endParaRPr sz="500">
                <a:latin typeface="Arial"/>
                <a:cs typeface="Arial"/>
              </a:endParaRPr>
            </a:p>
          </p:txBody>
        </p:sp>
        <p:sp>
          <p:nvSpPr>
            <p:cNvPr id="16" name="object 15">
              <a:extLst>
                <a:ext uri="{FF2B5EF4-FFF2-40B4-BE49-F238E27FC236}">
                  <a16:creationId xmlns:a16="http://schemas.microsoft.com/office/drawing/2014/main" id="{3AED7A36-B597-24EB-1671-0BDE2AE7B85F}"/>
                </a:ext>
              </a:extLst>
            </p:cNvPr>
            <p:cNvSpPr txBox="1"/>
            <p:nvPr/>
          </p:nvSpPr>
          <p:spPr>
            <a:xfrm>
              <a:off x="2542192" y="1406955"/>
              <a:ext cx="130810" cy="100965"/>
            </a:xfrm>
            <a:prstGeom prst="rect">
              <a:avLst/>
            </a:prstGeom>
          </p:spPr>
          <p:txBody>
            <a:bodyPr vert="horz" wrap="square" lIns="0" tIns="12065" rIns="0" bIns="0" rtlCol="0">
              <a:spAutoFit/>
            </a:bodyPr>
            <a:lstStyle/>
            <a:p>
              <a:pPr marL="12700">
                <a:lnSpc>
                  <a:spcPct val="100000"/>
                </a:lnSpc>
                <a:spcBef>
                  <a:spcPts val="95"/>
                </a:spcBef>
              </a:pPr>
              <a:r>
                <a:rPr sz="500" b="1" spc="-5" dirty="0">
                  <a:solidFill>
                    <a:srgbClr val="252525"/>
                  </a:solidFill>
                  <a:latin typeface="Arial"/>
                  <a:cs typeface="Arial"/>
                </a:rPr>
                <a:t>150</a:t>
              </a:r>
              <a:endParaRPr sz="500">
                <a:latin typeface="Arial"/>
                <a:cs typeface="Arial"/>
              </a:endParaRPr>
            </a:p>
          </p:txBody>
        </p:sp>
        <p:grpSp>
          <p:nvGrpSpPr>
            <p:cNvPr id="19" name="Group 18">
              <a:extLst>
                <a:ext uri="{FF2B5EF4-FFF2-40B4-BE49-F238E27FC236}">
                  <a16:creationId xmlns:a16="http://schemas.microsoft.com/office/drawing/2014/main" id="{84481568-09DF-5EB3-267C-9A15C2DB16A4}"/>
                </a:ext>
              </a:extLst>
            </p:cNvPr>
            <p:cNvGrpSpPr/>
            <p:nvPr/>
          </p:nvGrpSpPr>
          <p:grpSpPr>
            <a:xfrm>
              <a:off x="2458680" y="1206260"/>
              <a:ext cx="1724890" cy="1295863"/>
              <a:chOff x="2458680" y="1206260"/>
              <a:chExt cx="1724890" cy="1295863"/>
            </a:xfrm>
          </p:grpSpPr>
          <p:sp>
            <p:nvSpPr>
              <p:cNvPr id="20" name="object 7">
                <a:extLst>
                  <a:ext uri="{FF2B5EF4-FFF2-40B4-BE49-F238E27FC236}">
                    <a16:creationId xmlns:a16="http://schemas.microsoft.com/office/drawing/2014/main" id="{15B68388-BF86-5313-479B-2E53F54FD763}"/>
                  </a:ext>
                </a:extLst>
              </p:cNvPr>
              <p:cNvSpPr/>
              <p:nvPr/>
            </p:nvSpPr>
            <p:spPr>
              <a:xfrm>
                <a:off x="2676715" y="1206260"/>
                <a:ext cx="1506855" cy="1102995"/>
              </a:xfrm>
              <a:custGeom>
                <a:avLst/>
                <a:gdLst/>
                <a:ahLst/>
                <a:cxnLst/>
                <a:rect l="l" t="t" r="r" b="b"/>
                <a:pathLst>
                  <a:path w="1506854" h="1102995">
                    <a:moveTo>
                      <a:pt x="0" y="1102512"/>
                    </a:moveTo>
                    <a:lnTo>
                      <a:pt x="1506581" y="1102512"/>
                    </a:lnTo>
                  </a:path>
                  <a:path w="1506854" h="1102995">
                    <a:moveTo>
                      <a:pt x="324194" y="1102512"/>
                    </a:moveTo>
                    <a:lnTo>
                      <a:pt x="324194" y="1087446"/>
                    </a:lnTo>
                  </a:path>
                  <a:path w="1506854" h="1102995">
                    <a:moveTo>
                      <a:pt x="648431" y="1102512"/>
                    </a:moveTo>
                    <a:lnTo>
                      <a:pt x="648431" y="1087446"/>
                    </a:lnTo>
                  </a:path>
                  <a:path w="1506854" h="1102995">
                    <a:moveTo>
                      <a:pt x="972669" y="1102512"/>
                    </a:moveTo>
                    <a:lnTo>
                      <a:pt x="972669" y="1087446"/>
                    </a:lnTo>
                  </a:path>
                  <a:path w="1506854" h="1102995">
                    <a:moveTo>
                      <a:pt x="1296906" y="1102512"/>
                    </a:moveTo>
                    <a:lnTo>
                      <a:pt x="1296906" y="1087446"/>
                    </a:lnTo>
                  </a:path>
                  <a:path w="1506854" h="1102995">
                    <a:moveTo>
                      <a:pt x="0" y="0"/>
                    </a:moveTo>
                    <a:lnTo>
                      <a:pt x="1506581" y="0"/>
                    </a:lnTo>
                  </a:path>
                  <a:path w="1506854" h="1102995">
                    <a:moveTo>
                      <a:pt x="324194" y="0"/>
                    </a:moveTo>
                    <a:lnTo>
                      <a:pt x="324194" y="15065"/>
                    </a:lnTo>
                  </a:path>
                  <a:path w="1506854" h="1102995">
                    <a:moveTo>
                      <a:pt x="648431" y="0"/>
                    </a:moveTo>
                    <a:lnTo>
                      <a:pt x="648431" y="15065"/>
                    </a:lnTo>
                  </a:path>
                  <a:path w="1506854" h="1102995">
                    <a:moveTo>
                      <a:pt x="972669" y="0"/>
                    </a:moveTo>
                    <a:lnTo>
                      <a:pt x="972669" y="15065"/>
                    </a:lnTo>
                  </a:path>
                  <a:path w="1506854" h="1102995">
                    <a:moveTo>
                      <a:pt x="1296906" y="0"/>
                    </a:moveTo>
                    <a:lnTo>
                      <a:pt x="1296906" y="15065"/>
                    </a:lnTo>
                  </a:path>
                </a:pathLst>
              </a:custGeom>
              <a:ln w="3175">
                <a:solidFill>
                  <a:srgbClr val="252525"/>
                </a:solidFill>
              </a:ln>
            </p:spPr>
            <p:txBody>
              <a:bodyPr wrap="square" lIns="0" tIns="0" rIns="0" bIns="0" rtlCol="0"/>
              <a:lstStyle/>
              <a:p>
                <a:endParaRPr/>
              </a:p>
            </p:txBody>
          </p:sp>
          <p:grpSp>
            <p:nvGrpSpPr>
              <p:cNvPr id="21" name="Group 20">
                <a:extLst>
                  <a:ext uri="{FF2B5EF4-FFF2-40B4-BE49-F238E27FC236}">
                    <a16:creationId xmlns:a16="http://schemas.microsoft.com/office/drawing/2014/main" id="{D99AC3F0-5219-3CB6-E497-1945686BFE8B}"/>
                  </a:ext>
                </a:extLst>
              </p:cNvPr>
              <p:cNvGrpSpPr/>
              <p:nvPr/>
            </p:nvGrpSpPr>
            <p:grpSpPr>
              <a:xfrm>
                <a:off x="2458680" y="1206260"/>
                <a:ext cx="1724890" cy="1295863"/>
                <a:chOff x="2458680" y="1206260"/>
                <a:chExt cx="1724890" cy="1295863"/>
              </a:xfrm>
            </p:grpSpPr>
            <p:sp>
              <p:nvSpPr>
                <p:cNvPr id="25" name="object 8">
                  <a:extLst>
                    <a:ext uri="{FF2B5EF4-FFF2-40B4-BE49-F238E27FC236}">
                      <a16:creationId xmlns:a16="http://schemas.microsoft.com/office/drawing/2014/main" id="{139DE214-2D21-DB6B-8C24-5824813665F5}"/>
                    </a:ext>
                  </a:extLst>
                </p:cNvPr>
                <p:cNvSpPr txBox="1"/>
                <p:nvPr/>
              </p:nvSpPr>
              <p:spPr>
                <a:xfrm>
                  <a:off x="2927113" y="2309083"/>
                  <a:ext cx="796925" cy="193040"/>
                </a:xfrm>
                <a:prstGeom prst="rect">
                  <a:avLst/>
                </a:prstGeom>
              </p:spPr>
              <p:txBody>
                <a:bodyPr vert="horz" wrap="square" lIns="0" tIns="15875" rIns="0" bIns="0" rtlCol="0">
                  <a:spAutoFit/>
                </a:bodyPr>
                <a:lstStyle/>
                <a:p>
                  <a:pPr marR="5080" algn="r">
                    <a:lnSpc>
                      <a:spcPct val="100000"/>
                    </a:lnSpc>
                    <a:spcBef>
                      <a:spcPts val="125"/>
                    </a:spcBef>
                    <a:tabLst>
                      <a:tab pos="323850" algn="l"/>
                      <a:tab pos="648335" algn="l"/>
                    </a:tabLst>
                  </a:pPr>
                  <a:r>
                    <a:rPr sz="500" b="1" spc="-5" dirty="0">
                      <a:solidFill>
                        <a:srgbClr val="252525"/>
                      </a:solidFill>
                      <a:latin typeface="Arial"/>
                      <a:cs typeface="Arial"/>
                    </a:rPr>
                    <a:t>0.02	0.04	0.06</a:t>
                  </a:r>
                  <a:endParaRPr sz="500" dirty="0">
                    <a:latin typeface="Arial"/>
                    <a:cs typeface="Arial"/>
                  </a:endParaRPr>
                </a:p>
                <a:p>
                  <a:pPr marR="7620" algn="r">
                    <a:lnSpc>
                      <a:spcPct val="100000"/>
                    </a:lnSpc>
                    <a:spcBef>
                      <a:spcPts val="35"/>
                    </a:spcBef>
                  </a:pPr>
                  <a:r>
                    <a:rPr sz="550" b="1" spc="-5" dirty="0">
                      <a:solidFill>
                        <a:srgbClr val="252525"/>
                      </a:solidFill>
                      <a:latin typeface="Arial"/>
                      <a:cs typeface="Arial"/>
                    </a:rPr>
                    <a:t>Von Mises Strain</a:t>
                  </a:r>
                  <a:endParaRPr sz="550" dirty="0">
                    <a:latin typeface="Arial"/>
                    <a:cs typeface="Arial"/>
                  </a:endParaRPr>
                </a:p>
              </p:txBody>
            </p:sp>
            <p:grpSp>
              <p:nvGrpSpPr>
                <p:cNvPr id="26" name="Group 25">
                  <a:extLst>
                    <a:ext uri="{FF2B5EF4-FFF2-40B4-BE49-F238E27FC236}">
                      <a16:creationId xmlns:a16="http://schemas.microsoft.com/office/drawing/2014/main" id="{B33908B1-3DAA-B42C-203E-A931F6E84DE0}"/>
                    </a:ext>
                  </a:extLst>
                </p:cNvPr>
                <p:cNvGrpSpPr/>
                <p:nvPr/>
              </p:nvGrpSpPr>
              <p:grpSpPr>
                <a:xfrm>
                  <a:off x="2458680" y="1206260"/>
                  <a:ext cx="1724890" cy="1102995"/>
                  <a:chOff x="2458680" y="1206260"/>
                  <a:chExt cx="1724890" cy="1102995"/>
                </a:xfrm>
              </p:grpSpPr>
              <p:grpSp>
                <p:nvGrpSpPr>
                  <p:cNvPr id="27" name="Group 26">
                    <a:extLst>
                      <a:ext uri="{FF2B5EF4-FFF2-40B4-BE49-F238E27FC236}">
                        <a16:creationId xmlns:a16="http://schemas.microsoft.com/office/drawing/2014/main" id="{497D1E5E-162A-455E-FCF1-97D7B02BDBFD}"/>
                      </a:ext>
                    </a:extLst>
                  </p:cNvPr>
                  <p:cNvGrpSpPr/>
                  <p:nvPr/>
                </p:nvGrpSpPr>
                <p:grpSpPr>
                  <a:xfrm>
                    <a:off x="2676715" y="1206260"/>
                    <a:ext cx="1506855" cy="1102995"/>
                    <a:chOff x="2676715" y="1206260"/>
                    <a:chExt cx="1506855" cy="1102995"/>
                  </a:xfrm>
                </p:grpSpPr>
                <p:sp>
                  <p:nvSpPr>
                    <p:cNvPr id="29" name="object 11">
                      <a:extLst>
                        <a:ext uri="{FF2B5EF4-FFF2-40B4-BE49-F238E27FC236}">
                          <a16:creationId xmlns:a16="http://schemas.microsoft.com/office/drawing/2014/main" id="{5F418622-6AB4-1E6F-5BEF-18F840FCD5D3}"/>
                        </a:ext>
                      </a:extLst>
                    </p:cNvPr>
                    <p:cNvSpPr/>
                    <p:nvPr/>
                  </p:nvSpPr>
                  <p:spPr>
                    <a:xfrm>
                      <a:off x="2676715" y="1206260"/>
                      <a:ext cx="1506855" cy="1102995"/>
                    </a:xfrm>
                    <a:custGeom>
                      <a:avLst/>
                      <a:gdLst/>
                      <a:ahLst/>
                      <a:cxnLst/>
                      <a:rect l="l" t="t" r="r" b="b"/>
                      <a:pathLst>
                        <a:path w="1506854" h="1102995">
                          <a:moveTo>
                            <a:pt x="0" y="1102512"/>
                          </a:moveTo>
                          <a:lnTo>
                            <a:pt x="0" y="0"/>
                          </a:lnTo>
                        </a:path>
                        <a:path w="1506854" h="1102995">
                          <a:moveTo>
                            <a:pt x="1506581" y="1102512"/>
                          </a:moveTo>
                          <a:lnTo>
                            <a:pt x="1506581" y="0"/>
                          </a:lnTo>
                        </a:path>
                        <a:path w="1506854" h="1102995">
                          <a:moveTo>
                            <a:pt x="0" y="820355"/>
                          </a:moveTo>
                          <a:lnTo>
                            <a:pt x="15065" y="820355"/>
                          </a:lnTo>
                        </a:path>
                        <a:path w="1506854" h="1102995">
                          <a:moveTo>
                            <a:pt x="0" y="535852"/>
                          </a:moveTo>
                          <a:lnTo>
                            <a:pt x="15065" y="535852"/>
                          </a:lnTo>
                        </a:path>
                        <a:path w="1506854" h="1102995">
                          <a:moveTo>
                            <a:pt x="0" y="251348"/>
                          </a:moveTo>
                          <a:lnTo>
                            <a:pt x="15065" y="251348"/>
                          </a:lnTo>
                        </a:path>
                        <a:path w="1506854" h="1102995">
                          <a:moveTo>
                            <a:pt x="1506581" y="820355"/>
                          </a:moveTo>
                          <a:lnTo>
                            <a:pt x="1491515" y="820355"/>
                          </a:lnTo>
                        </a:path>
                        <a:path w="1506854" h="1102995">
                          <a:moveTo>
                            <a:pt x="1506581" y="535852"/>
                          </a:moveTo>
                          <a:lnTo>
                            <a:pt x="1491515" y="535852"/>
                          </a:lnTo>
                        </a:path>
                        <a:path w="1506854" h="1102995">
                          <a:moveTo>
                            <a:pt x="1506581" y="251348"/>
                          </a:moveTo>
                          <a:lnTo>
                            <a:pt x="1491515" y="251348"/>
                          </a:lnTo>
                        </a:path>
                      </a:pathLst>
                    </a:custGeom>
                    <a:ln w="3175">
                      <a:solidFill>
                        <a:srgbClr val="252525"/>
                      </a:solidFill>
                    </a:ln>
                  </p:spPr>
                  <p:txBody>
                    <a:bodyPr wrap="square" lIns="0" tIns="0" rIns="0" bIns="0" rtlCol="0"/>
                    <a:lstStyle/>
                    <a:p>
                      <a:endParaRPr/>
                    </a:p>
                  </p:txBody>
                </p:sp>
                <p:sp>
                  <p:nvSpPr>
                    <p:cNvPr id="30" name="object 12">
                      <a:extLst>
                        <a:ext uri="{FF2B5EF4-FFF2-40B4-BE49-F238E27FC236}">
                          <a16:creationId xmlns:a16="http://schemas.microsoft.com/office/drawing/2014/main" id="{23038B10-3F7C-33AE-34C1-1E557DA1F23A}"/>
                        </a:ext>
                      </a:extLst>
                    </p:cNvPr>
                    <p:cNvSpPr/>
                    <p:nvPr/>
                  </p:nvSpPr>
                  <p:spPr>
                    <a:xfrm>
                      <a:off x="2676715" y="1206260"/>
                      <a:ext cx="1506855" cy="1102995"/>
                    </a:xfrm>
                    <a:custGeom>
                      <a:avLst/>
                      <a:gdLst/>
                      <a:ahLst/>
                      <a:cxnLst/>
                      <a:rect l="l" t="t" r="r" b="b"/>
                      <a:pathLst>
                        <a:path w="1506854" h="1102995">
                          <a:moveTo>
                            <a:pt x="0" y="1102512"/>
                          </a:moveTo>
                          <a:lnTo>
                            <a:pt x="661" y="1067681"/>
                          </a:lnTo>
                          <a:lnTo>
                            <a:pt x="705" y="1065354"/>
                          </a:lnTo>
                          <a:lnTo>
                            <a:pt x="1347" y="1030369"/>
                          </a:lnTo>
                          <a:lnTo>
                            <a:pt x="1389" y="1028042"/>
                          </a:lnTo>
                          <a:lnTo>
                            <a:pt x="2053" y="990809"/>
                          </a:lnTo>
                          <a:lnTo>
                            <a:pt x="2094" y="988482"/>
                          </a:lnTo>
                          <a:lnTo>
                            <a:pt x="2758" y="951249"/>
                          </a:lnTo>
                          <a:lnTo>
                            <a:pt x="2800" y="948922"/>
                          </a:lnTo>
                          <a:lnTo>
                            <a:pt x="3464" y="911689"/>
                          </a:lnTo>
                          <a:lnTo>
                            <a:pt x="4169" y="872130"/>
                          </a:lnTo>
                          <a:lnTo>
                            <a:pt x="4875" y="832741"/>
                          </a:lnTo>
                          <a:lnTo>
                            <a:pt x="6228" y="768690"/>
                          </a:lnTo>
                          <a:lnTo>
                            <a:pt x="8333" y="730298"/>
                          </a:lnTo>
                          <a:lnTo>
                            <a:pt x="14570" y="702859"/>
                          </a:lnTo>
                          <a:lnTo>
                            <a:pt x="14625" y="702731"/>
                          </a:lnTo>
                          <a:lnTo>
                            <a:pt x="15273" y="701334"/>
                          </a:lnTo>
                          <a:lnTo>
                            <a:pt x="15929" y="700006"/>
                          </a:lnTo>
                          <a:lnTo>
                            <a:pt x="16632" y="698683"/>
                          </a:lnTo>
                          <a:lnTo>
                            <a:pt x="17334" y="697443"/>
                          </a:lnTo>
                          <a:lnTo>
                            <a:pt x="18037" y="696272"/>
                          </a:lnTo>
                          <a:lnTo>
                            <a:pt x="18739" y="695161"/>
                          </a:lnTo>
                          <a:lnTo>
                            <a:pt x="19388" y="694187"/>
                          </a:lnTo>
                          <a:lnTo>
                            <a:pt x="20090" y="693169"/>
                          </a:lnTo>
                          <a:lnTo>
                            <a:pt x="20793" y="692190"/>
                          </a:lnTo>
                          <a:lnTo>
                            <a:pt x="21496" y="691247"/>
                          </a:lnTo>
                          <a:lnTo>
                            <a:pt x="22199" y="690334"/>
                          </a:lnTo>
                          <a:lnTo>
                            <a:pt x="22902" y="689448"/>
                          </a:lnTo>
                          <a:lnTo>
                            <a:pt x="23559" y="688634"/>
                          </a:lnTo>
                          <a:lnTo>
                            <a:pt x="24262" y="687794"/>
                          </a:lnTo>
                          <a:lnTo>
                            <a:pt x="24965" y="686973"/>
                          </a:lnTo>
                          <a:lnTo>
                            <a:pt x="25668" y="686169"/>
                          </a:lnTo>
                          <a:lnTo>
                            <a:pt x="26371" y="685382"/>
                          </a:lnTo>
                          <a:lnTo>
                            <a:pt x="27074" y="684610"/>
                          </a:lnTo>
                          <a:lnTo>
                            <a:pt x="27723" y="683920"/>
                          </a:lnTo>
                          <a:lnTo>
                            <a:pt x="28426" y="683173"/>
                          </a:lnTo>
                          <a:lnTo>
                            <a:pt x="29129" y="682438"/>
                          </a:lnTo>
                          <a:lnTo>
                            <a:pt x="29832" y="681713"/>
                          </a:lnTo>
                          <a:lnTo>
                            <a:pt x="30535" y="680998"/>
                          </a:lnTo>
                          <a:lnTo>
                            <a:pt x="31238" y="680292"/>
                          </a:lnTo>
                          <a:lnTo>
                            <a:pt x="31895" y="679626"/>
                          </a:lnTo>
                          <a:lnTo>
                            <a:pt x="32598" y="678935"/>
                          </a:lnTo>
                          <a:lnTo>
                            <a:pt x="33301" y="678251"/>
                          </a:lnTo>
                          <a:lnTo>
                            <a:pt x="34004" y="677573"/>
                          </a:lnTo>
                          <a:lnTo>
                            <a:pt x="34707" y="676903"/>
                          </a:lnTo>
                          <a:lnTo>
                            <a:pt x="35355" y="676305"/>
                          </a:lnTo>
                          <a:lnTo>
                            <a:pt x="36058" y="675646"/>
                          </a:lnTo>
                          <a:lnTo>
                            <a:pt x="36761" y="674992"/>
                          </a:lnTo>
                          <a:lnTo>
                            <a:pt x="37464" y="674343"/>
                          </a:lnTo>
                          <a:lnTo>
                            <a:pt x="38167" y="673699"/>
                          </a:lnTo>
                          <a:lnTo>
                            <a:pt x="38870" y="673059"/>
                          </a:lnTo>
                          <a:lnTo>
                            <a:pt x="39573" y="672423"/>
                          </a:lnTo>
                          <a:lnTo>
                            <a:pt x="40230" y="671814"/>
                          </a:lnTo>
                          <a:lnTo>
                            <a:pt x="40933" y="671186"/>
                          </a:lnTo>
                          <a:lnTo>
                            <a:pt x="41636" y="670561"/>
                          </a:lnTo>
                          <a:lnTo>
                            <a:pt x="42339" y="669939"/>
                          </a:lnTo>
                          <a:lnTo>
                            <a:pt x="43042" y="669321"/>
                          </a:lnTo>
                          <a:lnTo>
                            <a:pt x="43690" y="668774"/>
                          </a:lnTo>
                          <a:lnTo>
                            <a:pt x="44393" y="668162"/>
                          </a:lnTo>
                          <a:lnTo>
                            <a:pt x="45096" y="667553"/>
                          </a:lnTo>
                          <a:lnTo>
                            <a:pt x="45799" y="666948"/>
                          </a:lnTo>
                          <a:lnTo>
                            <a:pt x="46502" y="666344"/>
                          </a:lnTo>
                          <a:lnTo>
                            <a:pt x="47205" y="665743"/>
                          </a:lnTo>
                          <a:lnTo>
                            <a:pt x="47862" y="665162"/>
                          </a:lnTo>
                          <a:lnTo>
                            <a:pt x="48565" y="664566"/>
                          </a:lnTo>
                          <a:lnTo>
                            <a:pt x="49268" y="663972"/>
                          </a:lnTo>
                          <a:lnTo>
                            <a:pt x="49971" y="663381"/>
                          </a:lnTo>
                          <a:lnTo>
                            <a:pt x="50673" y="662791"/>
                          </a:lnTo>
                          <a:lnTo>
                            <a:pt x="51322" y="662273"/>
                          </a:lnTo>
                          <a:lnTo>
                            <a:pt x="52025" y="661688"/>
                          </a:lnTo>
                          <a:lnTo>
                            <a:pt x="52727" y="661105"/>
                          </a:lnTo>
                          <a:lnTo>
                            <a:pt x="53430" y="660524"/>
                          </a:lnTo>
                          <a:lnTo>
                            <a:pt x="54133" y="659945"/>
                          </a:lnTo>
                          <a:lnTo>
                            <a:pt x="54836" y="659368"/>
                          </a:lnTo>
                          <a:lnTo>
                            <a:pt x="55539" y="658792"/>
                          </a:lnTo>
                          <a:lnTo>
                            <a:pt x="56196" y="658231"/>
                          </a:lnTo>
                          <a:lnTo>
                            <a:pt x="56899" y="657658"/>
                          </a:lnTo>
                          <a:lnTo>
                            <a:pt x="57601" y="657088"/>
                          </a:lnTo>
                          <a:lnTo>
                            <a:pt x="58304" y="656519"/>
                          </a:lnTo>
                          <a:lnTo>
                            <a:pt x="59007" y="655952"/>
                          </a:lnTo>
                          <a:lnTo>
                            <a:pt x="59655" y="655456"/>
                          </a:lnTo>
                          <a:lnTo>
                            <a:pt x="60358" y="654892"/>
                          </a:lnTo>
                          <a:lnTo>
                            <a:pt x="61061" y="654329"/>
                          </a:lnTo>
                          <a:lnTo>
                            <a:pt x="61764" y="653768"/>
                          </a:lnTo>
                          <a:lnTo>
                            <a:pt x="62466" y="653208"/>
                          </a:lnTo>
                          <a:lnTo>
                            <a:pt x="63169" y="652649"/>
                          </a:lnTo>
                          <a:lnTo>
                            <a:pt x="63872" y="652092"/>
                          </a:lnTo>
                          <a:lnTo>
                            <a:pt x="64529" y="651545"/>
                          </a:lnTo>
                          <a:lnTo>
                            <a:pt x="65232" y="650990"/>
                          </a:lnTo>
                          <a:lnTo>
                            <a:pt x="65935" y="650437"/>
                          </a:lnTo>
                          <a:lnTo>
                            <a:pt x="66638" y="649885"/>
                          </a:lnTo>
                          <a:lnTo>
                            <a:pt x="67340" y="649334"/>
                          </a:lnTo>
                          <a:lnTo>
                            <a:pt x="67988" y="648856"/>
                          </a:lnTo>
                          <a:lnTo>
                            <a:pt x="68691" y="648307"/>
                          </a:lnTo>
                          <a:lnTo>
                            <a:pt x="69394" y="647760"/>
                          </a:lnTo>
                          <a:lnTo>
                            <a:pt x="70097" y="647214"/>
                          </a:lnTo>
                          <a:lnTo>
                            <a:pt x="70800" y="646669"/>
                          </a:lnTo>
                          <a:lnTo>
                            <a:pt x="71502" y="646126"/>
                          </a:lnTo>
                          <a:lnTo>
                            <a:pt x="72159" y="645589"/>
                          </a:lnTo>
                          <a:lnTo>
                            <a:pt x="72862" y="645047"/>
                          </a:lnTo>
                          <a:lnTo>
                            <a:pt x="73565" y="644506"/>
                          </a:lnTo>
                          <a:lnTo>
                            <a:pt x="74268" y="643967"/>
                          </a:lnTo>
                          <a:lnTo>
                            <a:pt x="74970" y="643428"/>
                          </a:lnTo>
                          <a:lnTo>
                            <a:pt x="75673" y="642891"/>
                          </a:lnTo>
                          <a:lnTo>
                            <a:pt x="76321" y="642427"/>
                          </a:lnTo>
                          <a:lnTo>
                            <a:pt x="77024" y="641892"/>
                          </a:lnTo>
                          <a:lnTo>
                            <a:pt x="77727" y="641357"/>
                          </a:lnTo>
                          <a:lnTo>
                            <a:pt x="78430" y="640824"/>
                          </a:lnTo>
                          <a:lnTo>
                            <a:pt x="79132" y="640291"/>
                          </a:lnTo>
                          <a:lnTo>
                            <a:pt x="79835" y="639760"/>
                          </a:lnTo>
                          <a:lnTo>
                            <a:pt x="80492" y="639232"/>
                          </a:lnTo>
                          <a:lnTo>
                            <a:pt x="81195" y="638702"/>
                          </a:lnTo>
                          <a:lnTo>
                            <a:pt x="81898" y="638173"/>
                          </a:lnTo>
                          <a:lnTo>
                            <a:pt x="82601" y="637645"/>
                          </a:lnTo>
                          <a:lnTo>
                            <a:pt x="83303" y="637118"/>
                          </a:lnTo>
                          <a:lnTo>
                            <a:pt x="84006" y="636592"/>
                          </a:lnTo>
                          <a:lnTo>
                            <a:pt x="84654" y="636140"/>
                          </a:lnTo>
                          <a:lnTo>
                            <a:pt x="85357" y="635616"/>
                          </a:lnTo>
                          <a:lnTo>
                            <a:pt x="86060" y="635092"/>
                          </a:lnTo>
                          <a:lnTo>
                            <a:pt x="86762" y="634569"/>
                          </a:lnTo>
                          <a:lnTo>
                            <a:pt x="87465" y="634047"/>
                          </a:lnTo>
                          <a:lnTo>
                            <a:pt x="88168" y="633526"/>
                          </a:lnTo>
                          <a:lnTo>
                            <a:pt x="88825" y="633006"/>
                          </a:lnTo>
                          <a:lnTo>
                            <a:pt x="89528" y="632487"/>
                          </a:lnTo>
                          <a:lnTo>
                            <a:pt x="90230" y="631968"/>
                          </a:lnTo>
                          <a:lnTo>
                            <a:pt x="90933" y="631450"/>
                          </a:lnTo>
                          <a:lnTo>
                            <a:pt x="91636" y="630933"/>
                          </a:lnTo>
                          <a:lnTo>
                            <a:pt x="92238" y="630490"/>
                          </a:lnTo>
                          <a:lnTo>
                            <a:pt x="92384" y="630417"/>
                          </a:lnTo>
                          <a:lnTo>
                            <a:pt x="92941" y="629975"/>
                          </a:lnTo>
                          <a:lnTo>
                            <a:pt x="93087" y="629902"/>
                          </a:lnTo>
                          <a:lnTo>
                            <a:pt x="93644" y="629460"/>
                          </a:lnTo>
                          <a:lnTo>
                            <a:pt x="93790" y="629387"/>
                          </a:lnTo>
                          <a:lnTo>
                            <a:pt x="94347" y="628946"/>
                          </a:lnTo>
                          <a:lnTo>
                            <a:pt x="94493" y="628874"/>
                          </a:lnTo>
                          <a:lnTo>
                            <a:pt x="95049" y="628432"/>
                          </a:lnTo>
                          <a:lnTo>
                            <a:pt x="95196" y="628361"/>
                          </a:lnTo>
                          <a:lnTo>
                            <a:pt x="95752" y="627920"/>
                          </a:lnTo>
                          <a:lnTo>
                            <a:pt x="95898" y="627849"/>
                          </a:lnTo>
                          <a:lnTo>
                            <a:pt x="96455" y="627408"/>
                          </a:lnTo>
                          <a:lnTo>
                            <a:pt x="96601" y="627337"/>
                          </a:lnTo>
                          <a:lnTo>
                            <a:pt x="97158" y="626897"/>
                          </a:lnTo>
                          <a:lnTo>
                            <a:pt x="97860" y="626387"/>
                          </a:lnTo>
                          <a:lnTo>
                            <a:pt x="98563" y="625878"/>
                          </a:lnTo>
                          <a:lnTo>
                            <a:pt x="99266" y="625369"/>
                          </a:lnTo>
                          <a:lnTo>
                            <a:pt x="99969" y="624861"/>
                          </a:lnTo>
                          <a:lnTo>
                            <a:pt x="100571" y="624426"/>
                          </a:lnTo>
                          <a:lnTo>
                            <a:pt x="100717" y="624357"/>
                          </a:lnTo>
                          <a:lnTo>
                            <a:pt x="101274" y="623919"/>
                          </a:lnTo>
                          <a:lnTo>
                            <a:pt x="101420" y="623850"/>
                          </a:lnTo>
                          <a:lnTo>
                            <a:pt x="101977" y="623413"/>
                          </a:lnTo>
                          <a:lnTo>
                            <a:pt x="102123" y="623345"/>
                          </a:lnTo>
                          <a:lnTo>
                            <a:pt x="102679" y="622908"/>
                          </a:lnTo>
                          <a:lnTo>
                            <a:pt x="102826" y="622840"/>
                          </a:lnTo>
                          <a:lnTo>
                            <a:pt x="103382" y="622404"/>
                          </a:lnTo>
                          <a:lnTo>
                            <a:pt x="103528" y="622336"/>
                          </a:lnTo>
                          <a:lnTo>
                            <a:pt x="104085" y="621900"/>
                          </a:lnTo>
                          <a:lnTo>
                            <a:pt x="104231" y="621832"/>
                          </a:lnTo>
                          <a:lnTo>
                            <a:pt x="104788" y="621397"/>
                          </a:lnTo>
                          <a:lnTo>
                            <a:pt x="104934" y="621329"/>
                          </a:lnTo>
                          <a:lnTo>
                            <a:pt x="105490" y="620894"/>
                          </a:lnTo>
                          <a:lnTo>
                            <a:pt x="106193" y="620392"/>
                          </a:lnTo>
                          <a:lnTo>
                            <a:pt x="106896" y="619891"/>
                          </a:lnTo>
                          <a:lnTo>
                            <a:pt x="107599" y="619391"/>
                          </a:lnTo>
                          <a:lnTo>
                            <a:pt x="108301" y="618891"/>
                          </a:lnTo>
                          <a:lnTo>
                            <a:pt x="108904" y="618464"/>
                          </a:lnTo>
                          <a:lnTo>
                            <a:pt x="109050" y="618398"/>
                          </a:lnTo>
                          <a:lnTo>
                            <a:pt x="109607" y="617965"/>
                          </a:lnTo>
                          <a:lnTo>
                            <a:pt x="109753" y="617900"/>
                          </a:lnTo>
                          <a:lnTo>
                            <a:pt x="110309" y="617467"/>
                          </a:lnTo>
                          <a:lnTo>
                            <a:pt x="110455" y="617402"/>
                          </a:lnTo>
                          <a:lnTo>
                            <a:pt x="111012" y="616970"/>
                          </a:lnTo>
                          <a:lnTo>
                            <a:pt x="111158" y="616905"/>
                          </a:lnTo>
                          <a:lnTo>
                            <a:pt x="111715" y="616474"/>
                          </a:lnTo>
                          <a:lnTo>
                            <a:pt x="111861" y="616409"/>
                          </a:lnTo>
                          <a:lnTo>
                            <a:pt x="112418" y="615978"/>
                          </a:lnTo>
                          <a:lnTo>
                            <a:pt x="112564" y="615913"/>
                          </a:lnTo>
                          <a:lnTo>
                            <a:pt x="113120" y="615483"/>
                          </a:lnTo>
                          <a:lnTo>
                            <a:pt x="113266" y="615419"/>
                          </a:lnTo>
                          <a:lnTo>
                            <a:pt x="113823" y="614989"/>
                          </a:lnTo>
                          <a:lnTo>
                            <a:pt x="114526" y="614495"/>
                          </a:lnTo>
                          <a:lnTo>
                            <a:pt x="115229" y="614001"/>
                          </a:lnTo>
                          <a:lnTo>
                            <a:pt x="115931" y="613509"/>
                          </a:lnTo>
                          <a:lnTo>
                            <a:pt x="116634" y="613017"/>
                          </a:lnTo>
                          <a:lnTo>
                            <a:pt x="117236" y="612595"/>
                          </a:lnTo>
                          <a:lnTo>
                            <a:pt x="117383" y="612533"/>
                          </a:lnTo>
                          <a:lnTo>
                            <a:pt x="117939" y="612105"/>
                          </a:lnTo>
                          <a:lnTo>
                            <a:pt x="118085" y="612042"/>
                          </a:lnTo>
                          <a:lnTo>
                            <a:pt x="118642" y="611614"/>
                          </a:lnTo>
                          <a:lnTo>
                            <a:pt x="118788" y="611552"/>
                          </a:lnTo>
                          <a:lnTo>
                            <a:pt x="119345" y="611125"/>
                          </a:lnTo>
                          <a:lnTo>
                            <a:pt x="119491" y="611063"/>
                          </a:lnTo>
                          <a:lnTo>
                            <a:pt x="120048" y="610636"/>
                          </a:lnTo>
                          <a:lnTo>
                            <a:pt x="120194" y="610574"/>
                          </a:lnTo>
                          <a:lnTo>
                            <a:pt x="120750" y="610147"/>
                          </a:lnTo>
                          <a:lnTo>
                            <a:pt x="120896" y="610086"/>
                          </a:lnTo>
                          <a:lnTo>
                            <a:pt x="121453" y="609660"/>
                          </a:lnTo>
                          <a:lnTo>
                            <a:pt x="122156" y="609172"/>
                          </a:lnTo>
                          <a:lnTo>
                            <a:pt x="122859" y="608686"/>
                          </a:lnTo>
                          <a:lnTo>
                            <a:pt x="123561" y="608200"/>
                          </a:lnTo>
                          <a:lnTo>
                            <a:pt x="124264" y="607714"/>
                          </a:lnTo>
                          <a:lnTo>
                            <a:pt x="124967" y="607230"/>
                          </a:lnTo>
                          <a:lnTo>
                            <a:pt x="125569" y="606814"/>
                          </a:lnTo>
                          <a:lnTo>
                            <a:pt x="125715" y="606754"/>
                          </a:lnTo>
                          <a:lnTo>
                            <a:pt x="126272" y="606331"/>
                          </a:lnTo>
                          <a:lnTo>
                            <a:pt x="126418" y="606271"/>
                          </a:lnTo>
                          <a:lnTo>
                            <a:pt x="126975" y="605847"/>
                          </a:lnTo>
                          <a:lnTo>
                            <a:pt x="127121" y="605788"/>
                          </a:lnTo>
                          <a:lnTo>
                            <a:pt x="127678" y="605365"/>
                          </a:lnTo>
                          <a:lnTo>
                            <a:pt x="127824" y="605306"/>
                          </a:lnTo>
                          <a:lnTo>
                            <a:pt x="128380" y="604883"/>
                          </a:lnTo>
                          <a:lnTo>
                            <a:pt x="128527" y="604824"/>
                          </a:lnTo>
                          <a:lnTo>
                            <a:pt x="129083" y="604401"/>
                          </a:lnTo>
                          <a:lnTo>
                            <a:pt x="129229" y="604343"/>
                          </a:lnTo>
                          <a:lnTo>
                            <a:pt x="129786" y="603921"/>
                          </a:lnTo>
                          <a:lnTo>
                            <a:pt x="130489" y="603440"/>
                          </a:lnTo>
                          <a:lnTo>
                            <a:pt x="131191" y="602961"/>
                          </a:lnTo>
                          <a:lnTo>
                            <a:pt x="131894" y="602481"/>
                          </a:lnTo>
                          <a:lnTo>
                            <a:pt x="132597" y="602003"/>
                          </a:lnTo>
                          <a:lnTo>
                            <a:pt x="133300" y="601525"/>
                          </a:lnTo>
                          <a:lnTo>
                            <a:pt x="133902" y="601116"/>
                          </a:lnTo>
                          <a:lnTo>
                            <a:pt x="134048" y="601058"/>
                          </a:lnTo>
                          <a:lnTo>
                            <a:pt x="134605" y="600639"/>
                          </a:lnTo>
                          <a:lnTo>
                            <a:pt x="134751" y="600582"/>
                          </a:lnTo>
                          <a:lnTo>
                            <a:pt x="135308" y="600162"/>
                          </a:lnTo>
                          <a:lnTo>
                            <a:pt x="135454" y="600105"/>
                          </a:lnTo>
                          <a:lnTo>
                            <a:pt x="136011" y="599686"/>
                          </a:lnTo>
                          <a:lnTo>
                            <a:pt x="136157" y="599630"/>
                          </a:lnTo>
                          <a:lnTo>
                            <a:pt x="136713" y="599211"/>
                          </a:lnTo>
                          <a:lnTo>
                            <a:pt x="136860" y="599155"/>
                          </a:lnTo>
                          <a:lnTo>
                            <a:pt x="137416" y="598736"/>
                          </a:lnTo>
                          <a:lnTo>
                            <a:pt x="137562" y="598680"/>
                          </a:lnTo>
                          <a:lnTo>
                            <a:pt x="138119" y="598262"/>
                          </a:lnTo>
                          <a:lnTo>
                            <a:pt x="138822" y="597788"/>
                          </a:lnTo>
                          <a:lnTo>
                            <a:pt x="139525" y="597315"/>
                          </a:lnTo>
                          <a:lnTo>
                            <a:pt x="140227" y="596842"/>
                          </a:lnTo>
                          <a:lnTo>
                            <a:pt x="140930" y="596370"/>
                          </a:lnTo>
                          <a:lnTo>
                            <a:pt x="141532" y="595965"/>
                          </a:lnTo>
                          <a:lnTo>
                            <a:pt x="141679" y="595911"/>
                          </a:lnTo>
                          <a:lnTo>
                            <a:pt x="142235" y="595494"/>
                          </a:lnTo>
                          <a:lnTo>
                            <a:pt x="142381" y="595440"/>
                          </a:lnTo>
                          <a:lnTo>
                            <a:pt x="142938" y="595024"/>
                          </a:lnTo>
                          <a:lnTo>
                            <a:pt x="143084" y="594969"/>
                          </a:lnTo>
                          <a:lnTo>
                            <a:pt x="143641" y="594553"/>
                          </a:lnTo>
                          <a:lnTo>
                            <a:pt x="143787" y="594499"/>
                          </a:lnTo>
                          <a:lnTo>
                            <a:pt x="144344" y="594084"/>
                          </a:lnTo>
                          <a:lnTo>
                            <a:pt x="144490" y="594030"/>
                          </a:lnTo>
                          <a:lnTo>
                            <a:pt x="145046" y="593614"/>
                          </a:lnTo>
                          <a:lnTo>
                            <a:pt x="145193" y="593561"/>
                          </a:lnTo>
                          <a:lnTo>
                            <a:pt x="145749" y="593146"/>
                          </a:lnTo>
                          <a:lnTo>
                            <a:pt x="145895" y="593092"/>
                          </a:lnTo>
                          <a:lnTo>
                            <a:pt x="146452" y="592677"/>
                          </a:lnTo>
                          <a:lnTo>
                            <a:pt x="147155" y="592210"/>
                          </a:lnTo>
                          <a:lnTo>
                            <a:pt x="147858" y="591742"/>
                          </a:lnTo>
                          <a:lnTo>
                            <a:pt x="148561" y="591276"/>
                          </a:lnTo>
                          <a:lnTo>
                            <a:pt x="149263" y="590809"/>
                          </a:lnTo>
                          <a:lnTo>
                            <a:pt x="149866" y="590410"/>
                          </a:lnTo>
                          <a:lnTo>
                            <a:pt x="150012" y="590358"/>
                          </a:lnTo>
                          <a:lnTo>
                            <a:pt x="150569" y="589945"/>
                          </a:lnTo>
                          <a:lnTo>
                            <a:pt x="150715" y="589893"/>
                          </a:lnTo>
                          <a:lnTo>
                            <a:pt x="151271" y="589480"/>
                          </a:lnTo>
                          <a:lnTo>
                            <a:pt x="151417" y="589428"/>
                          </a:lnTo>
                          <a:lnTo>
                            <a:pt x="151974" y="589016"/>
                          </a:lnTo>
                          <a:lnTo>
                            <a:pt x="152120" y="588964"/>
                          </a:lnTo>
                          <a:lnTo>
                            <a:pt x="152677" y="588552"/>
                          </a:lnTo>
                          <a:lnTo>
                            <a:pt x="152823" y="588500"/>
                          </a:lnTo>
                          <a:lnTo>
                            <a:pt x="153380" y="588088"/>
                          </a:lnTo>
                          <a:lnTo>
                            <a:pt x="153526" y="588037"/>
                          </a:lnTo>
                          <a:lnTo>
                            <a:pt x="154083" y="587626"/>
                          </a:lnTo>
                          <a:lnTo>
                            <a:pt x="154229" y="587574"/>
                          </a:lnTo>
                          <a:lnTo>
                            <a:pt x="154785" y="587163"/>
                          </a:lnTo>
                          <a:lnTo>
                            <a:pt x="155488" y="586701"/>
                          </a:lnTo>
                          <a:lnTo>
                            <a:pt x="156191" y="586240"/>
                          </a:lnTo>
                          <a:lnTo>
                            <a:pt x="156894" y="585779"/>
                          </a:lnTo>
                          <a:lnTo>
                            <a:pt x="157597" y="585318"/>
                          </a:lnTo>
                          <a:lnTo>
                            <a:pt x="158199" y="584924"/>
                          </a:lnTo>
                          <a:lnTo>
                            <a:pt x="158345" y="584874"/>
                          </a:lnTo>
                          <a:lnTo>
                            <a:pt x="158902" y="584464"/>
                          </a:lnTo>
                          <a:lnTo>
                            <a:pt x="159048" y="584414"/>
                          </a:lnTo>
                          <a:lnTo>
                            <a:pt x="159605" y="584005"/>
                          </a:lnTo>
                          <a:lnTo>
                            <a:pt x="159751" y="583955"/>
                          </a:lnTo>
                          <a:lnTo>
                            <a:pt x="160307" y="583546"/>
                          </a:lnTo>
                          <a:lnTo>
                            <a:pt x="160454" y="583496"/>
                          </a:lnTo>
                          <a:lnTo>
                            <a:pt x="161010" y="583088"/>
                          </a:lnTo>
                          <a:lnTo>
                            <a:pt x="161156" y="583038"/>
                          </a:lnTo>
                          <a:lnTo>
                            <a:pt x="161713" y="582630"/>
                          </a:lnTo>
                          <a:lnTo>
                            <a:pt x="161859" y="582581"/>
                          </a:lnTo>
                          <a:lnTo>
                            <a:pt x="162416" y="582172"/>
                          </a:lnTo>
                          <a:lnTo>
                            <a:pt x="163119" y="581715"/>
                          </a:lnTo>
                          <a:lnTo>
                            <a:pt x="163822" y="581259"/>
                          </a:lnTo>
                          <a:lnTo>
                            <a:pt x="164524" y="580803"/>
                          </a:lnTo>
                          <a:lnTo>
                            <a:pt x="165227" y="580347"/>
                          </a:lnTo>
                          <a:lnTo>
                            <a:pt x="165930" y="579892"/>
                          </a:lnTo>
                          <a:lnTo>
                            <a:pt x="166532" y="579502"/>
                          </a:lnTo>
                          <a:lnTo>
                            <a:pt x="166679" y="579454"/>
                          </a:lnTo>
                          <a:lnTo>
                            <a:pt x="167235" y="579048"/>
                          </a:lnTo>
                          <a:lnTo>
                            <a:pt x="167382" y="579000"/>
                          </a:lnTo>
                          <a:lnTo>
                            <a:pt x="167938" y="578594"/>
                          </a:lnTo>
                          <a:lnTo>
                            <a:pt x="168084" y="578546"/>
                          </a:lnTo>
                          <a:lnTo>
                            <a:pt x="168641" y="578140"/>
                          </a:lnTo>
                          <a:lnTo>
                            <a:pt x="168787" y="578093"/>
                          </a:lnTo>
                          <a:lnTo>
                            <a:pt x="169344" y="577687"/>
                          </a:lnTo>
                          <a:lnTo>
                            <a:pt x="169490" y="577640"/>
                          </a:lnTo>
                          <a:lnTo>
                            <a:pt x="170047" y="577235"/>
                          </a:lnTo>
                          <a:lnTo>
                            <a:pt x="170193" y="577188"/>
                          </a:lnTo>
                          <a:lnTo>
                            <a:pt x="170749" y="576783"/>
                          </a:lnTo>
                          <a:lnTo>
                            <a:pt x="171452" y="576331"/>
                          </a:lnTo>
                          <a:lnTo>
                            <a:pt x="172155" y="575879"/>
                          </a:lnTo>
                          <a:lnTo>
                            <a:pt x="172858" y="575429"/>
                          </a:lnTo>
                          <a:lnTo>
                            <a:pt x="173561" y="574978"/>
                          </a:lnTo>
                          <a:lnTo>
                            <a:pt x="174163" y="574592"/>
                          </a:lnTo>
                          <a:lnTo>
                            <a:pt x="174309" y="574547"/>
                          </a:lnTo>
                          <a:lnTo>
                            <a:pt x="174866" y="574143"/>
                          </a:lnTo>
                          <a:lnTo>
                            <a:pt x="175012" y="574097"/>
                          </a:lnTo>
                          <a:lnTo>
                            <a:pt x="175569" y="573693"/>
                          </a:lnTo>
                          <a:lnTo>
                            <a:pt x="175715" y="573648"/>
                          </a:lnTo>
                          <a:lnTo>
                            <a:pt x="176272" y="573245"/>
                          </a:lnTo>
                          <a:lnTo>
                            <a:pt x="176418" y="573199"/>
                          </a:lnTo>
                          <a:lnTo>
                            <a:pt x="176975" y="572796"/>
                          </a:lnTo>
                          <a:lnTo>
                            <a:pt x="177121" y="572751"/>
                          </a:lnTo>
                          <a:lnTo>
                            <a:pt x="177677" y="572348"/>
                          </a:lnTo>
                          <a:lnTo>
                            <a:pt x="177824" y="572303"/>
                          </a:lnTo>
                          <a:lnTo>
                            <a:pt x="178380" y="571901"/>
                          </a:lnTo>
                          <a:lnTo>
                            <a:pt x="178526" y="571856"/>
                          </a:lnTo>
                          <a:lnTo>
                            <a:pt x="179083" y="571453"/>
                          </a:lnTo>
                          <a:lnTo>
                            <a:pt x="179786" y="571007"/>
                          </a:lnTo>
                          <a:lnTo>
                            <a:pt x="180489" y="570560"/>
                          </a:lnTo>
                          <a:lnTo>
                            <a:pt x="181192" y="570114"/>
                          </a:lnTo>
                          <a:lnTo>
                            <a:pt x="181894" y="569669"/>
                          </a:lnTo>
                          <a:lnTo>
                            <a:pt x="182497" y="569287"/>
                          </a:lnTo>
                          <a:lnTo>
                            <a:pt x="182643" y="569244"/>
                          </a:lnTo>
                          <a:lnTo>
                            <a:pt x="183200" y="568843"/>
                          </a:lnTo>
                          <a:lnTo>
                            <a:pt x="183346" y="568799"/>
                          </a:lnTo>
                          <a:lnTo>
                            <a:pt x="183903" y="568398"/>
                          </a:lnTo>
                          <a:lnTo>
                            <a:pt x="184049" y="568355"/>
                          </a:lnTo>
                          <a:lnTo>
                            <a:pt x="184605" y="567954"/>
                          </a:lnTo>
                          <a:lnTo>
                            <a:pt x="184752" y="567911"/>
                          </a:lnTo>
                          <a:lnTo>
                            <a:pt x="185308" y="567511"/>
                          </a:lnTo>
                          <a:lnTo>
                            <a:pt x="185454" y="567468"/>
                          </a:lnTo>
                          <a:lnTo>
                            <a:pt x="186011" y="567067"/>
                          </a:lnTo>
                          <a:lnTo>
                            <a:pt x="186157" y="567025"/>
                          </a:lnTo>
                          <a:lnTo>
                            <a:pt x="186714" y="566625"/>
                          </a:lnTo>
                          <a:lnTo>
                            <a:pt x="186860" y="566582"/>
                          </a:lnTo>
                          <a:lnTo>
                            <a:pt x="187417" y="566182"/>
                          </a:lnTo>
                          <a:lnTo>
                            <a:pt x="188120" y="565740"/>
                          </a:lnTo>
                          <a:lnTo>
                            <a:pt x="188823" y="565299"/>
                          </a:lnTo>
                          <a:lnTo>
                            <a:pt x="189525" y="564857"/>
                          </a:lnTo>
                          <a:lnTo>
                            <a:pt x="190228" y="564417"/>
                          </a:lnTo>
                          <a:lnTo>
                            <a:pt x="190831" y="564039"/>
                          </a:lnTo>
                          <a:lnTo>
                            <a:pt x="190977" y="563997"/>
                          </a:lnTo>
                          <a:lnTo>
                            <a:pt x="191533" y="563599"/>
                          </a:lnTo>
                          <a:lnTo>
                            <a:pt x="191680" y="563558"/>
                          </a:lnTo>
                          <a:lnTo>
                            <a:pt x="192236" y="563159"/>
                          </a:lnTo>
                          <a:lnTo>
                            <a:pt x="192383" y="563118"/>
                          </a:lnTo>
                          <a:lnTo>
                            <a:pt x="192939" y="562720"/>
                          </a:lnTo>
                          <a:lnTo>
                            <a:pt x="193085" y="562679"/>
                          </a:lnTo>
                          <a:lnTo>
                            <a:pt x="193642" y="562281"/>
                          </a:lnTo>
                          <a:lnTo>
                            <a:pt x="193788" y="562240"/>
                          </a:lnTo>
                          <a:lnTo>
                            <a:pt x="194345" y="561843"/>
                          </a:lnTo>
                          <a:lnTo>
                            <a:pt x="194491" y="561802"/>
                          </a:lnTo>
                          <a:lnTo>
                            <a:pt x="195048" y="561405"/>
                          </a:lnTo>
                          <a:lnTo>
                            <a:pt x="195751" y="560967"/>
                          </a:lnTo>
                          <a:lnTo>
                            <a:pt x="196454" y="560530"/>
                          </a:lnTo>
                          <a:lnTo>
                            <a:pt x="197157" y="560093"/>
                          </a:lnTo>
                          <a:lnTo>
                            <a:pt x="197859" y="559656"/>
                          </a:lnTo>
                          <a:lnTo>
                            <a:pt x="198562" y="559220"/>
                          </a:lnTo>
                          <a:lnTo>
                            <a:pt x="199165" y="558847"/>
                          </a:lnTo>
                          <a:lnTo>
                            <a:pt x="199311" y="558807"/>
                          </a:lnTo>
                          <a:lnTo>
                            <a:pt x="199868" y="558411"/>
                          </a:lnTo>
                          <a:lnTo>
                            <a:pt x="200014" y="558372"/>
                          </a:lnTo>
                          <a:lnTo>
                            <a:pt x="200570" y="557976"/>
                          </a:lnTo>
                          <a:lnTo>
                            <a:pt x="200717" y="557937"/>
                          </a:lnTo>
                          <a:lnTo>
                            <a:pt x="201273" y="557541"/>
                          </a:lnTo>
                          <a:lnTo>
                            <a:pt x="201420" y="557502"/>
                          </a:lnTo>
                          <a:lnTo>
                            <a:pt x="201976" y="557107"/>
                          </a:lnTo>
                          <a:lnTo>
                            <a:pt x="202122" y="557068"/>
                          </a:lnTo>
                          <a:lnTo>
                            <a:pt x="202679" y="556673"/>
                          </a:lnTo>
                          <a:lnTo>
                            <a:pt x="202825" y="556634"/>
                          </a:lnTo>
                          <a:lnTo>
                            <a:pt x="203382" y="556240"/>
                          </a:lnTo>
                          <a:lnTo>
                            <a:pt x="204085" y="555807"/>
                          </a:lnTo>
                          <a:lnTo>
                            <a:pt x="204788" y="555374"/>
                          </a:lnTo>
                          <a:lnTo>
                            <a:pt x="205491" y="554941"/>
                          </a:lnTo>
                          <a:lnTo>
                            <a:pt x="206194" y="554509"/>
                          </a:lnTo>
                          <a:lnTo>
                            <a:pt x="206796" y="554139"/>
                          </a:lnTo>
                          <a:lnTo>
                            <a:pt x="206942" y="554101"/>
                          </a:lnTo>
                          <a:lnTo>
                            <a:pt x="207499" y="553708"/>
                          </a:lnTo>
                          <a:lnTo>
                            <a:pt x="207645" y="553670"/>
                          </a:lnTo>
                          <a:lnTo>
                            <a:pt x="208202" y="553277"/>
                          </a:lnTo>
                          <a:lnTo>
                            <a:pt x="208348" y="553239"/>
                          </a:lnTo>
                          <a:lnTo>
                            <a:pt x="208905" y="552846"/>
                          </a:lnTo>
                          <a:lnTo>
                            <a:pt x="209051" y="552809"/>
                          </a:lnTo>
                          <a:lnTo>
                            <a:pt x="209608" y="552416"/>
                          </a:lnTo>
                          <a:lnTo>
                            <a:pt x="209754" y="552379"/>
                          </a:lnTo>
                          <a:lnTo>
                            <a:pt x="210310" y="551986"/>
                          </a:lnTo>
                          <a:lnTo>
                            <a:pt x="210457" y="551949"/>
                          </a:lnTo>
                          <a:lnTo>
                            <a:pt x="211013" y="551557"/>
                          </a:lnTo>
                          <a:lnTo>
                            <a:pt x="211160" y="551520"/>
                          </a:lnTo>
                          <a:lnTo>
                            <a:pt x="211716" y="551127"/>
                          </a:lnTo>
                          <a:lnTo>
                            <a:pt x="212419" y="550699"/>
                          </a:lnTo>
                          <a:lnTo>
                            <a:pt x="213122" y="550270"/>
                          </a:lnTo>
                          <a:lnTo>
                            <a:pt x="213825" y="549842"/>
                          </a:lnTo>
                          <a:lnTo>
                            <a:pt x="214528" y="549414"/>
                          </a:lnTo>
                          <a:lnTo>
                            <a:pt x="215130" y="549048"/>
                          </a:lnTo>
                          <a:lnTo>
                            <a:pt x="215277" y="549012"/>
                          </a:lnTo>
                          <a:lnTo>
                            <a:pt x="215833" y="548621"/>
                          </a:lnTo>
                          <a:lnTo>
                            <a:pt x="215980" y="548585"/>
                          </a:lnTo>
                          <a:lnTo>
                            <a:pt x="216536" y="548194"/>
                          </a:lnTo>
                          <a:lnTo>
                            <a:pt x="216682" y="548159"/>
                          </a:lnTo>
                          <a:lnTo>
                            <a:pt x="217239" y="547768"/>
                          </a:lnTo>
                          <a:lnTo>
                            <a:pt x="217385" y="547732"/>
                          </a:lnTo>
                          <a:lnTo>
                            <a:pt x="217942" y="547342"/>
                          </a:lnTo>
                          <a:lnTo>
                            <a:pt x="218088" y="547307"/>
                          </a:lnTo>
                          <a:lnTo>
                            <a:pt x="218645" y="546916"/>
                          </a:lnTo>
                          <a:lnTo>
                            <a:pt x="218791" y="546881"/>
                          </a:lnTo>
                          <a:lnTo>
                            <a:pt x="219348" y="546491"/>
                          </a:lnTo>
                          <a:lnTo>
                            <a:pt x="220051" y="546066"/>
                          </a:lnTo>
                          <a:lnTo>
                            <a:pt x="220754" y="545642"/>
                          </a:lnTo>
                          <a:lnTo>
                            <a:pt x="221457" y="545217"/>
                          </a:lnTo>
                          <a:lnTo>
                            <a:pt x="222159" y="544793"/>
                          </a:lnTo>
                          <a:lnTo>
                            <a:pt x="222862" y="544370"/>
                          </a:lnTo>
                          <a:lnTo>
                            <a:pt x="223465" y="544007"/>
                          </a:lnTo>
                          <a:lnTo>
                            <a:pt x="223611" y="543973"/>
                          </a:lnTo>
                          <a:lnTo>
                            <a:pt x="224168" y="543584"/>
                          </a:lnTo>
                          <a:lnTo>
                            <a:pt x="224314" y="543550"/>
                          </a:lnTo>
                          <a:lnTo>
                            <a:pt x="224871" y="543162"/>
                          </a:lnTo>
                          <a:lnTo>
                            <a:pt x="225017" y="543128"/>
                          </a:lnTo>
                          <a:lnTo>
                            <a:pt x="225574" y="542740"/>
                          </a:lnTo>
                          <a:lnTo>
                            <a:pt x="225720" y="542706"/>
                          </a:lnTo>
                          <a:lnTo>
                            <a:pt x="226277" y="542318"/>
                          </a:lnTo>
                          <a:lnTo>
                            <a:pt x="226423" y="542284"/>
                          </a:lnTo>
                          <a:lnTo>
                            <a:pt x="226979" y="541896"/>
                          </a:lnTo>
                          <a:lnTo>
                            <a:pt x="227126" y="541863"/>
                          </a:lnTo>
                          <a:lnTo>
                            <a:pt x="227682" y="541475"/>
                          </a:lnTo>
                          <a:lnTo>
                            <a:pt x="228385" y="541054"/>
                          </a:lnTo>
                          <a:lnTo>
                            <a:pt x="229088" y="540634"/>
                          </a:lnTo>
                          <a:lnTo>
                            <a:pt x="229791" y="540214"/>
                          </a:lnTo>
                          <a:lnTo>
                            <a:pt x="230494" y="539794"/>
                          </a:lnTo>
                          <a:lnTo>
                            <a:pt x="231097" y="539435"/>
                          </a:lnTo>
                          <a:lnTo>
                            <a:pt x="231243" y="539402"/>
                          </a:lnTo>
                          <a:lnTo>
                            <a:pt x="231800" y="539015"/>
                          </a:lnTo>
                          <a:lnTo>
                            <a:pt x="231946" y="538983"/>
                          </a:lnTo>
                          <a:lnTo>
                            <a:pt x="232502" y="538597"/>
                          </a:lnTo>
                          <a:lnTo>
                            <a:pt x="232649" y="538564"/>
                          </a:lnTo>
                          <a:lnTo>
                            <a:pt x="233205" y="538178"/>
                          </a:lnTo>
                          <a:lnTo>
                            <a:pt x="233352" y="538146"/>
                          </a:lnTo>
                          <a:lnTo>
                            <a:pt x="233908" y="537760"/>
                          </a:lnTo>
                          <a:lnTo>
                            <a:pt x="234055" y="537728"/>
                          </a:lnTo>
                          <a:lnTo>
                            <a:pt x="234611" y="537342"/>
                          </a:lnTo>
                          <a:lnTo>
                            <a:pt x="234758" y="537311"/>
                          </a:lnTo>
                          <a:lnTo>
                            <a:pt x="235314" y="536925"/>
                          </a:lnTo>
                          <a:lnTo>
                            <a:pt x="236017" y="536508"/>
                          </a:lnTo>
                          <a:lnTo>
                            <a:pt x="236720" y="536091"/>
                          </a:lnTo>
                          <a:lnTo>
                            <a:pt x="237423" y="535675"/>
                          </a:lnTo>
                          <a:lnTo>
                            <a:pt x="238126" y="535259"/>
                          </a:lnTo>
                          <a:lnTo>
                            <a:pt x="238829" y="534843"/>
                          </a:lnTo>
                          <a:lnTo>
                            <a:pt x="239431" y="534487"/>
                          </a:lnTo>
                          <a:lnTo>
                            <a:pt x="239578" y="534456"/>
                          </a:lnTo>
                          <a:lnTo>
                            <a:pt x="240134" y="534072"/>
                          </a:lnTo>
                          <a:lnTo>
                            <a:pt x="240281" y="534041"/>
                          </a:lnTo>
                          <a:lnTo>
                            <a:pt x="240837" y="533656"/>
                          </a:lnTo>
                          <a:lnTo>
                            <a:pt x="240984" y="533626"/>
                          </a:lnTo>
                          <a:lnTo>
                            <a:pt x="241540" y="533242"/>
                          </a:lnTo>
                          <a:lnTo>
                            <a:pt x="241687" y="533211"/>
                          </a:lnTo>
                          <a:lnTo>
                            <a:pt x="242243" y="532828"/>
                          </a:lnTo>
                          <a:lnTo>
                            <a:pt x="242389" y="532798"/>
                          </a:lnTo>
                          <a:lnTo>
                            <a:pt x="242946" y="532414"/>
                          </a:lnTo>
                          <a:lnTo>
                            <a:pt x="243092" y="532384"/>
                          </a:lnTo>
                          <a:lnTo>
                            <a:pt x="243649" y="532001"/>
                          </a:lnTo>
                          <a:lnTo>
                            <a:pt x="244352" y="531587"/>
                          </a:lnTo>
                          <a:lnTo>
                            <a:pt x="245055" y="531174"/>
                          </a:lnTo>
                          <a:lnTo>
                            <a:pt x="245758" y="530762"/>
                          </a:lnTo>
                          <a:lnTo>
                            <a:pt x="246461" y="530349"/>
                          </a:lnTo>
                          <a:lnTo>
                            <a:pt x="247064" y="529996"/>
                          </a:lnTo>
                          <a:lnTo>
                            <a:pt x="247210" y="529967"/>
                          </a:lnTo>
                          <a:lnTo>
                            <a:pt x="247766" y="529585"/>
                          </a:lnTo>
                          <a:lnTo>
                            <a:pt x="247913" y="529555"/>
                          </a:lnTo>
                          <a:lnTo>
                            <a:pt x="248470" y="529173"/>
                          </a:lnTo>
                          <a:lnTo>
                            <a:pt x="248616" y="529144"/>
                          </a:lnTo>
                          <a:lnTo>
                            <a:pt x="249173" y="528762"/>
                          </a:lnTo>
                          <a:lnTo>
                            <a:pt x="249319" y="528733"/>
                          </a:lnTo>
                          <a:lnTo>
                            <a:pt x="249875" y="528351"/>
                          </a:lnTo>
                          <a:lnTo>
                            <a:pt x="250022" y="528323"/>
                          </a:lnTo>
                          <a:lnTo>
                            <a:pt x="250578" y="527941"/>
                          </a:lnTo>
                          <a:lnTo>
                            <a:pt x="250725" y="527912"/>
                          </a:lnTo>
                          <a:lnTo>
                            <a:pt x="251281" y="527531"/>
                          </a:lnTo>
                          <a:lnTo>
                            <a:pt x="251428" y="527502"/>
                          </a:lnTo>
                          <a:lnTo>
                            <a:pt x="251984" y="527121"/>
                          </a:lnTo>
                          <a:lnTo>
                            <a:pt x="252687" y="526711"/>
                          </a:lnTo>
                          <a:lnTo>
                            <a:pt x="253390" y="526302"/>
                          </a:lnTo>
                          <a:lnTo>
                            <a:pt x="254093" y="525893"/>
                          </a:lnTo>
                          <a:lnTo>
                            <a:pt x="254796" y="525485"/>
                          </a:lnTo>
                          <a:lnTo>
                            <a:pt x="255399" y="525135"/>
                          </a:lnTo>
                          <a:lnTo>
                            <a:pt x="255545" y="525107"/>
                          </a:lnTo>
                          <a:lnTo>
                            <a:pt x="256102" y="524727"/>
                          </a:lnTo>
                          <a:lnTo>
                            <a:pt x="256248" y="524699"/>
                          </a:lnTo>
                          <a:lnTo>
                            <a:pt x="256805" y="524319"/>
                          </a:lnTo>
                          <a:lnTo>
                            <a:pt x="256951" y="524292"/>
                          </a:lnTo>
                          <a:lnTo>
                            <a:pt x="257508" y="523912"/>
                          </a:lnTo>
                          <a:lnTo>
                            <a:pt x="257654" y="523885"/>
                          </a:lnTo>
                          <a:lnTo>
                            <a:pt x="258211" y="523505"/>
                          </a:lnTo>
                          <a:lnTo>
                            <a:pt x="258357" y="523478"/>
                          </a:lnTo>
                          <a:lnTo>
                            <a:pt x="258914" y="523099"/>
                          </a:lnTo>
                          <a:lnTo>
                            <a:pt x="259060" y="523071"/>
                          </a:lnTo>
                          <a:lnTo>
                            <a:pt x="259617" y="522692"/>
                          </a:lnTo>
                          <a:lnTo>
                            <a:pt x="260320" y="522286"/>
                          </a:lnTo>
                          <a:lnTo>
                            <a:pt x="261023" y="521880"/>
                          </a:lnTo>
                          <a:lnTo>
                            <a:pt x="261726" y="521475"/>
                          </a:lnTo>
                          <a:lnTo>
                            <a:pt x="262429" y="521069"/>
                          </a:lnTo>
                          <a:lnTo>
                            <a:pt x="263031" y="520722"/>
                          </a:lnTo>
                          <a:lnTo>
                            <a:pt x="263177" y="520696"/>
                          </a:lnTo>
                          <a:lnTo>
                            <a:pt x="263734" y="520318"/>
                          </a:lnTo>
                          <a:lnTo>
                            <a:pt x="263881" y="520292"/>
                          </a:lnTo>
                          <a:lnTo>
                            <a:pt x="264437" y="519913"/>
                          </a:lnTo>
                          <a:lnTo>
                            <a:pt x="264584" y="519888"/>
                          </a:lnTo>
                          <a:lnTo>
                            <a:pt x="265140" y="519510"/>
                          </a:lnTo>
                          <a:lnTo>
                            <a:pt x="265287" y="519484"/>
                          </a:lnTo>
                          <a:lnTo>
                            <a:pt x="265843" y="519106"/>
                          </a:lnTo>
                          <a:lnTo>
                            <a:pt x="265990" y="519080"/>
                          </a:lnTo>
                          <a:lnTo>
                            <a:pt x="266546" y="518702"/>
                          </a:lnTo>
                          <a:lnTo>
                            <a:pt x="266693" y="518677"/>
                          </a:lnTo>
                          <a:lnTo>
                            <a:pt x="267249" y="518300"/>
                          </a:lnTo>
                          <a:lnTo>
                            <a:pt x="267396" y="518274"/>
                          </a:lnTo>
                          <a:lnTo>
                            <a:pt x="267952" y="517897"/>
                          </a:lnTo>
                          <a:lnTo>
                            <a:pt x="268655" y="517494"/>
                          </a:lnTo>
                          <a:lnTo>
                            <a:pt x="269358" y="517092"/>
                          </a:lnTo>
                          <a:lnTo>
                            <a:pt x="270061" y="516690"/>
                          </a:lnTo>
                          <a:lnTo>
                            <a:pt x="270764" y="516289"/>
                          </a:lnTo>
                          <a:lnTo>
                            <a:pt x="271367" y="515945"/>
                          </a:lnTo>
                          <a:lnTo>
                            <a:pt x="271513" y="515920"/>
                          </a:lnTo>
                          <a:lnTo>
                            <a:pt x="272070" y="515544"/>
                          </a:lnTo>
                          <a:lnTo>
                            <a:pt x="272216" y="515519"/>
                          </a:lnTo>
                          <a:lnTo>
                            <a:pt x="272773" y="515143"/>
                          </a:lnTo>
                          <a:lnTo>
                            <a:pt x="272919" y="515119"/>
                          </a:lnTo>
                          <a:lnTo>
                            <a:pt x="273476" y="514743"/>
                          </a:lnTo>
                          <a:lnTo>
                            <a:pt x="273622" y="514718"/>
                          </a:lnTo>
                          <a:lnTo>
                            <a:pt x="274179" y="514343"/>
                          </a:lnTo>
                          <a:lnTo>
                            <a:pt x="274325" y="514318"/>
                          </a:lnTo>
                          <a:lnTo>
                            <a:pt x="274882" y="513943"/>
                          </a:lnTo>
                          <a:lnTo>
                            <a:pt x="275028" y="513919"/>
                          </a:lnTo>
                          <a:lnTo>
                            <a:pt x="275585" y="513543"/>
                          </a:lnTo>
                          <a:lnTo>
                            <a:pt x="276288" y="513144"/>
                          </a:lnTo>
                          <a:lnTo>
                            <a:pt x="276991" y="512745"/>
                          </a:lnTo>
                          <a:lnTo>
                            <a:pt x="277694" y="512347"/>
                          </a:lnTo>
                          <a:lnTo>
                            <a:pt x="278397" y="511948"/>
                          </a:lnTo>
                          <a:lnTo>
                            <a:pt x="279000" y="511607"/>
                          </a:lnTo>
                          <a:lnTo>
                            <a:pt x="279146" y="511584"/>
                          </a:lnTo>
                          <a:lnTo>
                            <a:pt x="279703" y="511209"/>
                          </a:lnTo>
                          <a:lnTo>
                            <a:pt x="279849" y="511186"/>
                          </a:lnTo>
                          <a:lnTo>
                            <a:pt x="280406" y="510812"/>
                          </a:lnTo>
                          <a:lnTo>
                            <a:pt x="280552" y="510789"/>
                          </a:lnTo>
                          <a:lnTo>
                            <a:pt x="281109" y="510415"/>
                          </a:lnTo>
                          <a:lnTo>
                            <a:pt x="281255" y="510391"/>
                          </a:lnTo>
                          <a:lnTo>
                            <a:pt x="281812" y="510018"/>
                          </a:lnTo>
                          <a:lnTo>
                            <a:pt x="281958" y="509995"/>
                          </a:lnTo>
                          <a:lnTo>
                            <a:pt x="282515" y="509621"/>
                          </a:lnTo>
                          <a:lnTo>
                            <a:pt x="282661" y="509598"/>
                          </a:lnTo>
                          <a:lnTo>
                            <a:pt x="283218" y="509225"/>
                          </a:lnTo>
                          <a:lnTo>
                            <a:pt x="283364" y="509202"/>
                          </a:lnTo>
                          <a:lnTo>
                            <a:pt x="283921" y="508829"/>
                          </a:lnTo>
                          <a:lnTo>
                            <a:pt x="284624" y="508433"/>
                          </a:lnTo>
                          <a:lnTo>
                            <a:pt x="285327" y="508037"/>
                          </a:lnTo>
                          <a:lnTo>
                            <a:pt x="286030" y="507643"/>
                          </a:lnTo>
                          <a:lnTo>
                            <a:pt x="286733" y="507248"/>
                          </a:lnTo>
                          <a:lnTo>
                            <a:pt x="287336" y="506909"/>
                          </a:lnTo>
                          <a:lnTo>
                            <a:pt x="287482" y="506888"/>
                          </a:lnTo>
                          <a:lnTo>
                            <a:pt x="288039" y="506515"/>
                          </a:lnTo>
                          <a:lnTo>
                            <a:pt x="288185" y="506493"/>
                          </a:lnTo>
                          <a:lnTo>
                            <a:pt x="288742" y="506121"/>
                          </a:lnTo>
                          <a:lnTo>
                            <a:pt x="288888" y="506099"/>
                          </a:lnTo>
                          <a:lnTo>
                            <a:pt x="289445" y="505727"/>
                          </a:lnTo>
                          <a:lnTo>
                            <a:pt x="289591" y="505706"/>
                          </a:lnTo>
                          <a:lnTo>
                            <a:pt x="290148" y="505334"/>
                          </a:lnTo>
                          <a:lnTo>
                            <a:pt x="290294" y="505312"/>
                          </a:lnTo>
                          <a:lnTo>
                            <a:pt x="290851" y="504940"/>
                          </a:lnTo>
                          <a:lnTo>
                            <a:pt x="290997" y="504919"/>
                          </a:lnTo>
                          <a:lnTo>
                            <a:pt x="291554" y="504548"/>
                          </a:lnTo>
                          <a:lnTo>
                            <a:pt x="292257" y="504155"/>
                          </a:lnTo>
                          <a:lnTo>
                            <a:pt x="292960" y="503763"/>
                          </a:lnTo>
                          <a:lnTo>
                            <a:pt x="293663" y="503371"/>
                          </a:lnTo>
                          <a:lnTo>
                            <a:pt x="294366" y="502979"/>
                          </a:lnTo>
                          <a:lnTo>
                            <a:pt x="294969" y="502643"/>
                          </a:lnTo>
                          <a:lnTo>
                            <a:pt x="295115" y="502623"/>
                          </a:lnTo>
                          <a:lnTo>
                            <a:pt x="295672" y="502252"/>
                          </a:lnTo>
                          <a:lnTo>
                            <a:pt x="295818" y="502232"/>
                          </a:lnTo>
                          <a:lnTo>
                            <a:pt x="296375" y="501861"/>
                          </a:lnTo>
                          <a:lnTo>
                            <a:pt x="296521" y="501841"/>
                          </a:lnTo>
                          <a:lnTo>
                            <a:pt x="297078" y="501470"/>
                          </a:lnTo>
                          <a:lnTo>
                            <a:pt x="297224" y="501450"/>
                          </a:lnTo>
                          <a:lnTo>
                            <a:pt x="297781" y="501080"/>
                          </a:lnTo>
                          <a:lnTo>
                            <a:pt x="297927" y="501060"/>
                          </a:lnTo>
                          <a:lnTo>
                            <a:pt x="298484" y="500690"/>
                          </a:lnTo>
                          <a:lnTo>
                            <a:pt x="298630" y="500670"/>
                          </a:lnTo>
                          <a:lnTo>
                            <a:pt x="299187" y="500300"/>
                          </a:lnTo>
                          <a:lnTo>
                            <a:pt x="299890" y="499910"/>
                          </a:lnTo>
                          <a:lnTo>
                            <a:pt x="300593" y="499521"/>
                          </a:lnTo>
                          <a:lnTo>
                            <a:pt x="301296" y="499132"/>
                          </a:lnTo>
                          <a:lnTo>
                            <a:pt x="302000" y="498743"/>
                          </a:lnTo>
                          <a:lnTo>
                            <a:pt x="302703" y="498355"/>
                          </a:lnTo>
                          <a:lnTo>
                            <a:pt x="303305" y="498022"/>
                          </a:lnTo>
                          <a:lnTo>
                            <a:pt x="303451" y="498004"/>
                          </a:lnTo>
                          <a:lnTo>
                            <a:pt x="304008" y="497634"/>
                          </a:lnTo>
                          <a:lnTo>
                            <a:pt x="304155" y="497616"/>
                          </a:lnTo>
                          <a:lnTo>
                            <a:pt x="304711" y="497246"/>
                          </a:lnTo>
                          <a:lnTo>
                            <a:pt x="304858" y="497228"/>
                          </a:lnTo>
                          <a:lnTo>
                            <a:pt x="305414" y="496859"/>
                          </a:lnTo>
                          <a:lnTo>
                            <a:pt x="305561" y="496841"/>
                          </a:lnTo>
                          <a:lnTo>
                            <a:pt x="306118" y="496472"/>
                          </a:lnTo>
                          <a:lnTo>
                            <a:pt x="306264" y="496454"/>
                          </a:lnTo>
                          <a:lnTo>
                            <a:pt x="306821" y="496085"/>
                          </a:lnTo>
                          <a:lnTo>
                            <a:pt x="306967" y="496067"/>
                          </a:lnTo>
                          <a:lnTo>
                            <a:pt x="307524" y="495699"/>
                          </a:lnTo>
                          <a:lnTo>
                            <a:pt x="308227" y="495312"/>
                          </a:lnTo>
                          <a:lnTo>
                            <a:pt x="308930" y="494926"/>
                          </a:lnTo>
                          <a:lnTo>
                            <a:pt x="309633" y="494541"/>
                          </a:lnTo>
                          <a:lnTo>
                            <a:pt x="310336" y="494155"/>
                          </a:lnTo>
                          <a:lnTo>
                            <a:pt x="310939" y="493825"/>
                          </a:lnTo>
                          <a:lnTo>
                            <a:pt x="311085" y="493807"/>
                          </a:lnTo>
                          <a:lnTo>
                            <a:pt x="311642" y="493440"/>
                          </a:lnTo>
                          <a:lnTo>
                            <a:pt x="311788" y="493423"/>
                          </a:lnTo>
                          <a:lnTo>
                            <a:pt x="312345" y="493055"/>
                          </a:lnTo>
                          <a:lnTo>
                            <a:pt x="312491" y="493038"/>
                          </a:lnTo>
                          <a:lnTo>
                            <a:pt x="313048" y="492671"/>
                          </a:lnTo>
                          <a:lnTo>
                            <a:pt x="313194" y="492654"/>
                          </a:lnTo>
                          <a:lnTo>
                            <a:pt x="313751" y="492286"/>
                          </a:lnTo>
                          <a:lnTo>
                            <a:pt x="313897" y="492270"/>
                          </a:lnTo>
                          <a:lnTo>
                            <a:pt x="314454" y="491903"/>
                          </a:lnTo>
                          <a:lnTo>
                            <a:pt x="314600" y="491886"/>
                          </a:lnTo>
                          <a:lnTo>
                            <a:pt x="315157" y="491519"/>
                          </a:lnTo>
                          <a:lnTo>
                            <a:pt x="315860" y="491136"/>
                          </a:lnTo>
                          <a:lnTo>
                            <a:pt x="316563" y="490753"/>
                          </a:lnTo>
                          <a:lnTo>
                            <a:pt x="317266" y="490370"/>
                          </a:lnTo>
                          <a:lnTo>
                            <a:pt x="317970" y="489987"/>
                          </a:lnTo>
                          <a:lnTo>
                            <a:pt x="318673" y="489605"/>
                          </a:lnTo>
                          <a:lnTo>
                            <a:pt x="319275" y="489277"/>
                          </a:lnTo>
                          <a:lnTo>
                            <a:pt x="319422" y="489261"/>
                          </a:lnTo>
                          <a:lnTo>
                            <a:pt x="319978" y="488896"/>
                          </a:lnTo>
                          <a:lnTo>
                            <a:pt x="320125" y="488880"/>
                          </a:lnTo>
                          <a:lnTo>
                            <a:pt x="320682" y="488514"/>
                          </a:lnTo>
                          <a:lnTo>
                            <a:pt x="320828" y="488498"/>
                          </a:lnTo>
                          <a:lnTo>
                            <a:pt x="321385" y="488133"/>
                          </a:lnTo>
                          <a:lnTo>
                            <a:pt x="321531" y="488117"/>
                          </a:lnTo>
                          <a:lnTo>
                            <a:pt x="322088" y="487752"/>
                          </a:lnTo>
                          <a:lnTo>
                            <a:pt x="322234" y="487736"/>
                          </a:lnTo>
                          <a:lnTo>
                            <a:pt x="322791" y="487371"/>
                          </a:lnTo>
                          <a:lnTo>
                            <a:pt x="322937" y="487356"/>
                          </a:lnTo>
                          <a:lnTo>
                            <a:pt x="323494" y="486991"/>
                          </a:lnTo>
                          <a:lnTo>
                            <a:pt x="324197" y="486610"/>
                          </a:lnTo>
                          <a:lnTo>
                            <a:pt x="324900" y="486230"/>
                          </a:lnTo>
                          <a:lnTo>
                            <a:pt x="325603" y="485851"/>
                          </a:lnTo>
                          <a:lnTo>
                            <a:pt x="326306" y="485471"/>
                          </a:lnTo>
                          <a:lnTo>
                            <a:pt x="326909" y="485146"/>
                          </a:lnTo>
                          <a:lnTo>
                            <a:pt x="327056" y="485132"/>
                          </a:lnTo>
                          <a:lnTo>
                            <a:pt x="327612" y="484767"/>
                          </a:lnTo>
                          <a:lnTo>
                            <a:pt x="327759" y="484753"/>
                          </a:lnTo>
                          <a:lnTo>
                            <a:pt x="328315" y="484388"/>
                          </a:lnTo>
                          <a:lnTo>
                            <a:pt x="328462" y="484374"/>
                          </a:lnTo>
                          <a:lnTo>
                            <a:pt x="329018" y="484010"/>
                          </a:lnTo>
                          <a:lnTo>
                            <a:pt x="329165" y="483996"/>
                          </a:lnTo>
                          <a:lnTo>
                            <a:pt x="329722" y="483632"/>
                          </a:lnTo>
                          <a:lnTo>
                            <a:pt x="329868" y="483617"/>
                          </a:lnTo>
                          <a:lnTo>
                            <a:pt x="330425" y="483254"/>
                          </a:lnTo>
                          <a:lnTo>
                            <a:pt x="330571" y="483240"/>
                          </a:lnTo>
                          <a:lnTo>
                            <a:pt x="331128" y="482876"/>
                          </a:lnTo>
                          <a:lnTo>
                            <a:pt x="331831" y="482499"/>
                          </a:lnTo>
                          <a:lnTo>
                            <a:pt x="332534" y="482121"/>
                          </a:lnTo>
                          <a:lnTo>
                            <a:pt x="333237" y="481745"/>
                          </a:lnTo>
                          <a:lnTo>
                            <a:pt x="333940" y="481368"/>
                          </a:lnTo>
                          <a:lnTo>
                            <a:pt x="334543" y="481046"/>
                          </a:lnTo>
                          <a:lnTo>
                            <a:pt x="334689" y="481032"/>
                          </a:lnTo>
                          <a:lnTo>
                            <a:pt x="335246" y="480669"/>
                          </a:lnTo>
                          <a:lnTo>
                            <a:pt x="335392" y="480656"/>
                          </a:lnTo>
                          <a:lnTo>
                            <a:pt x="335949" y="480294"/>
                          </a:lnTo>
                          <a:lnTo>
                            <a:pt x="336096" y="480280"/>
                          </a:lnTo>
                          <a:lnTo>
                            <a:pt x="336652" y="479918"/>
                          </a:lnTo>
                          <a:lnTo>
                            <a:pt x="336799" y="479905"/>
                          </a:lnTo>
                          <a:lnTo>
                            <a:pt x="337356" y="479543"/>
                          </a:lnTo>
                          <a:lnTo>
                            <a:pt x="337502" y="479530"/>
                          </a:lnTo>
                          <a:lnTo>
                            <a:pt x="338059" y="479168"/>
                          </a:lnTo>
                          <a:lnTo>
                            <a:pt x="338205" y="479155"/>
                          </a:lnTo>
                          <a:lnTo>
                            <a:pt x="338762" y="478793"/>
                          </a:lnTo>
                          <a:lnTo>
                            <a:pt x="339465" y="478418"/>
                          </a:lnTo>
                          <a:lnTo>
                            <a:pt x="340168" y="478044"/>
                          </a:lnTo>
                          <a:lnTo>
                            <a:pt x="340871" y="477670"/>
                          </a:lnTo>
                          <a:lnTo>
                            <a:pt x="341574" y="477296"/>
                          </a:lnTo>
                          <a:lnTo>
                            <a:pt x="342277" y="476923"/>
                          </a:lnTo>
                          <a:lnTo>
                            <a:pt x="342880" y="476603"/>
                          </a:lnTo>
                          <a:lnTo>
                            <a:pt x="343027" y="476590"/>
                          </a:lnTo>
                          <a:lnTo>
                            <a:pt x="343583" y="476229"/>
                          </a:lnTo>
                          <a:lnTo>
                            <a:pt x="343730" y="476217"/>
                          </a:lnTo>
                          <a:lnTo>
                            <a:pt x="344286" y="475857"/>
                          </a:lnTo>
                          <a:lnTo>
                            <a:pt x="344433" y="475845"/>
                          </a:lnTo>
                          <a:lnTo>
                            <a:pt x="344990" y="475484"/>
                          </a:lnTo>
                          <a:lnTo>
                            <a:pt x="345136" y="475472"/>
                          </a:lnTo>
                          <a:lnTo>
                            <a:pt x="345693" y="475112"/>
                          </a:lnTo>
                          <a:lnTo>
                            <a:pt x="345839" y="475100"/>
                          </a:lnTo>
                          <a:lnTo>
                            <a:pt x="346396" y="474740"/>
                          </a:lnTo>
                          <a:lnTo>
                            <a:pt x="346542" y="474728"/>
                          </a:lnTo>
                          <a:lnTo>
                            <a:pt x="347099" y="474368"/>
                          </a:lnTo>
                          <a:lnTo>
                            <a:pt x="347802" y="473996"/>
                          </a:lnTo>
                          <a:lnTo>
                            <a:pt x="348505" y="473625"/>
                          </a:lnTo>
                          <a:lnTo>
                            <a:pt x="349209" y="473254"/>
                          </a:lnTo>
                          <a:lnTo>
                            <a:pt x="349912" y="472883"/>
                          </a:lnTo>
                          <a:lnTo>
                            <a:pt x="350514" y="472566"/>
                          </a:lnTo>
                          <a:lnTo>
                            <a:pt x="350661" y="472555"/>
                          </a:lnTo>
                          <a:lnTo>
                            <a:pt x="351218" y="472195"/>
                          </a:lnTo>
                          <a:lnTo>
                            <a:pt x="351364" y="472184"/>
                          </a:lnTo>
                          <a:lnTo>
                            <a:pt x="351921" y="471825"/>
                          </a:lnTo>
                          <a:lnTo>
                            <a:pt x="352067" y="471815"/>
                          </a:lnTo>
                          <a:lnTo>
                            <a:pt x="352624" y="471455"/>
                          </a:lnTo>
                          <a:lnTo>
                            <a:pt x="352770" y="471445"/>
                          </a:lnTo>
                          <a:lnTo>
                            <a:pt x="353327" y="471086"/>
                          </a:lnTo>
                          <a:lnTo>
                            <a:pt x="353473" y="471075"/>
                          </a:lnTo>
                          <a:lnTo>
                            <a:pt x="354030" y="470716"/>
                          </a:lnTo>
                          <a:lnTo>
                            <a:pt x="354177" y="470706"/>
                          </a:lnTo>
                          <a:lnTo>
                            <a:pt x="354733" y="470347"/>
                          </a:lnTo>
                          <a:lnTo>
                            <a:pt x="355437" y="469978"/>
                          </a:lnTo>
                          <a:lnTo>
                            <a:pt x="356140" y="469610"/>
                          </a:lnTo>
                          <a:lnTo>
                            <a:pt x="356843" y="469241"/>
                          </a:lnTo>
                          <a:lnTo>
                            <a:pt x="357546" y="468873"/>
                          </a:lnTo>
                          <a:lnTo>
                            <a:pt x="358149" y="468558"/>
                          </a:lnTo>
                          <a:lnTo>
                            <a:pt x="358295" y="468548"/>
                          </a:lnTo>
                          <a:lnTo>
                            <a:pt x="358852" y="468191"/>
                          </a:lnTo>
                          <a:lnTo>
                            <a:pt x="358998" y="468181"/>
                          </a:lnTo>
                          <a:lnTo>
                            <a:pt x="359555" y="467823"/>
                          </a:lnTo>
                          <a:lnTo>
                            <a:pt x="359702" y="467813"/>
                          </a:lnTo>
                          <a:lnTo>
                            <a:pt x="360258" y="467456"/>
                          </a:lnTo>
                          <a:lnTo>
                            <a:pt x="360405" y="467446"/>
                          </a:lnTo>
                          <a:lnTo>
                            <a:pt x="360962" y="467089"/>
                          </a:lnTo>
                          <a:lnTo>
                            <a:pt x="361108" y="467080"/>
                          </a:lnTo>
                          <a:lnTo>
                            <a:pt x="361665" y="466722"/>
                          </a:lnTo>
                          <a:lnTo>
                            <a:pt x="361811" y="466713"/>
                          </a:lnTo>
                          <a:lnTo>
                            <a:pt x="362368" y="466356"/>
                          </a:lnTo>
                          <a:lnTo>
                            <a:pt x="363071" y="465990"/>
                          </a:lnTo>
                          <a:lnTo>
                            <a:pt x="363774" y="465624"/>
                          </a:lnTo>
                          <a:lnTo>
                            <a:pt x="364478" y="465258"/>
                          </a:lnTo>
                          <a:lnTo>
                            <a:pt x="365181" y="464893"/>
                          </a:lnTo>
                          <a:lnTo>
                            <a:pt x="365783" y="464580"/>
                          </a:lnTo>
                          <a:lnTo>
                            <a:pt x="365930" y="464571"/>
                          </a:lnTo>
                          <a:lnTo>
                            <a:pt x="366487" y="464215"/>
                          </a:lnTo>
                          <a:lnTo>
                            <a:pt x="366633" y="464206"/>
                          </a:lnTo>
                          <a:lnTo>
                            <a:pt x="367190" y="463850"/>
                          </a:lnTo>
                          <a:lnTo>
                            <a:pt x="367336" y="463842"/>
                          </a:lnTo>
                          <a:lnTo>
                            <a:pt x="367893" y="463485"/>
                          </a:lnTo>
                          <a:lnTo>
                            <a:pt x="368039" y="463477"/>
                          </a:lnTo>
                          <a:lnTo>
                            <a:pt x="368596" y="463121"/>
                          </a:lnTo>
                          <a:lnTo>
                            <a:pt x="368743" y="463113"/>
                          </a:lnTo>
                          <a:lnTo>
                            <a:pt x="369299" y="462757"/>
                          </a:lnTo>
                          <a:lnTo>
                            <a:pt x="369446" y="462749"/>
                          </a:lnTo>
                          <a:lnTo>
                            <a:pt x="370003" y="462393"/>
                          </a:lnTo>
                          <a:lnTo>
                            <a:pt x="370149" y="462385"/>
                          </a:lnTo>
                          <a:lnTo>
                            <a:pt x="370706" y="462030"/>
                          </a:lnTo>
                          <a:lnTo>
                            <a:pt x="371409" y="461667"/>
                          </a:lnTo>
                          <a:lnTo>
                            <a:pt x="372112" y="461304"/>
                          </a:lnTo>
                          <a:lnTo>
                            <a:pt x="372815" y="460941"/>
                          </a:lnTo>
                          <a:lnTo>
                            <a:pt x="373519" y="460578"/>
                          </a:lnTo>
                          <a:lnTo>
                            <a:pt x="374121" y="460268"/>
                          </a:lnTo>
                          <a:lnTo>
                            <a:pt x="374268" y="460261"/>
                          </a:lnTo>
                          <a:lnTo>
                            <a:pt x="374824" y="459906"/>
                          </a:lnTo>
                          <a:lnTo>
                            <a:pt x="374971" y="459899"/>
                          </a:lnTo>
                          <a:lnTo>
                            <a:pt x="375528" y="459544"/>
                          </a:lnTo>
                          <a:lnTo>
                            <a:pt x="375674" y="459537"/>
                          </a:lnTo>
                          <a:lnTo>
                            <a:pt x="376231" y="459183"/>
                          </a:lnTo>
                          <a:lnTo>
                            <a:pt x="376377" y="459176"/>
                          </a:lnTo>
                          <a:lnTo>
                            <a:pt x="376934" y="458821"/>
                          </a:lnTo>
                          <a:lnTo>
                            <a:pt x="377081" y="458814"/>
                          </a:lnTo>
                          <a:lnTo>
                            <a:pt x="377637" y="458460"/>
                          </a:lnTo>
                          <a:lnTo>
                            <a:pt x="377784" y="458453"/>
                          </a:lnTo>
                          <a:lnTo>
                            <a:pt x="378341" y="458099"/>
                          </a:lnTo>
                          <a:lnTo>
                            <a:pt x="379044" y="457738"/>
                          </a:lnTo>
                          <a:lnTo>
                            <a:pt x="379747" y="457378"/>
                          </a:lnTo>
                          <a:lnTo>
                            <a:pt x="380450" y="457018"/>
                          </a:lnTo>
                          <a:lnTo>
                            <a:pt x="381153" y="456658"/>
                          </a:lnTo>
                          <a:lnTo>
                            <a:pt x="381756" y="456350"/>
                          </a:lnTo>
                          <a:lnTo>
                            <a:pt x="381903" y="456344"/>
                          </a:lnTo>
                          <a:lnTo>
                            <a:pt x="382459" y="455990"/>
                          </a:lnTo>
                          <a:lnTo>
                            <a:pt x="382606" y="455984"/>
                          </a:lnTo>
                          <a:lnTo>
                            <a:pt x="383163" y="455631"/>
                          </a:lnTo>
                          <a:lnTo>
                            <a:pt x="383309" y="455625"/>
                          </a:lnTo>
                          <a:lnTo>
                            <a:pt x="383866" y="455272"/>
                          </a:lnTo>
                          <a:lnTo>
                            <a:pt x="384012" y="455266"/>
                          </a:lnTo>
                          <a:lnTo>
                            <a:pt x="384569" y="454913"/>
                          </a:lnTo>
                          <a:lnTo>
                            <a:pt x="384715" y="454908"/>
                          </a:lnTo>
                          <a:lnTo>
                            <a:pt x="385272" y="454555"/>
                          </a:lnTo>
                          <a:lnTo>
                            <a:pt x="385419" y="454549"/>
                          </a:lnTo>
                          <a:lnTo>
                            <a:pt x="385975" y="454196"/>
                          </a:lnTo>
                          <a:lnTo>
                            <a:pt x="386679" y="453838"/>
                          </a:lnTo>
                          <a:lnTo>
                            <a:pt x="387382" y="453481"/>
                          </a:lnTo>
                          <a:lnTo>
                            <a:pt x="388085" y="453123"/>
                          </a:lnTo>
                          <a:lnTo>
                            <a:pt x="388788" y="452766"/>
                          </a:lnTo>
                          <a:lnTo>
                            <a:pt x="389391" y="452460"/>
                          </a:lnTo>
                          <a:lnTo>
                            <a:pt x="389538" y="452455"/>
                          </a:lnTo>
                          <a:lnTo>
                            <a:pt x="390094" y="452102"/>
                          </a:lnTo>
                          <a:lnTo>
                            <a:pt x="390241" y="452098"/>
                          </a:lnTo>
                          <a:lnTo>
                            <a:pt x="390798" y="451746"/>
                          </a:lnTo>
                          <a:lnTo>
                            <a:pt x="390944" y="451741"/>
                          </a:lnTo>
                          <a:lnTo>
                            <a:pt x="391501" y="451389"/>
                          </a:lnTo>
                          <a:lnTo>
                            <a:pt x="391647" y="451385"/>
                          </a:lnTo>
                          <a:lnTo>
                            <a:pt x="392204" y="451033"/>
                          </a:lnTo>
                          <a:lnTo>
                            <a:pt x="392351" y="451029"/>
                          </a:lnTo>
                          <a:lnTo>
                            <a:pt x="392907" y="450677"/>
                          </a:lnTo>
                          <a:lnTo>
                            <a:pt x="393054" y="450673"/>
                          </a:lnTo>
                          <a:lnTo>
                            <a:pt x="393611" y="450321"/>
                          </a:lnTo>
                          <a:lnTo>
                            <a:pt x="394314" y="449966"/>
                          </a:lnTo>
                          <a:lnTo>
                            <a:pt x="395017" y="449611"/>
                          </a:lnTo>
                          <a:lnTo>
                            <a:pt x="395720" y="449256"/>
                          </a:lnTo>
                          <a:lnTo>
                            <a:pt x="396424" y="448901"/>
                          </a:lnTo>
                          <a:lnTo>
                            <a:pt x="397026" y="448597"/>
                          </a:lnTo>
                          <a:lnTo>
                            <a:pt x="397173" y="448593"/>
                          </a:lnTo>
                          <a:lnTo>
                            <a:pt x="397730" y="448243"/>
                          </a:lnTo>
                          <a:lnTo>
                            <a:pt x="397876" y="448239"/>
                          </a:lnTo>
                          <a:lnTo>
                            <a:pt x="398433" y="447888"/>
                          </a:lnTo>
                          <a:lnTo>
                            <a:pt x="398579" y="447885"/>
                          </a:lnTo>
                          <a:lnTo>
                            <a:pt x="399136" y="447534"/>
                          </a:lnTo>
                          <a:lnTo>
                            <a:pt x="399283" y="447531"/>
                          </a:lnTo>
                          <a:lnTo>
                            <a:pt x="399839" y="447181"/>
                          </a:lnTo>
                          <a:lnTo>
                            <a:pt x="399986" y="447178"/>
                          </a:lnTo>
                          <a:lnTo>
                            <a:pt x="400543" y="446827"/>
                          </a:lnTo>
                          <a:lnTo>
                            <a:pt x="400689" y="446824"/>
                          </a:lnTo>
                          <a:lnTo>
                            <a:pt x="401246" y="446474"/>
                          </a:lnTo>
                          <a:lnTo>
                            <a:pt x="401392" y="446471"/>
                          </a:lnTo>
                          <a:lnTo>
                            <a:pt x="401949" y="446121"/>
                          </a:lnTo>
                          <a:lnTo>
                            <a:pt x="402652" y="445768"/>
                          </a:lnTo>
                          <a:lnTo>
                            <a:pt x="403356" y="445416"/>
                          </a:lnTo>
                          <a:lnTo>
                            <a:pt x="404059" y="445064"/>
                          </a:lnTo>
                          <a:lnTo>
                            <a:pt x="404762" y="444712"/>
                          </a:lnTo>
                          <a:lnTo>
                            <a:pt x="405365" y="444410"/>
                          </a:lnTo>
                          <a:lnTo>
                            <a:pt x="405511" y="444408"/>
                          </a:lnTo>
                          <a:lnTo>
                            <a:pt x="406068" y="444058"/>
                          </a:lnTo>
                          <a:lnTo>
                            <a:pt x="406215" y="444056"/>
                          </a:lnTo>
                          <a:lnTo>
                            <a:pt x="406771" y="443707"/>
                          </a:lnTo>
                          <a:lnTo>
                            <a:pt x="406918" y="443705"/>
                          </a:lnTo>
                          <a:lnTo>
                            <a:pt x="407475" y="443356"/>
                          </a:lnTo>
                          <a:lnTo>
                            <a:pt x="407621" y="443354"/>
                          </a:lnTo>
                          <a:lnTo>
                            <a:pt x="408178" y="443005"/>
                          </a:lnTo>
                          <a:lnTo>
                            <a:pt x="408324" y="443003"/>
                          </a:lnTo>
                          <a:lnTo>
                            <a:pt x="408881" y="442654"/>
                          </a:lnTo>
                          <a:lnTo>
                            <a:pt x="409028" y="442652"/>
                          </a:lnTo>
                          <a:lnTo>
                            <a:pt x="409585" y="442304"/>
                          </a:lnTo>
                          <a:lnTo>
                            <a:pt x="410288" y="441954"/>
                          </a:lnTo>
                          <a:lnTo>
                            <a:pt x="410991" y="441603"/>
                          </a:lnTo>
                          <a:lnTo>
                            <a:pt x="411694" y="441254"/>
                          </a:lnTo>
                          <a:lnTo>
                            <a:pt x="412397" y="440904"/>
                          </a:lnTo>
                          <a:lnTo>
                            <a:pt x="413000" y="440605"/>
                          </a:lnTo>
                          <a:lnTo>
                            <a:pt x="413147" y="440603"/>
                          </a:lnTo>
                          <a:lnTo>
                            <a:pt x="413704" y="440255"/>
                          </a:lnTo>
                          <a:lnTo>
                            <a:pt x="413850" y="440254"/>
                          </a:lnTo>
                          <a:lnTo>
                            <a:pt x="414407" y="439906"/>
                          </a:lnTo>
                          <a:lnTo>
                            <a:pt x="414553" y="439905"/>
                          </a:lnTo>
                          <a:lnTo>
                            <a:pt x="415110" y="439558"/>
                          </a:lnTo>
                          <a:lnTo>
                            <a:pt x="415257" y="439556"/>
                          </a:lnTo>
                          <a:lnTo>
                            <a:pt x="415813" y="439209"/>
                          </a:lnTo>
                          <a:lnTo>
                            <a:pt x="415960" y="439208"/>
                          </a:lnTo>
                          <a:lnTo>
                            <a:pt x="416517" y="438861"/>
                          </a:lnTo>
                          <a:lnTo>
                            <a:pt x="416663" y="438860"/>
                          </a:lnTo>
                          <a:lnTo>
                            <a:pt x="417220" y="438513"/>
                          </a:lnTo>
                          <a:lnTo>
                            <a:pt x="417923" y="438165"/>
                          </a:lnTo>
                          <a:lnTo>
                            <a:pt x="418627" y="437818"/>
                          </a:lnTo>
                          <a:lnTo>
                            <a:pt x="419330" y="437470"/>
                          </a:lnTo>
                          <a:lnTo>
                            <a:pt x="420033" y="437123"/>
                          </a:lnTo>
                          <a:lnTo>
                            <a:pt x="420636" y="436826"/>
                          </a:lnTo>
                          <a:lnTo>
                            <a:pt x="420782" y="436826"/>
                          </a:lnTo>
                          <a:lnTo>
                            <a:pt x="421339" y="436479"/>
                          </a:lnTo>
                          <a:lnTo>
                            <a:pt x="421486" y="436479"/>
                          </a:lnTo>
                          <a:lnTo>
                            <a:pt x="422043" y="436133"/>
                          </a:lnTo>
                          <a:lnTo>
                            <a:pt x="422189" y="436133"/>
                          </a:lnTo>
                          <a:lnTo>
                            <a:pt x="422746" y="435786"/>
                          </a:lnTo>
                          <a:lnTo>
                            <a:pt x="422892" y="435786"/>
                          </a:lnTo>
                          <a:lnTo>
                            <a:pt x="423449" y="435440"/>
                          </a:lnTo>
                          <a:lnTo>
                            <a:pt x="423595" y="435440"/>
                          </a:lnTo>
                          <a:lnTo>
                            <a:pt x="424152" y="435094"/>
                          </a:lnTo>
                          <a:lnTo>
                            <a:pt x="424299" y="435095"/>
                          </a:lnTo>
                          <a:lnTo>
                            <a:pt x="424856" y="434749"/>
                          </a:lnTo>
                          <a:lnTo>
                            <a:pt x="425559" y="434403"/>
                          </a:lnTo>
                          <a:lnTo>
                            <a:pt x="426262" y="434058"/>
                          </a:lnTo>
                          <a:lnTo>
                            <a:pt x="426966" y="433713"/>
                          </a:lnTo>
                          <a:lnTo>
                            <a:pt x="427669" y="433368"/>
                          </a:lnTo>
                          <a:lnTo>
                            <a:pt x="428272" y="433073"/>
                          </a:lnTo>
                          <a:lnTo>
                            <a:pt x="428418" y="433074"/>
                          </a:lnTo>
                          <a:lnTo>
                            <a:pt x="428975" y="432729"/>
                          </a:lnTo>
                          <a:lnTo>
                            <a:pt x="429121" y="432730"/>
                          </a:lnTo>
                          <a:lnTo>
                            <a:pt x="429678" y="432385"/>
                          </a:lnTo>
                          <a:lnTo>
                            <a:pt x="429825" y="432386"/>
                          </a:lnTo>
                          <a:lnTo>
                            <a:pt x="430382" y="432041"/>
                          </a:lnTo>
                          <a:lnTo>
                            <a:pt x="430528" y="432042"/>
                          </a:lnTo>
                          <a:lnTo>
                            <a:pt x="431085" y="431697"/>
                          </a:lnTo>
                          <a:lnTo>
                            <a:pt x="431231" y="431698"/>
                          </a:lnTo>
                          <a:lnTo>
                            <a:pt x="431788" y="431354"/>
                          </a:lnTo>
                          <a:lnTo>
                            <a:pt x="431935" y="431355"/>
                          </a:lnTo>
                          <a:lnTo>
                            <a:pt x="432491" y="431011"/>
                          </a:lnTo>
                          <a:lnTo>
                            <a:pt x="433195" y="430667"/>
                          </a:lnTo>
                          <a:lnTo>
                            <a:pt x="433898" y="430325"/>
                          </a:lnTo>
                          <a:lnTo>
                            <a:pt x="434601" y="429982"/>
                          </a:lnTo>
                          <a:lnTo>
                            <a:pt x="435305" y="429640"/>
                          </a:lnTo>
                          <a:lnTo>
                            <a:pt x="435908" y="429347"/>
                          </a:lnTo>
                          <a:lnTo>
                            <a:pt x="436054" y="429348"/>
                          </a:lnTo>
                          <a:lnTo>
                            <a:pt x="436611" y="429005"/>
                          </a:lnTo>
                          <a:lnTo>
                            <a:pt x="436757" y="429007"/>
                          </a:lnTo>
                          <a:lnTo>
                            <a:pt x="437314" y="428663"/>
                          </a:lnTo>
                          <a:lnTo>
                            <a:pt x="437461" y="428665"/>
                          </a:lnTo>
                          <a:lnTo>
                            <a:pt x="438018" y="428321"/>
                          </a:lnTo>
                          <a:lnTo>
                            <a:pt x="438164" y="428324"/>
                          </a:lnTo>
                          <a:lnTo>
                            <a:pt x="438721" y="427981"/>
                          </a:lnTo>
                          <a:lnTo>
                            <a:pt x="438867" y="427983"/>
                          </a:lnTo>
                          <a:lnTo>
                            <a:pt x="439424" y="427639"/>
                          </a:lnTo>
                          <a:lnTo>
                            <a:pt x="439571" y="427642"/>
                          </a:lnTo>
                          <a:lnTo>
                            <a:pt x="440128" y="427298"/>
                          </a:lnTo>
                          <a:lnTo>
                            <a:pt x="440831" y="426958"/>
                          </a:lnTo>
                          <a:lnTo>
                            <a:pt x="441534" y="426617"/>
                          </a:lnTo>
                          <a:lnTo>
                            <a:pt x="442237" y="426277"/>
                          </a:lnTo>
                          <a:lnTo>
                            <a:pt x="442941" y="425937"/>
                          </a:lnTo>
                          <a:lnTo>
                            <a:pt x="443544" y="425646"/>
                          </a:lnTo>
                          <a:lnTo>
                            <a:pt x="443690" y="425649"/>
                          </a:lnTo>
                          <a:lnTo>
                            <a:pt x="444247" y="425306"/>
                          </a:lnTo>
                          <a:lnTo>
                            <a:pt x="444393" y="425310"/>
                          </a:lnTo>
                          <a:lnTo>
                            <a:pt x="444950" y="424967"/>
                          </a:lnTo>
                          <a:lnTo>
                            <a:pt x="445097" y="424970"/>
                          </a:lnTo>
                          <a:lnTo>
                            <a:pt x="445653" y="424628"/>
                          </a:lnTo>
                          <a:lnTo>
                            <a:pt x="445800" y="424631"/>
                          </a:lnTo>
                          <a:lnTo>
                            <a:pt x="446357" y="424289"/>
                          </a:lnTo>
                          <a:lnTo>
                            <a:pt x="446503" y="424292"/>
                          </a:lnTo>
                          <a:lnTo>
                            <a:pt x="447060" y="423950"/>
                          </a:lnTo>
                          <a:lnTo>
                            <a:pt x="447207" y="423954"/>
                          </a:lnTo>
                          <a:lnTo>
                            <a:pt x="447764" y="423612"/>
                          </a:lnTo>
                          <a:lnTo>
                            <a:pt x="448467" y="423274"/>
                          </a:lnTo>
                          <a:lnTo>
                            <a:pt x="449170" y="422936"/>
                          </a:lnTo>
                          <a:lnTo>
                            <a:pt x="449874" y="422598"/>
                          </a:lnTo>
                          <a:lnTo>
                            <a:pt x="450577" y="422260"/>
                          </a:lnTo>
                          <a:lnTo>
                            <a:pt x="451180" y="421971"/>
                          </a:lnTo>
                          <a:lnTo>
                            <a:pt x="451326" y="421975"/>
                          </a:lnTo>
                          <a:lnTo>
                            <a:pt x="451883" y="421633"/>
                          </a:lnTo>
                          <a:lnTo>
                            <a:pt x="452029" y="421638"/>
                          </a:lnTo>
                          <a:lnTo>
                            <a:pt x="452587" y="421296"/>
                          </a:lnTo>
                          <a:lnTo>
                            <a:pt x="452733" y="421301"/>
                          </a:lnTo>
                          <a:lnTo>
                            <a:pt x="453290" y="420960"/>
                          </a:lnTo>
                          <a:lnTo>
                            <a:pt x="453436" y="420964"/>
                          </a:lnTo>
                          <a:lnTo>
                            <a:pt x="453993" y="420623"/>
                          </a:lnTo>
                          <a:lnTo>
                            <a:pt x="454140" y="420628"/>
                          </a:lnTo>
                          <a:lnTo>
                            <a:pt x="454697" y="420287"/>
                          </a:lnTo>
                          <a:lnTo>
                            <a:pt x="454843" y="420292"/>
                          </a:lnTo>
                          <a:lnTo>
                            <a:pt x="455400" y="419951"/>
                          </a:lnTo>
                          <a:lnTo>
                            <a:pt x="456103" y="419614"/>
                          </a:lnTo>
                          <a:lnTo>
                            <a:pt x="456806" y="419279"/>
                          </a:lnTo>
                          <a:lnTo>
                            <a:pt x="457510" y="418944"/>
                          </a:lnTo>
                          <a:lnTo>
                            <a:pt x="458213" y="418608"/>
                          </a:lnTo>
                          <a:lnTo>
                            <a:pt x="458917" y="418273"/>
                          </a:lnTo>
                          <a:lnTo>
                            <a:pt x="459519" y="417986"/>
                          </a:lnTo>
                          <a:lnTo>
                            <a:pt x="459666" y="417991"/>
                          </a:lnTo>
                          <a:lnTo>
                            <a:pt x="460223" y="417651"/>
                          </a:lnTo>
                          <a:lnTo>
                            <a:pt x="460369" y="417656"/>
                          </a:lnTo>
                          <a:lnTo>
                            <a:pt x="460926" y="417317"/>
                          </a:lnTo>
                          <a:lnTo>
                            <a:pt x="461073" y="417322"/>
                          </a:lnTo>
                          <a:lnTo>
                            <a:pt x="461630" y="416982"/>
                          </a:lnTo>
                          <a:lnTo>
                            <a:pt x="461776" y="416988"/>
                          </a:lnTo>
                          <a:lnTo>
                            <a:pt x="462333" y="416648"/>
                          </a:lnTo>
                          <a:lnTo>
                            <a:pt x="462479" y="416654"/>
                          </a:lnTo>
                          <a:lnTo>
                            <a:pt x="463036" y="416314"/>
                          </a:lnTo>
                          <a:lnTo>
                            <a:pt x="463183" y="416320"/>
                          </a:lnTo>
                          <a:lnTo>
                            <a:pt x="463740" y="415981"/>
                          </a:lnTo>
                          <a:lnTo>
                            <a:pt x="464443" y="415647"/>
                          </a:lnTo>
                          <a:lnTo>
                            <a:pt x="465146" y="415314"/>
                          </a:lnTo>
                          <a:lnTo>
                            <a:pt x="465850" y="414981"/>
                          </a:lnTo>
                          <a:lnTo>
                            <a:pt x="466553" y="414648"/>
                          </a:lnTo>
                          <a:lnTo>
                            <a:pt x="467156" y="414363"/>
                          </a:lnTo>
                          <a:lnTo>
                            <a:pt x="467302" y="414369"/>
                          </a:lnTo>
                          <a:lnTo>
                            <a:pt x="467859" y="414031"/>
                          </a:lnTo>
                          <a:lnTo>
                            <a:pt x="468006" y="414037"/>
                          </a:lnTo>
                          <a:lnTo>
                            <a:pt x="468563" y="413698"/>
                          </a:lnTo>
                          <a:lnTo>
                            <a:pt x="468709" y="413705"/>
                          </a:lnTo>
                          <a:lnTo>
                            <a:pt x="469266" y="413367"/>
                          </a:lnTo>
                          <a:lnTo>
                            <a:pt x="469413" y="413373"/>
                          </a:lnTo>
                          <a:lnTo>
                            <a:pt x="469969" y="413035"/>
                          </a:lnTo>
                          <a:lnTo>
                            <a:pt x="470116" y="413041"/>
                          </a:lnTo>
                          <a:lnTo>
                            <a:pt x="470673" y="412703"/>
                          </a:lnTo>
                          <a:lnTo>
                            <a:pt x="470819" y="412710"/>
                          </a:lnTo>
                          <a:lnTo>
                            <a:pt x="471376" y="412372"/>
                          </a:lnTo>
                          <a:lnTo>
                            <a:pt x="472080" y="412041"/>
                          </a:lnTo>
                          <a:lnTo>
                            <a:pt x="472783" y="411710"/>
                          </a:lnTo>
                          <a:lnTo>
                            <a:pt x="473486" y="411379"/>
                          </a:lnTo>
                          <a:lnTo>
                            <a:pt x="474190" y="411049"/>
                          </a:lnTo>
                          <a:lnTo>
                            <a:pt x="474793" y="410765"/>
                          </a:lnTo>
                          <a:lnTo>
                            <a:pt x="474939" y="410773"/>
                          </a:lnTo>
                          <a:lnTo>
                            <a:pt x="475496" y="410435"/>
                          </a:lnTo>
                          <a:lnTo>
                            <a:pt x="475642" y="410443"/>
                          </a:lnTo>
                          <a:lnTo>
                            <a:pt x="476199" y="410105"/>
                          </a:lnTo>
                          <a:lnTo>
                            <a:pt x="476346" y="410113"/>
                          </a:lnTo>
                          <a:lnTo>
                            <a:pt x="476903" y="409775"/>
                          </a:lnTo>
                          <a:lnTo>
                            <a:pt x="477049" y="409783"/>
                          </a:lnTo>
                          <a:lnTo>
                            <a:pt x="477606" y="409446"/>
                          </a:lnTo>
                          <a:lnTo>
                            <a:pt x="477753" y="409454"/>
                          </a:lnTo>
                          <a:lnTo>
                            <a:pt x="478309" y="409117"/>
                          </a:lnTo>
                          <a:lnTo>
                            <a:pt x="478456" y="409124"/>
                          </a:lnTo>
                          <a:lnTo>
                            <a:pt x="479013" y="408787"/>
                          </a:lnTo>
                          <a:lnTo>
                            <a:pt x="479716" y="408458"/>
                          </a:lnTo>
                          <a:lnTo>
                            <a:pt x="480420" y="408130"/>
                          </a:lnTo>
                          <a:lnTo>
                            <a:pt x="481123" y="407801"/>
                          </a:lnTo>
                          <a:lnTo>
                            <a:pt x="481826" y="407473"/>
                          </a:lnTo>
                          <a:lnTo>
                            <a:pt x="482429" y="407192"/>
                          </a:lnTo>
                          <a:lnTo>
                            <a:pt x="482576" y="407200"/>
                          </a:lnTo>
                          <a:lnTo>
                            <a:pt x="483133" y="406864"/>
                          </a:lnTo>
                          <a:lnTo>
                            <a:pt x="483279" y="406872"/>
                          </a:lnTo>
                          <a:lnTo>
                            <a:pt x="483836" y="406536"/>
                          </a:lnTo>
                          <a:lnTo>
                            <a:pt x="483983" y="406544"/>
                          </a:lnTo>
                          <a:lnTo>
                            <a:pt x="484539" y="406209"/>
                          </a:lnTo>
                          <a:lnTo>
                            <a:pt x="484686" y="406217"/>
                          </a:lnTo>
                          <a:lnTo>
                            <a:pt x="485243" y="405881"/>
                          </a:lnTo>
                          <a:lnTo>
                            <a:pt x="485389" y="405890"/>
                          </a:lnTo>
                          <a:lnTo>
                            <a:pt x="485946" y="405554"/>
                          </a:lnTo>
                          <a:lnTo>
                            <a:pt x="486093" y="405563"/>
                          </a:lnTo>
                          <a:lnTo>
                            <a:pt x="486650" y="405227"/>
                          </a:lnTo>
                          <a:lnTo>
                            <a:pt x="487353" y="404900"/>
                          </a:lnTo>
                          <a:lnTo>
                            <a:pt x="488056" y="404574"/>
                          </a:lnTo>
                          <a:lnTo>
                            <a:pt x="488760" y="404248"/>
                          </a:lnTo>
                          <a:lnTo>
                            <a:pt x="489463" y="403922"/>
                          </a:lnTo>
                          <a:lnTo>
                            <a:pt x="490066" y="403642"/>
                          </a:lnTo>
                          <a:lnTo>
                            <a:pt x="490213" y="403652"/>
                          </a:lnTo>
                          <a:lnTo>
                            <a:pt x="490770" y="403316"/>
                          </a:lnTo>
                          <a:lnTo>
                            <a:pt x="490916" y="403326"/>
                          </a:lnTo>
                          <a:lnTo>
                            <a:pt x="491473" y="402991"/>
                          </a:lnTo>
                          <a:lnTo>
                            <a:pt x="491620" y="403001"/>
                          </a:lnTo>
                          <a:lnTo>
                            <a:pt x="492176" y="402665"/>
                          </a:lnTo>
                          <a:lnTo>
                            <a:pt x="492323" y="402675"/>
                          </a:lnTo>
                          <a:lnTo>
                            <a:pt x="492880" y="402341"/>
                          </a:lnTo>
                          <a:lnTo>
                            <a:pt x="493026" y="402350"/>
                          </a:lnTo>
                          <a:lnTo>
                            <a:pt x="493583" y="402016"/>
                          </a:lnTo>
                          <a:lnTo>
                            <a:pt x="493730" y="402025"/>
                          </a:lnTo>
                          <a:lnTo>
                            <a:pt x="494287" y="401691"/>
                          </a:lnTo>
                          <a:lnTo>
                            <a:pt x="494990" y="401366"/>
                          </a:lnTo>
                          <a:lnTo>
                            <a:pt x="495693" y="401042"/>
                          </a:lnTo>
                          <a:lnTo>
                            <a:pt x="496397" y="400718"/>
                          </a:lnTo>
                          <a:lnTo>
                            <a:pt x="497100" y="400394"/>
                          </a:lnTo>
                          <a:lnTo>
                            <a:pt x="497703" y="400116"/>
                          </a:lnTo>
                          <a:lnTo>
                            <a:pt x="497850" y="400127"/>
                          </a:lnTo>
                          <a:lnTo>
                            <a:pt x="498407" y="399793"/>
                          </a:lnTo>
                          <a:lnTo>
                            <a:pt x="498553" y="399803"/>
                          </a:lnTo>
                          <a:lnTo>
                            <a:pt x="499110" y="399470"/>
                          </a:lnTo>
                          <a:lnTo>
                            <a:pt x="499256" y="399480"/>
                          </a:lnTo>
                          <a:lnTo>
                            <a:pt x="499814" y="399147"/>
                          </a:lnTo>
                          <a:lnTo>
                            <a:pt x="499960" y="399157"/>
                          </a:lnTo>
                          <a:lnTo>
                            <a:pt x="500517" y="398823"/>
                          </a:lnTo>
                          <a:lnTo>
                            <a:pt x="500663" y="398834"/>
                          </a:lnTo>
                          <a:lnTo>
                            <a:pt x="501220" y="398501"/>
                          </a:lnTo>
                          <a:lnTo>
                            <a:pt x="501367" y="398512"/>
                          </a:lnTo>
                          <a:lnTo>
                            <a:pt x="501924" y="398178"/>
                          </a:lnTo>
                          <a:lnTo>
                            <a:pt x="502627" y="397856"/>
                          </a:lnTo>
                          <a:lnTo>
                            <a:pt x="503331" y="397534"/>
                          </a:lnTo>
                          <a:lnTo>
                            <a:pt x="504034" y="397212"/>
                          </a:lnTo>
                          <a:lnTo>
                            <a:pt x="504738" y="396890"/>
                          </a:lnTo>
                          <a:lnTo>
                            <a:pt x="505340" y="396615"/>
                          </a:lnTo>
                          <a:lnTo>
                            <a:pt x="505487" y="396626"/>
                          </a:lnTo>
                          <a:lnTo>
                            <a:pt x="506044" y="396293"/>
                          </a:lnTo>
                          <a:lnTo>
                            <a:pt x="506190" y="396305"/>
                          </a:lnTo>
                          <a:lnTo>
                            <a:pt x="506747" y="395972"/>
                          </a:lnTo>
                          <a:lnTo>
                            <a:pt x="506894" y="395984"/>
                          </a:lnTo>
                          <a:lnTo>
                            <a:pt x="507451" y="395651"/>
                          </a:lnTo>
                          <a:lnTo>
                            <a:pt x="507597" y="395663"/>
                          </a:lnTo>
                          <a:lnTo>
                            <a:pt x="508154" y="395330"/>
                          </a:lnTo>
                          <a:lnTo>
                            <a:pt x="508301" y="395342"/>
                          </a:lnTo>
                          <a:lnTo>
                            <a:pt x="508858" y="395010"/>
                          </a:lnTo>
                          <a:lnTo>
                            <a:pt x="509004" y="395021"/>
                          </a:lnTo>
                          <a:lnTo>
                            <a:pt x="509561" y="394690"/>
                          </a:lnTo>
                          <a:lnTo>
                            <a:pt x="510265" y="394369"/>
                          </a:lnTo>
                          <a:lnTo>
                            <a:pt x="510968" y="394050"/>
                          </a:lnTo>
                          <a:lnTo>
                            <a:pt x="511671" y="393730"/>
                          </a:lnTo>
                          <a:lnTo>
                            <a:pt x="512375" y="393410"/>
                          </a:lnTo>
                          <a:lnTo>
                            <a:pt x="512978" y="393136"/>
                          </a:lnTo>
                          <a:lnTo>
                            <a:pt x="513124" y="393148"/>
                          </a:lnTo>
                          <a:lnTo>
                            <a:pt x="513681" y="392817"/>
                          </a:lnTo>
                          <a:lnTo>
                            <a:pt x="513828" y="392829"/>
                          </a:lnTo>
                          <a:lnTo>
                            <a:pt x="514385" y="392498"/>
                          </a:lnTo>
                          <a:lnTo>
                            <a:pt x="514531" y="392510"/>
                          </a:lnTo>
                          <a:lnTo>
                            <a:pt x="515088" y="392179"/>
                          </a:lnTo>
                          <a:lnTo>
                            <a:pt x="515235" y="392192"/>
                          </a:lnTo>
                          <a:lnTo>
                            <a:pt x="515791" y="391861"/>
                          </a:lnTo>
                          <a:lnTo>
                            <a:pt x="515938" y="391873"/>
                          </a:lnTo>
                          <a:lnTo>
                            <a:pt x="516495" y="391542"/>
                          </a:lnTo>
                          <a:lnTo>
                            <a:pt x="516641" y="391555"/>
                          </a:lnTo>
                          <a:lnTo>
                            <a:pt x="517198" y="391224"/>
                          </a:lnTo>
                          <a:lnTo>
                            <a:pt x="517902" y="390906"/>
                          </a:lnTo>
                          <a:lnTo>
                            <a:pt x="518605" y="390588"/>
                          </a:lnTo>
                          <a:lnTo>
                            <a:pt x="519309" y="390271"/>
                          </a:lnTo>
                          <a:lnTo>
                            <a:pt x="520012" y="389953"/>
                          </a:lnTo>
                          <a:lnTo>
                            <a:pt x="520615" y="389681"/>
                          </a:lnTo>
                          <a:lnTo>
                            <a:pt x="520762" y="389694"/>
                          </a:lnTo>
                          <a:lnTo>
                            <a:pt x="521319" y="389364"/>
                          </a:lnTo>
                          <a:lnTo>
                            <a:pt x="521465" y="389377"/>
                          </a:lnTo>
                          <a:lnTo>
                            <a:pt x="522022" y="389047"/>
                          </a:lnTo>
                          <a:lnTo>
                            <a:pt x="522169" y="389061"/>
                          </a:lnTo>
                          <a:lnTo>
                            <a:pt x="522726" y="388730"/>
                          </a:lnTo>
                          <a:lnTo>
                            <a:pt x="522872" y="388744"/>
                          </a:lnTo>
                          <a:lnTo>
                            <a:pt x="523429" y="388414"/>
                          </a:lnTo>
                          <a:lnTo>
                            <a:pt x="523575" y="388428"/>
                          </a:lnTo>
                          <a:lnTo>
                            <a:pt x="524132" y="388098"/>
                          </a:lnTo>
                          <a:lnTo>
                            <a:pt x="524279" y="388111"/>
                          </a:lnTo>
                          <a:lnTo>
                            <a:pt x="524836" y="387782"/>
                          </a:lnTo>
                          <a:lnTo>
                            <a:pt x="525539" y="387466"/>
                          </a:lnTo>
                          <a:lnTo>
                            <a:pt x="526243" y="387150"/>
                          </a:lnTo>
                          <a:lnTo>
                            <a:pt x="526946" y="386834"/>
                          </a:lnTo>
                          <a:lnTo>
                            <a:pt x="527650" y="386519"/>
                          </a:lnTo>
                          <a:lnTo>
                            <a:pt x="528253" y="386250"/>
                          </a:lnTo>
                          <a:lnTo>
                            <a:pt x="528399" y="386264"/>
                          </a:lnTo>
                          <a:lnTo>
                            <a:pt x="528956" y="385934"/>
                          </a:lnTo>
                          <a:lnTo>
                            <a:pt x="529103" y="385949"/>
                          </a:lnTo>
                          <a:lnTo>
                            <a:pt x="529660" y="385620"/>
                          </a:lnTo>
                          <a:lnTo>
                            <a:pt x="529806" y="385634"/>
                          </a:lnTo>
                          <a:lnTo>
                            <a:pt x="530363" y="385305"/>
                          </a:lnTo>
                          <a:lnTo>
                            <a:pt x="530510" y="385320"/>
                          </a:lnTo>
                          <a:lnTo>
                            <a:pt x="531067" y="384991"/>
                          </a:lnTo>
                          <a:lnTo>
                            <a:pt x="531213" y="385005"/>
                          </a:lnTo>
                          <a:lnTo>
                            <a:pt x="531770" y="384677"/>
                          </a:lnTo>
                          <a:lnTo>
                            <a:pt x="532473" y="384363"/>
                          </a:lnTo>
                          <a:lnTo>
                            <a:pt x="533177" y="384049"/>
                          </a:lnTo>
                          <a:lnTo>
                            <a:pt x="533880" y="383736"/>
                          </a:lnTo>
                          <a:lnTo>
                            <a:pt x="534584" y="383422"/>
                          </a:lnTo>
                          <a:lnTo>
                            <a:pt x="535187" y="383154"/>
                          </a:lnTo>
                          <a:lnTo>
                            <a:pt x="535333" y="383168"/>
                          </a:lnTo>
                          <a:lnTo>
                            <a:pt x="535890" y="382841"/>
                          </a:lnTo>
                          <a:lnTo>
                            <a:pt x="536037" y="382856"/>
                          </a:lnTo>
                          <a:lnTo>
                            <a:pt x="536594" y="382528"/>
                          </a:lnTo>
                          <a:lnTo>
                            <a:pt x="536740" y="382543"/>
                          </a:lnTo>
                          <a:lnTo>
                            <a:pt x="537297" y="382215"/>
                          </a:lnTo>
                          <a:lnTo>
                            <a:pt x="537444" y="382231"/>
                          </a:lnTo>
                          <a:lnTo>
                            <a:pt x="538001" y="381903"/>
                          </a:lnTo>
                          <a:lnTo>
                            <a:pt x="538147" y="381918"/>
                          </a:lnTo>
                          <a:lnTo>
                            <a:pt x="538704" y="381591"/>
                          </a:lnTo>
                          <a:lnTo>
                            <a:pt x="538851" y="381606"/>
                          </a:lnTo>
                          <a:lnTo>
                            <a:pt x="539408" y="381279"/>
                          </a:lnTo>
                          <a:lnTo>
                            <a:pt x="540111" y="380966"/>
                          </a:lnTo>
                          <a:lnTo>
                            <a:pt x="540815" y="380655"/>
                          </a:lnTo>
                          <a:lnTo>
                            <a:pt x="541518" y="380343"/>
                          </a:lnTo>
                          <a:lnTo>
                            <a:pt x="542222" y="380032"/>
                          </a:lnTo>
                          <a:lnTo>
                            <a:pt x="542825" y="379766"/>
                          </a:lnTo>
                          <a:lnTo>
                            <a:pt x="542971" y="379782"/>
                          </a:lnTo>
                          <a:lnTo>
                            <a:pt x="543528" y="379454"/>
                          </a:lnTo>
                          <a:lnTo>
                            <a:pt x="543675" y="379470"/>
                          </a:lnTo>
                          <a:lnTo>
                            <a:pt x="544232" y="379144"/>
                          </a:lnTo>
                          <a:lnTo>
                            <a:pt x="544378" y="379160"/>
                          </a:lnTo>
                          <a:lnTo>
                            <a:pt x="544935" y="378833"/>
                          </a:lnTo>
                          <a:lnTo>
                            <a:pt x="545082" y="378850"/>
                          </a:lnTo>
                          <a:lnTo>
                            <a:pt x="545639" y="378523"/>
                          </a:lnTo>
                          <a:lnTo>
                            <a:pt x="545785" y="378540"/>
                          </a:lnTo>
                          <a:lnTo>
                            <a:pt x="546342" y="378213"/>
                          </a:lnTo>
                          <a:lnTo>
                            <a:pt x="546489" y="378229"/>
                          </a:lnTo>
                          <a:lnTo>
                            <a:pt x="547046" y="377903"/>
                          </a:lnTo>
                          <a:lnTo>
                            <a:pt x="547749" y="377593"/>
                          </a:lnTo>
                          <a:lnTo>
                            <a:pt x="548453" y="377284"/>
                          </a:lnTo>
                          <a:lnTo>
                            <a:pt x="549156" y="376974"/>
                          </a:lnTo>
                          <a:lnTo>
                            <a:pt x="549860" y="376665"/>
                          </a:lnTo>
                          <a:lnTo>
                            <a:pt x="550463" y="376400"/>
                          </a:lnTo>
                          <a:lnTo>
                            <a:pt x="550609" y="376417"/>
                          </a:lnTo>
                          <a:lnTo>
                            <a:pt x="551166" y="376091"/>
                          </a:lnTo>
                          <a:lnTo>
                            <a:pt x="551313" y="376108"/>
                          </a:lnTo>
                          <a:lnTo>
                            <a:pt x="551870" y="375783"/>
                          </a:lnTo>
                          <a:lnTo>
                            <a:pt x="552016" y="375800"/>
                          </a:lnTo>
                          <a:lnTo>
                            <a:pt x="552573" y="375474"/>
                          </a:lnTo>
                          <a:lnTo>
                            <a:pt x="552720" y="375491"/>
                          </a:lnTo>
                          <a:lnTo>
                            <a:pt x="553277" y="375166"/>
                          </a:lnTo>
                          <a:lnTo>
                            <a:pt x="553423" y="375183"/>
                          </a:lnTo>
                          <a:lnTo>
                            <a:pt x="553980" y="374858"/>
                          </a:lnTo>
                          <a:lnTo>
                            <a:pt x="554127" y="374875"/>
                          </a:lnTo>
                          <a:lnTo>
                            <a:pt x="554684" y="374550"/>
                          </a:lnTo>
                          <a:lnTo>
                            <a:pt x="555387" y="374242"/>
                          </a:lnTo>
                          <a:lnTo>
                            <a:pt x="556091" y="373935"/>
                          </a:lnTo>
                          <a:lnTo>
                            <a:pt x="556794" y="373627"/>
                          </a:lnTo>
                          <a:lnTo>
                            <a:pt x="557498" y="373321"/>
                          </a:lnTo>
                          <a:lnTo>
                            <a:pt x="558101" y="373057"/>
                          </a:lnTo>
                          <a:lnTo>
                            <a:pt x="558247" y="373075"/>
                          </a:lnTo>
                          <a:lnTo>
                            <a:pt x="558804" y="372750"/>
                          </a:lnTo>
                          <a:lnTo>
                            <a:pt x="558951" y="372769"/>
                          </a:lnTo>
                          <a:lnTo>
                            <a:pt x="559508" y="372444"/>
                          </a:lnTo>
                          <a:lnTo>
                            <a:pt x="559654" y="372462"/>
                          </a:lnTo>
                          <a:lnTo>
                            <a:pt x="560211" y="372138"/>
                          </a:lnTo>
                          <a:lnTo>
                            <a:pt x="560358" y="372156"/>
                          </a:lnTo>
                          <a:lnTo>
                            <a:pt x="560915" y="371832"/>
                          </a:lnTo>
                          <a:lnTo>
                            <a:pt x="561062" y="371850"/>
                          </a:lnTo>
                          <a:lnTo>
                            <a:pt x="561618" y="371525"/>
                          </a:lnTo>
                          <a:lnTo>
                            <a:pt x="561765" y="371544"/>
                          </a:lnTo>
                          <a:lnTo>
                            <a:pt x="562322" y="371219"/>
                          </a:lnTo>
                          <a:lnTo>
                            <a:pt x="563025" y="370914"/>
                          </a:lnTo>
                          <a:lnTo>
                            <a:pt x="563729" y="370608"/>
                          </a:lnTo>
                          <a:lnTo>
                            <a:pt x="564433" y="370303"/>
                          </a:lnTo>
                          <a:lnTo>
                            <a:pt x="565136" y="369998"/>
                          </a:lnTo>
                          <a:lnTo>
                            <a:pt x="565739" y="369736"/>
                          </a:lnTo>
                          <a:lnTo>
                            <a:pt x="565885" y="369755"/>
                          </a:lnTo>
                          <a:lnTo>
                            <a:pt x="566443" y="369432"/>
                          </a:lnTo>
                          <a:lnTo>
                            <a:pt x="566589" y="369451"/>
                          </a:lnTo>
                          <a:lnTo>
                            <a:pt x="567146" y="369128"/>
                          </a:lnTo>
                          <a:lnTo>
                            <a:pt x="567293" y="369146"/>
                          </a:lnTo>
                          <a:lnTo>
                            <a:pt x="567850" y="368823"/>
                          </a:lnTo>
                          <a:lnTo>
                            <a:pt x="567996" y="368842"/>
                          </a:lnTo>
                          <a:lnTo>
                            <a:pt x="568553" y="368519"/>
                          </a:lnTo>
                          <a:lnTo>
                            <a:pt x="568700" y="368538"/>
                          </a:lnTo>
                          <a:lnTo>
                            <a:pt x="569257" y="368215"/>
                          </a:lnTo>
                          <a:lnTo>
                            <a:pt x="569403" y="368234"/>
                          </a:lnTo>
                          <a:lnTo>
                            <a:pt x="569960" y="367911"/>
                          </a:lnTo>
                          <a:lnTo>
                            <a:pt x="570664" y="367607"/>
                          </a:lnTo>
                          <a:lnTo>
                            <a:pt x="571367" y="367304"/>
                          </a:lnTo>
                          <a:lnTo>
                            <a:pt x="572071" y="367001"/>
                          </a:lnTo>
                          <a:lnTo>
                            <a:pt x="572774" y="366698"/>
                          </a:lnTo>
                          <a:lnTo>
                            <a:pt x="573377" y="366438"/>
                          </a:lnTo>
                          <a:lnTo>
                            <a:pt x="573524" y="366458"/>
                          </a:lnTo>
                          <a:lnTo>
                            <a:pt x="574081" y="366135"/>
                          </a:lnTo>
                          <a:lnTo>
                            <a:pt x="574227" y="366155"/>
                          </a:lnTo>
                          <a:lnTo>
                            <a:pt x="574785" y="365833"/>
                          </a:lnTo>
                          <a:lnTo>
                            <a:pt x="574931" y="365852"/>
                          </a:lnTo>
                          <a:lnTo>
                            <a:pt x="575488" y="365530"/>
                          </a:lnTo>
                          <a:lnTo>
                            <a:pt x="575634" y="365550"/>
                          </a:lnTo>
                          <a:lnTo>
                            <a:pt x="576192" y="365228"/>
                          </a:lnTo>
                          <a:lnTo>
                            <a:pt x="576338" y="365248"/>
                          </a:lnTo>
                          <a:lnTo>
                            <a:pt x="576895" y="364927"/>
                          </a:lnTo>
                          <a:lnTo>
                            <a:pt x="577042" y="364947"/>
                          </a:lnTo>
                          <a:lnTo>
                            <a:pt x="577599" y="364624"/>
                          </a:lnTo>
                          <a:lnTo>
                            <a:pt x="578302" y="364323"/>
                          </a:lnTo>
                          <a:lnTo>
                            <a:pt x="579006" y="364021"/>
                          </a:lnTo>
                          <a:lnTo>
                            <a:pt x="579709" y="363720"/>
                          </a:lnTo>
                          <a:lnTo>
                            <a:pt x="580413" y="363419"/>
                          </a:lnTo>
                          <a:lnTo>
                            <a:pt x="581016" y="363162"/>
                          </a:lnTo>
                          <a:lnTo>
                            <a:pt x="581162" y="363182"/>
                          </a:lnTo>
                          <a:lnTo>
                            <a:pt x="581719" y="362861"/>
                          </a:lnTo>
                          <a:lnTo>
                            <a:pt x="581866" y="362881"/>
                          </a:lnTo>
                          <a:lnTo>
                            <a:pt x="582423" y="362560"/>
                          </a:lnTo>
                          <a:lnTo>
                            <a:pt x="582569" y="362581"/>
                          </a:lnTo>
                          <a:lnTo>
                            <a:pt x="583127" y="362260"/>
                          </a:lnTo>
                          <a:lnTo>
                            <a:pt x="583273" y="362281"/>
                          </a:lnTo>
                          <a:lnTo>
                            <a:pt x="583830" y="361960"/>
                          </a:lnTo>
                          <a:lnTo>
                            <a:pt x="583977" y="361980"/>
                          </a:lnTo>
                          <a:lnTo>
                            <a:pt x="584534" y="361659"/>
                          </a:lnTo>
                          <a:lnTo>
                            <a:pt x="584680" y="361680"/>
                          </a:lnTo>
                          <a:lnTo>
                            <a:pt x="585237" y="361360"/>
                          </a:lnTo>
                          <a:lnTo>
                            <a:pt x="585941" y="361060"/>
                          </a:lnTo>
                          <a:lnTo>
                            <a:pt x="586644" y="360761"/>
                          </a:lnTo>
                          <a:lnTo>
                            <a:pt x="587348" y="360462"/>
                          </a:lnTo>
                          <a:lnTo>
                            <a:pt x="588051" y="360162"/>
                          </a:lnTo>
                          <a:lnTo>
                            <a:pt x="588654" y="359906"/>
                          </a:lnTo>
                          <a:lnTo>
                            <a:pt x="588801" y="359928"/>
                          </a:lnTo>
                          <a:lnTo>
                            <a:pt x="589358" y="359608"/>
                          </a:lnTo>
                          <a:lnTo>
                            <a:pt x="589505" y="359629"/>
                          </a:lnTo>
                          <a:lnTo>
                            <a:pt x="590062" y="359309"/>
                          </a:lnTo>
                          <a:lnTo>
                            <a:pt x="590208" y="359331"/>
                          </a:lnTo>
                          <a:lnTo>
                            <a:pt x="590765" y="359011"/>
                          </a:lnTo>
                          <a:lnTo>
                            <a:pt x="590912" y="359032"/>
                          </a:lnTo>
                          <a:lnTo>
                            <a:pt x="591469" y="358712"/>
                          </a:lnTo>
                          <a:lnTo>
                            <a:pt x="591615" y="358735"/>
                          </a:lnTo>
                          <a:lnTo>
                            <a:pt x="592172" y="358415"/>
                          </a:lnTo>
                          <a:lnTo>
                            <a:pt x="592876" y="358117"/>
                          </a:lnTo>
                          <a:lnTo>
                            <a:pt x="593579" y="357819"/>
                          </a:lnTo>
                          <a:lnTo>
                            <a:pt x="594283" y="357522"/>
                          </a:lnTo>
                          <a:lnTo>
                            <a:pt x="594987" y="357225"/>
                          </a:lnTo>
                          <a:lnTo>
                            <a:pt x="595590" y="356970"/>
                          </a:lnTo>
                          <a:lnTo>
                            <a:pt x="595736" y="356992"/>
                          </a:lnTo>
                          <a:lnTo>
                            <a:pt x="596293" y="356673"/>
                          </a:lnTo>
                          <a:lnTo>
                            <a:pt x="596440" y="356695"/>
                          </a:lnTo>
                          <a:lnTo>
                            <a:pt x="596997" y="356376"/>
                          </a:lnTo>
                          <a:lnTo>
                            <a:pt x="597143" y="356399"/>
                          </a:lnTo>
                          <a:lnTo>
                            <a:pt x="597700" y="356080"/>
                          </a:lnTo>
                          <a:lnTo>
                            <a:pt x="597847" y="356103"/>
                          </a:lnTo>
                          <a:lnTo>
                            <a:pt x="598404" y="355783"/>
                          </a:lnTo>
                          <a:lnTo>
                            <a:pt x="598550" y="355806"/>
                          </a:lnTo>
                          <a:lnTo>
                            <a:pt x="599108" y="355487"/>
                          </a:lnTo>
                          <a:lnTo>
                            <a:pt x="599254" y="355510"/>
                          </a:lnTo>
                          <a:lnTo>
                            <a:pt x="599811" y="355191"/>
                          </a:lnTo>
                          <a:lnTo>
                            <a:pt x="600515" y="354896"/>
                          </a:lnTo>
                          <a:lnTo>
                            <a:pt x="601218" y="354600"/>
                          </a:lnTo>
                          <a:lnTo>
                            <a:pt x="601922" y="354304"/>
                          </a:lnTo>
                          <a:lnTo>
                            <a:pt x="602625" y="354009"/>
                          </a:lnTo>
                          <a:lnTo>
                            <a:pt x="603228" y="353756"/>
                          </a:lnTo>
                          <a:lnTo>
                            <a:pt x="603375" y="353779"/>
                          </a:lnTo>
                          <a:lnTo>
                            <a:pt x="603932" y="353461"/>
                          </a:lnTo>
                          <a:lnTo>
                            <a:pt x="604078" y="353485"/>
                          </a:lnTo>
                          <a:lnTo>
                            <a:pt x="604636" y="353166"/>
                          </a:lnTo>
                          <a:lnTo>
                            <a:pt x="604782" y="353190"/>
                          </a:lnTo>
                          <a:lnTo>
                            <a:pt x="605339" y="352872"/>
                          </a:lnTo>
                          <a:lnTo>
                            <a:pt x="605486" y="352895"/>
                          </a:lnTo>
                          <a:lnTo>
                            <a:pt x="606043" y="352577"/>
                          </a:lnTo>
                          <a:lnTo>
                            <a:pt x="606189" y="352601"/>
                          </a:lnTo>
                          <a:lnTo>
                            <a:pt x="606746" y="352283"/>
                          </a:lnTo>
                          <a:lnTo>
                            <a:pt x="606893" y="352307"/>
                          </a:lnTo>
                          <a:lnTo>
                            <a:pt x="607450" y="351989"/>
                          </a:lnTo>
                          <a:lnTo>
                            <a:pt x="608154" y="351695"/>
                          </a:lnTo>
                          <a:lnTo>
                            <a:pt x="608857" y="351401"/>
                          </a:lnTo>
                          <a:lnTo>
                            <a:pt x="609561" y="351108"/>
                          </a:lnTo>
                          <a:lnTo>
                            <a:pt x="610264" y="350815"/>
                          </a:lnTo>
                          <a:lnTo>
                            <a:pt x="610867" y="350563"/>
                          </a:lnTo>
                          <a:lnTo>
                            <a:pt x="611014" y="350587"/>
                          </a:lnTo>
                          <a:lnTo>
                            <a:pt x="611571" y="350270"/>
                          </a:lnTo>
                          <a:lnTo>
                            <a:pt x="611718" y="350295"/>
                          </a:lnTo>
                          <a:lnTo>
                            <a:pt x="612275" y="349978"/>
                          </a:lnTo>
                          <a:lnTo>
                            <a:pt x="612421" y="350002"/>
                          </a:lnTo>
                          <a:lnTo>
                            <a:pt x="612978" y="349685"/>
                          </a:lnTo>
                          <a:lnTo>
                            <a:pt x="613125" y="349709"/>
                          </a:lnTo>
                          <a:lnTo>
                            <a:pt x="613682" y="349392"/>
                          </a:lnTo>
                          <a:lnTo>
                            <a:pt x="613828" y="349417"/>
                          </a:lnTo>
                          <a:lnTo>
                            <a:pt x="614385" y="349100"/>
                          </a:lnTo>
                          <a:lnTo>
                            <a:pt x="614532" y="349125"/>
                          </a:lnTo>
                          <a:lnTo>
                            <a:pt x="615089" y="348808"/>
                          </a:lnTo>
                          <a:lnTo>
                            <a:pt x="615793" y="348516"/>
                          </a:lnTo>
                          <a:lnTo>
                            <a:pt x="616496" y="348225"/>
                          </a:lnTo>
                          <a:lnTo>
                            <a:pt x="617200" y="347933"/>
                          </a:lnTo>
                          <a:lnTo>
                            <a:pt x="617903" y="347641"/>
                          </a:lnTo>
                          <a:lnTo>
                            <a:pt x="618506" y="347392"/>
                          </a:lnTo>
                          <a:lnTo>
                            <a:pt x="618653" y="347417"/>
                          </a:lnTo>
                          <a:lnTo>
                            <a:pt x="619210" y="347101"/>
                          </a:lnTo>
                          <a:lnTo>
                            <a:pt x="619357" y="347126"/>
                          </a:lnTo>
                          <a:lnTo>
                            <a:pt x="619914" y="346809"/>
                          </a:lnTo>
                          <a:lnTo>
                            <a:pt x="620060" y="346835"/>
                          </a:lnTo>
                          <a:lnTo>
                            <a:pt x="620617" y="346519"/>
                          </a:lnTo>
                          <a:lnTo>
                            <a:pt x="620764" y="346544"/>
                          </a:lnTo>
                          <a:lnTo>
                            <a:pt x="621321" y="346229"/>
                          </a:lnTo>
                          <a:lnTo>
                            <a:pt x="621468" y="346254"/>
                          </a:lnTo>
                          <a:lnTo>
                            <a:pt x="622025" y="345938"/>
                          </a:lnTo>
                          <a:lnTo>
                            <a:pt x="622171" y="345963"/>
                          </a:lnTo>
                          <a:lnTo>
                            <a:pt x="622728" y="345648"/>
                          </a:lnTo>
                          <a:lnTo>
                            <a:pt x="623432" y="345358"/>
                          </a:lnTo>
                          <a:lnTo>
                            <a:pt x="624135" y="345068"/>
                          </a:lnTo>
                          <a:lnTo>
                            <a:pt x="624839" y="344779"/>
                          </a:lnTo>
                          <a:lnTo>
                            <a:pt x="625543" y="344489"/>
                          </a:lnTo>
                          <a:lnTo>
                            <a:pt x="626146" y="344241"/>
                          </a:lnTo>
                          <a:lnTo>
                            <a:pt x="626292" y="344267"/>
                          </a:lnTo>
                          <a:lnTo>
                            <a:pt x="626849" y="343952"/>
                          </a:lnTo>
                          <a:lnTo>
                            <a:pt x="626996" y="343977"/>
                          </a:lnTo>
                          <a:lnTo>
                            <a:pt x="627553" y="343663"/>
                          </a:lnTo>
                          <a:lnTo>
                            <a:pt x="627700" y="343688"/>
                          </a:lnTo>
                          <a:lnTo>
                            <a:pt x="628257" y="343374"/>
                          </a:lnTo>
                          <a:lnTo>
                            <a:pt x="628403" y="343400"/>
                          </a:lnTo>
                          <a:lnTo>
                            <a:pt x="628960" y="343085"/>
                          </a:lnTo>
                          <a:lnTo>
                            <a:pt x="629107" y="343112"/>
                          </a:lnTo>
                          <a:lnTo>
                            <a:pt x="629664" y="342797"/>
                          </a:lnTo>
                          <a:lnTo>
                            <a:pt x="630367" y="342508"/>
                          </a:lnTo>
                          <a:lnTo>
                            <a:pt x="631071" y="342220"/>
                          </a:lnTo>
                          <a:lnTo>
                            <a:pt x="631775" y="341932"/>
                          </a:lnTo>
                          <a:lnTo>
                            <a:pt x="632478" y="341645"/>
                          </a:lnTo>
                          <a:lnTo>
                            <a:pt x="633081" y="341398"/>
                          </a:lnTo>
                          <a:lnTo>
                            <a:pt x="633228" y="341425"/>
                          </a:lnTo>
                          <a:lnTo>
                            <a:pt x="633785" y="341111"/>
                          </a:lnTo>
                          <a:lnTo>
                            <a:pt x="633932" y="341138"/>
                          </a:lnTo>
                          <a:lnTo>
                            <a:pt x="634489" y="340823"/>
                          </a:lnTo>
                          <a:lnTo>
                            <a:pt x="634635" y="340850"/>
                          </a:lnTo>
                          <a:lnTo>
                            <a:pt x="635192" y="340537"/>
                          </a:lnTo>
                          <a:lnTo>
                            <a:pt x="635339" y="340563"/>
                          </a:lnTo>
                          <a:lnTo>
                            <a:pt x="635896" y="340249"/>
                          </a:lnTo>
                          <a:lnTo>
                            <a:pt x="636043" y="340277"/>
                          </a:lnTo>
                          <a:lnTo>
                            <a:pt x="636600" y="339963"/>
                          </a:lnTo>
                          <a:lnTo>
                            <a:pt x="636746" y="339990"/>
                          </a:lnTo>
                          <a:lnTo>
                            <a:pt x="637303" y="339676"/>
                          </a:lnTo>
                          <a:lnTo>
                            <a:pt x="638007" y="339390"/>
                          </a:lnTo>
                          <a:lnTo>
                            <a:pt x="638711" y="339104"/>
                          </a:lnTo>
                          <a:lnTo>
                            <a:pt x="639414" y="338818"/>
                          </a:lnTo>
                          <a:lnTo>
                            <a:pt x="640118" y="338532"/>
                          </a:lnTo>
                          <a:lnTo>
                            <a:pt x="640721" y="338287"/>
                          </a:lnTo>
                          <a:lnTo>
                            <a:pt x="640867" y="338314"/>
                          </a:lnTo>
                          <a:lnTo>
                            <a:pt x="641425" y="338001"/>
                          </a:lnTo>
                          <a:lnTo>
                            <a:pt x="641571" y="338029"/>
                          </a:lnTo>
                          <a:lnTo>
                            <a:pt x="642128" y="337716"/>
                          </a:lnTo>
                          <a:lnTo>
                            <a:pt x="642275" y="337743"/>
                          </a:lnTo>
                          <a:lnTo>
                            <a:pt x="642832" y="337431"/>
                          </a:lnTo>
                          <a:lnTo>
                            <a:pt x="642978" y="337458"/>
                          </a:lnTo>
                          <a:lnTo>
                            <a:pt x="643536" y="337146"/>
                          </a:lnTo>
                          <a:lnTo>
                            <a:pt x="643682" y="337173"/>
                          </a:lnTo>
                          <a:lnTo>
                            <a:pt x="644239" y="336861"/>
                          </a:lnTo>
                          <a:lnTo>
                            <a:pt x="644386" y="336889"/>
                          </a:lnTo>
                          <a:lnTo>
                            <a:pt x="644943" y="336576"/>
                          </a:lnTo>
                          <a:lnTo>
                            <a:pt x="645646" y="336292"/>
                          </a:lnTo>
                          <a:lnTo>
                            <a:pt x="646350" y="336007"/>
                          </a:lnTo>
                          <a:lnTo>
                            <a:pt x="647054" y="335724"/>
                          </a:lnTo>
                          <a:lnTo>
                            <a:pt x="647757" y="335440"/>
                          </a:lnTo>
                          <a:lnTo>
                            <a:pt x="648360" y="335196"/>
                          </a:lnTo>
                          <a:lnTo>
                            <a:pt x="648507" y="335224"/>
                          </a:lnTo>
                          <a:lnTo>
                            <a:pt x="649064" y="334912"/>
                          </a:lnTo>
                          <a:lnTo>
                            <a:pt x="649211" y="334941"/>
                          </a:lnTo>
                          <a:lnTo>
                            <a:pt x="649768" y="334629"/>
                          </a:lnTo>
                          <a:lnTo>
                            <a:pt x="649914" y="334657"/>
                          </a:lnTo>
                          <a:lnTo>
                            <a:pt x="650471" y="334345"/>
                          </a:lnTo>
                          <a:lnTo>
                            <a:pt x="650618" y="334374"/>
                          </a:lnTo>
                          <a:lnTo>
                            <a:pt x="651175" y="334063"/>
                          </a:lnTo>
                          <a:lnTo>
                            <a:pt x="651322" y="334091"/>
                          </a:lnTo>
                          <a:lnTo>
                            <a:pt x="651879" y="333779"/>
                          </a:lnTo>
                          <a:lnTo>
                            <a:pt x="652025" y="333808"/>
                          </a:lnTo>
                          <a:lnTo>
                            <a:pt x="652582" y="333496"/>
                          </a:lnTo>
                          <a:lnTo>
                            <a:pt x="653286" y="333214"/>
                          </a:lnTo>
                          <a:lnTo>
                            <a:pt x="653990" y="332931"/>
                          </a:lnTo>
                          <a:lnTo>
                            <a:pt x="654694" y="332649"/>
                          </a:lnTo>
                          <a:lnTo>
                            <a:pt x="655397" y="332367"/>
                          </a:lnTo>
                          <a:lnTo>
                            <a:pt x="656000" y="332125"/>
                          </a:lnTo>
                          <a:lnTo>
                            <a:pt x="656147" y="332154"/>
                          </a:lnTo>
                          <a:lnTo>
                            <a:pt x="656704" y="331843"/>
                          </a:lnTo>
                          <a:lnTo>
                            <a:pt x="656850" y="331872"/>
                          </a:lnTo>
                          <a:lnTo>
                            <a:pt x="657407" y="331562"/>
                          </a:lnTo>
                          <a:lnTo>
                            <a:pt x="657554" y="331591"/>
                          </a:lnTo>
                          <a:lnTo>
                            <a:pt x="658111" y="331281"/>
                          </a:lnTo>
                          <a:lnTo>
                            <a:pt x="658258" y="331310"/>
                          </a:lnTo>
                          <a:lnTo>
                            <a:pt x="658815" y="330999"/>
                          </a:lnTo>
                          <a:lnTo>
                            <a:pt x="658961" y="331029"/>
                          </a:lnTo>
                          <a:lnTo>
                            <a:pt x="659518" y="330718"/>
                          </a:lnTo>
                          <a:lnTo>
                            <a:pt x="660222" y="330437"/>
                          </a:lnTo>
                          <a:lnTo>
                            <a:pt x="660926" y="330156"/>
                          </a:lnTo>
                          <a:lnTo>
                            <a:pt x="661630" y="329876"/>
                          </a:lnTo>
                          <a:lnTo>
                            <a:pt x="662333" y="329595"/>
                          </a:lnTo>
                          <a:lnTo>
                            <a:pt x="662936" y="329355"/>
                          </a:lnTo>
                          <a:lnTo>
                            <a:pt x="663083" y="329385"/>
                          </a:lnTo>
                          <a:lnTo>
                            <a:pt x="663640" y="329075"/>
                          </a:lnTo>
                          <a:lnTo>
                            <a:pt x="663787" y="329105"/>
                          </a:lnTo>
                          <a:lnTo>
                            <a:pt x="664344" y="328795"/>
                          </a:lnTo>
                          <a:lnTo>
                            <a:pt x="664490" y="328825"/>
                          </a:lnTo>
                          <a:lnTo>
                            <a:pt x="665047" y="328515"/>
                          </a:lnTo>
                          <a:lnTo>
                            <a:pt x="665194" y="328545"/>
                          </a:lnTo>
                          <a:lnTo>
                            <a:pt x="665751" y="328235"/>
                          </a:lnTo>
                          <a:lnTo>
                            <a:pt x="665898" y="328266"/>
                          </a:lnTo>
                          <a:lnTo>
                            <a:pt x="666455" y="327956"/>
                          </a:lnTo>
                          <a:lnTo>
                            <a:pt x="666601" y="327986"/>
                          </a:lnTo>
                          <a:lnTo>
                            <a:pt x="667158" y="327677"/>
                          </a:lnTo>
                          <a:lnTo>
                            <a:pt x="667862" y="327398"/>
                          </a:lnTo>
                          <a:lnTo>
                            <a:pt x="668566" y="327118"/>
                          </a:lnTo>
                          <a:lnTo>
                            <a:pt x="669269" y="326840"/>
                          </a:lnTo>
                          <a:lnTo>
                            <a:pt x="669973" y="326561"/>
                          </a:lnTo>
                          <a:lnTo>
                            <a:pt x="670576" y="326322"/>
                          </a:lnTo>
                          <a:lnTo>
                            <a:pt x="670723" y="326353"/>
                          </a:lnTo>
                          <a:lnTo>
                            <a:pt x="671280" y="326044"/>
                          </a:lnTo>
                          <a:lnTo>
                            <a:pt x="671427" y="326075"/>
                          </a:lnTo>
                          <a:lnTo>
                            <a:pt x="671984" y="325766"/>
                          </a:lnTo>
                          <a:lnTo>
                            <a:pt x="672130" y="325797"/>
                          </a:lnTo>
                          <a:lnTo>
                            <a:pt x="672687" y="325488"/>
                          </a:lnTo>
                          <a:lnTo>
                            <a:pt x="672834" y="325519"/>
                          </a:lnTo>
                          <a:lnTo>
                            <a:pt x="673391" y="325211"/>
                          </a:lnTo>
                          <a:lnTo>
                            <a:pt x="673538" y="325241"/>
                          </a:lnTo>
                          <a:lnTo>
                            <a:pt x="674095" y="324933"/>
                          </a:lnTo>
                          <a:lnTo>
                            <a:pt x="674241" y="324964"/>
                          </a:lnTo>
                          <a:lnTo>
                            <a:pt x="674798" y="324655"/>
                          </a:lnTo>
                          <a:lnTo>
                            <a:pt x="675502" y="324378"/>
                          </a:lnTo>
                          <a:lnTo>
                            <a:pt x="676206" y="324101"/>
                          </a:lnTo>
                          <a:lnTo>
                            <a:pt x="676910" y="323824"/>
                          </a:lnTo>
                          <a:lnTo>
                            <a:pt x="677613" y="323547"/>
                          </a:lnTo>
                          <a:lnTo>
                            <a:pt x="678216" y="323310"/>
                          </a:lnTo>
                          <a:lnTo>
                            <a:pt x="678363" y="323342"/>
                          </a:lnTo>
                          <a:lnTo>
                            <a:pt x="678920" y="323033"/>
                          </a:lnTo>
                          <a:lnTo>
                            <a:pt x="679067" y="323065"/>
                          </a:lnTo>
                          <a:lnTo>
                            <a:pt x="679624" y="322758"/>
                          </a:lnTo>
                          <a:lnTo>
                            <a:pt x="679770" y="322789"/>
                          </a:lnTo>
                          <a:lnTo>
                            <a:pt x="680328" y="322482"/>
                          </a:lnTo>
                          <a:lnTo>
                            <a:pt x="680474" y="322513"/>
                          </a:lnTo>
                          <a:lnTo>
                            <a:pt x="681031" y="322206"/>
                          </a:lnTo>
                          <a:lnTo>
                            <a:pt x="681178" y="322237"/>
                          </a:lnTo>
                          <a:lnTo>
                            <a:pt x="681735" y="321930"/>
                          </a:lnTo>
                          <a:lnTo>
                            <a:pt x="682439" y="321654"/>
                          </a:lnTo>
                          <a:lnTo>
                            <a:pt x="683142" y="321378"/>
                          </a:lnTo>
                          <a:lnTo>
                            <a:pt x="683846" y="321103"/>
                          </a:lnTo>
                          <a:lnTo>
                            <a:pt x="684550" y="320828"/>
                          </a:lnTo>
                          <a:lnTo>
                            <a:pt x="685153" y="320592"/>
                          </a:lnTo>
                          <a:lnTo>
                            <a:pt x="685299" y="320624"/>
                          </a:lnTo>
                          <a:lnTo>
                            <a:pt x="685857" y="320318"/>
                          </a:lnTo>
                          <a:lnTo>
                            <a:pt x="686003" y="320350"/>
                          </a:lnTo>
                          <a:lnTo>
                            <a:pt x="686560" y="320043"/>
                          </a:lnTo>
                          <a:lnTo>
                            <a:pt x="686707" y="320075"/>
                          </a:lnTo>
                          <a:lnTo>
                            <a:pt x="687264" y="319769"/>
                          </a:lnTo>
                          <a:lnTo>
                            <a:pt x="687410" y="319801"/>
                          </a:lnTo>
                          <a:lnTo>
                            <a:pt x="687968" y="319494"/>
                          </a:lnTo>
                          <a:lnTo>
                            <a:pt x="688114" y="319527"/>
                          </a:lnTo>
                          <a:lnTo>
                            <a:pt x="688671" y="319220"/>
                          </a:lnTo>
                          <a:lnTo>
                            <a:pt x="688818" y="319253"/>
                          </a:lnTo>
                          <a:lnTo>
                            <a:pt x="689375" y="318946"/>
                          </a:lnTo>
                          <a:lnTo>
                            <a:pt x="690079" y="318672"/>
                          </a:lnTo>
                          <a:lnTo>
                            <a:pt x="690783" y="318398"/>
                          </a:lnTo>
                          <a:lnTo>
                            <a:pt x="691486" y="318125"/>
                          </a:lnTo>
                          <a:lnTo>
                            <a:pt x="692190" y="317852"/>
                          </a:lnTo>
                          <a:lnTo>
                            <a:pt x="692793" y="317618"/>
                          </a:lnTo>
                          <a:lnTo>
                            <a:pt x="692940" y="317651"/>
                          </a:lnTo>
                          <a:lnTo>
                            <a:pt x="693497" y="317345"/>
                          </a:lnTo>
                          <a:lnTo>
                            <a:pt x="693643" y="317378"/>
                          </a:lnTo>
                          <a:lnTo>
                            <a:pt x="694201" y="317071"/>
                          </a:lnTo>
                          <a:lnTo>
                            <a:pt x="694347" y="317105"/>
                          </a:lnTo>
                          <a:lnTo>
                            <a:pt x="694904" y="316799"/>
                          </a:lnTo>
                          <a:lnTo>
                            <a:pt x="695051" y="316832"/>
                          </a:lnTo>
                          <a:lnTo>
                            <a:pt x="695608" y="316526"/>
                          </a:lnTo>
                          <a:lnTo>
                            <a:pt x="695755" y="316560"/>
                          </a:lnTo>
                          <a:lnTo>
                            <a:pt x="696312" y="316254"/>
                          </a:lnTo>
                          <a:lnTo>
                            <a:pt x="696458" y="316287"/>
                          </a:lnTo>
                          <a:lnTo>
                            <a:pt x="697016" y="315982"/>
                          </a:lnTo>
                          <a:lnTo>
                            <a:pt x="697719" y="315710"/>
                          </a:lnTo>
                          <a:lnTo>
                            <a:pt x="698423" y="315438"/>
                          </a:lnTo>
                          <a:lnTo>
                            <a:pt x="699127" y="315166"/>
                          </a:lnTo>
                          <a:lnTo>
                            <a:pt x="699830" y="314895"/>
                          </a:lnTo>
                          <a:lnTo>
                            <a:pt x="700434" y="314662"/>
                          </a:lnTo>
                          <a:lnTo>
                            <a:pt x="700580" y="314696"/>
                          </a:lnTo>
                          <a:lnTo>
                            <a:pt x="701137" y="314391"/>
                          </a:lnTo>
                          <a:lnTo>
                            <a:pt x="701284" y="314424"/>
                          </a:lnTo>
                          <a:lnTo>
                            <a:pt x="701841" y="314120"/>
                          </a:lnTo>
                          <a:lnTo>
                            <a:pt x="701988" y="314154"/>
                          </a:lnTo>
                          <a:lnTo>
                            <a:pt x="702545" y="313849"/>
                          </a:lnTo>
                          <a:lnTo>
                            <a:pt x="702691" y="313883"/>
                          </a:lnTo>
                          <a:lnTo>
                            <a:pt x="703249" y="313578"/>
                          </a:lnTo>
                          <a:lnTo>
                            <a:pt x="703395" y="313612"/>
                          </a:lnTo>
                          <a:lnTo>
                            <a:pt x="703952" y="313308"/>
                          </a:lnTo>
                          <a:lnTo>
                            <a:pt x="704656" y="313037"/>
                          </a:lnTo>
                          <a:lnTo>
                            <a:pt x="705360" y="312767"/>
                          </a:lnTo>
                          <a:lnTo>
                            <a:pt x="706063" y="312497"/>
                          </a:lnTo>
                          <a:lnTo>
                            <a:pt x="706767" y="312227"/>
                          </a:lnTo>
                          <a:lnTo>
                            <a:pt x="707370" y="311995"/>
                          </a:lnTo>
                          <a:lnTo>
                            <a:pt x="707517" y="312030"/>
                          </a:lnTo>
                          <a:lnTo>
                            <a:pt x="708074" y="311726"/>
                          </a:lnTo>
                          <a:lnTo>
                            <a:pt x="708221" y="311760"/>
                          </a:lnTo>
                          <a:lnTo>
                            <a:pt x="708778" y="311457"/>
                          </a:lnTo>
                          <a:lnTo>
                            <a:pt x="708924" y="311491"/>
                          </a:lnTo>
                          <a:lnTo>
                            <a:pt x="709482" y="311187"/>
                          </a:lnTo>
                          <a:lnTo>
                            <a:pt x="709628" y="311222"/>
                          </a:lnTo>
                          <a:lnTo>
                            <a:pt x="710185" y="310918"/>
                          </a:lnTo>
                          <a:lnTo>
                            <a:pt x="710332" y="310953"/>
                          </a:lnTo>
                          <a:lnTo>
                            <a:pt x="710889" y="310649"/>
                          </a:lnTo>
                          <a:lnTo>
                            <a:pt x="711036" y="310684"/>
                          </a:lnTo>
                          <a:lnTo>
                            <a:pt x="711593" y="310381"/>
                          </a:lnTo>
                          <a:lnTo>
                            <a:pt x="712297" y="310111"/>
                          </a:lnTo>
                          <a:lnTo>
                            <a:pt x="713000" y="309843"/>
                          </a:lnTo>
                          <a:lnTo>
                            <a:pt x="713704" y="309575"/>
                          </a:lnTo>
                          <a:lnTo>
                            <a:pt x="714408" y="309307"/>
                          </a:lnTo>
                          <a:lnTo>
                            <a:pt x="715011" y="309077"/>
                          </a:lnTo>
                          <a:lnTo>
                            <a:pt x="715158" y="309112"/>
                          </a:lnTo>
                          <a:lnTo>
                            <a:pt x="715715" y="308809"/>
                          </a:lnTo>
                          <a:lnTo>
                            <a:pt x="715861" y="308844"/>
                          </a:lnTo>
                          <a:lnTo>
                            <a:pt x="716419" y="308542"/>
                          </a:lnTo>
                          <a:lnTo>
                            <a:pt x="716565" y="308577"/>
                          </a:lnTo>
                          <a:lnTo>
                            <a:pt x="717122" y="308274"/>
                          </a:lnTo>
                          <a:lnTo>
                            <a:pt x="717269" y="308309"/>
                          </a:lnTo>
                          <a:lnTo>
                            <a:pt x="717826" y="308007"/>
                          </a:lnTo>
                          <a:lnTo>
                            <a:pt x="717973" y="308042"/>
                          </a:lnTo>
                          <a:lnTo>
                            <a:pt x="718530" y="307739"/>
                          </a:lnTo>
                          <a:lnTo>
                            <a:pt x="718676" y="307775"/>
                          </a:lnTo>
                          <a:lnTo>
                            <a:pt x="719234" y="307472"/>
                          </a:lnTo>
                          <a:lnTo>
                            <a:pt x="719937" y="307206"/>
                          </a:lnTo>
                          <a:lnTo>
                            <a:pt x="720641" y="306939"/>
                          </a:lnTo>
                          <a:lnTo>
                            <a:pt x="721345" y="306672"/>
                          </a:lnTo>
                          <a:lnTo>
                            <a:pt x="721948" y="306444"/>
                          </a:lnTo>
                          <a:lnTo>
                            <a:pt x="722095" y="306479"/>
                          </a:lnTo>
                          <a:lnTo>
                            <a:pt x="722652" y="306177"/>
                          </a:lnTo>
                          <a:lnTo>
                            <a:pt x="722798" y="306213"/>
                          </a:lnTo>
                          <a:lnTo>
                            <a:pt x="723356" y="305911"/>
                          </a:lnTo>
                          <a:lnTo>
                            <a:pt x="723502" y="305947"/>
                          </a:lnTo>
                          <a:lnTo>
                            <a:pt x="724059" y="305645"/>
                          </a:lnTo>
                          <a:lnTo>
                            <a:pt x="724206" y="305681"/>
                          </a:lnTo>
                          <a:lnTo>
                            <a:pt x="724763" y="305380"/>
                          </a:lnTo>
                          <a:lnTo>
                            <a:pt x="724910" y="305415"/>
                          </a:lnTo>
                          <a:lnTo>
                            <a:pt x="725467" y="305114"/>
                          </a:lnTo>
                          <a:lnTo>
                            <a:pt x="725614" y="305150"/>
                          </a:lnTo>
                          <a:lnTo>
                            <a:pt x="726171" y="304848"/>
                          </a:lnTo>
                          <a:lnTo>
                            <a:pt x="726874" y="304583"/>
                          </a:lnTo>
                          <a:lnTo>
                            <a:pt x="727578" y="304318"/>
                          </a:lnTo>
                          <a:lnTo>
                            <a:pt x="728282" y="304053"/>
                          </a:lnTo>
                          <a:lnTo>
                            <a:pt x="728986" y="303788"/>
                          </a:lnTo>
                          <a:lnTo>
                            <a:pt x="729589" y="303561"/>
                          </a:lnTo>
                          <a:lnTo>
                            <a:pt x="729735" y="303598"/>
                          </a:lnTo>
                          <a:lnTo>
                            <a:pt x="730293" y="303296"/>
                          </a:lnTo>
                          <a:lnTo>
                            <a:pt x="730439" y="303333"/>
                          </a:lnTo>
                          <a:lnTo>
                            <a:pt x="730996" y="303032"/>
                          </a:lnTo>
                          <a:lnTo>
                            <a:pt x="731143" y="303069"/>
                          </a:lnTo>
                          <a:lnTo>
                            <a:pt x="731700" y="302768"/>
                          </a:lnTo>
                          <a:lnTo>
                            <a:pt x="731847" y="302805"/>
                          </a:lnTo>
                          <a:lnTo>
                            <a:pt x="732404" y="302504"/>
                          </a:lnTo>
                          <a:lnTo>
                            <a:pt x="732551" y="302541"/>
                          </a:lnTo>
                          <a:lnTo>
                            <a:pt x="733108" y="302240"/>
                          </a:lnTo>
                          <a:lnTo>
                            <a:pt x="733254" y="302277"/>
                          </a:lnTo>
                          <a:lnTo>
                            <a:pt x="733812" y="301976"/>
                          </a:lnTo>
                          <a:lnTo>
                            <a:pt x="734515" y="301713"/>
                          </a:lnTo>
                          <a:lnTo>
                            <a:pt x="735219" y="301449"/>
                          </a:lnTo>
                          <a:lnTo>
                            <a:pt x="735923" y="301186"/>
                          </a:lnTo>
                          <a:lnTo>
                            <a:pt x="736627" y="300923"/>
                          </a:lnTo>
                          <a:lnTo>
                            <a:pt x="737230" y="300698"/>
                          </a:lnTo>
                          <a:lnTo>
                            <a:pt x="737377" y="300735"/>
                          </a:lnTo>
                          <a:lnTo>
                            <a:pt x="737934" y="300435"/>
                          </a:lnTo>
                          <a:lnTo>
                            <a:pt x="738080" y="300472"/>
                          </a:lnTo>
                          <a:lnTo>
                            <a:pt x="738637" y="300172"/>
                          </a:lnTo>
                          <a:lnTo>
                            <a:pt x="738784" y="300210"/>
                          </a:lnTo>
                          <a:lnTo>
                            <a:pt x="739341" y="299910"/>
                          </a:lnTo>
                          <a:lnTo>
                            <a:pt x="739488" y="299947"/>
                          </a:lnTo>
                          <a:lnTo>
                            <a:pt x="740045" y="299647"/>
                          </a:lnTo>
                          <a:lnTo>
                            <a:pt x="740192" y="299685"/>
                          </a:lnTo>
                          <a:lnTo>
                            <a:pt x="740749" y="299385"/>
                          </a:lnTo>
                          <a:lnTo>
                            <a:pt x="741453" y="299123"/>
                          </a:lnTo>
                          <a:lnTo>
                            <a:pt x="742156" y="298862"/>
                          </a:lnTo>
                          <a:lnTo>
                            <a:pt x="742860" y="298600"/>
                          </a:lnTo>
                          <a:lnTo>
                            <a:pt x="743564" y="298338"/>
                          </a:lnTo>
                          <a:lnTo>
                            <a:pt x="744167" y="298114"/>
                          </a:lnTo>
                          <a:lnTo>
                            <a:pt x="744314" y="298152"/>
                          </a:lnTo>
                          <a:lnTo>
                            <a:pt x="744871" y="297853"/>
                          </a:lnTo>
                          <a:lnTo>
                            <a:pt x="745018" y="297891"/>
                          </a:lnTo>
                          <a:lnTo>
                            <a:pt x="745575" y="297592"/>
                          </a:lnTo>
                          <a:lnTo>
                            <a:pt x="745722" y="297630"/>
                          </a:lnTo>
                          <a:lnTo>
                            <a:pt x="746279" y="297331"/>
                          </a:lnTo>
                          <a:lnTo>
                            <a:pt x="746425" y="297369"/>
                          </a:lnTo>
                          <a:lnTo>
                            <a:pt x="746982" y="297070"/>
                          </a:lnTo>
                          <a:lnTo>
                            <a:pt x="747129" y="297108"/>
                          </a:lnTo>
                          <a:lnTo>
                            <a:pt x="747686" y="296809"/>
                          </a:lnTo>
                          <a:lnTo>
                            <a:pt x="747833" y="296848"/>
                          </a:lnTo>
                          <a:lnTo>
                            <a:pt x="748390" y="296549"/>
                          </a:lnTo>
                          <a:lnTo>
                            <a:pt x="749094" y="296288"/>
                          </a:lnTo>
                          <a:lnTo>
                            <a:pt x="749798" y="296028"/>
                          </a:lnTo>
                          <a:lnTo>
                            <a:pt x="750501" y="295768"/>
                          </a:lnTo>
                          <a:lnTo>
                            <a:pt x="751205" y="295508"/>
                          </a:lnTo>
                          <a:lnTo>
                            <a:pt x="751808" y="295286"/>
                          </a:lnTo>
                          <a:lnTo>
                            <a:pt x="751955" y="295325"/>
                          </a:lnTo>
                          <a:lnTo>
                            <a:pt x="752512" y="295026"/>
                          </a:lnTo>
                          <a:lnTo>
                            <a:pt x="752659" y="295066"/>
                          </a:lnTo>
                          <a:lnTo>
                            <a:pt x="753216" y="294767"/>
                          </a:lnTo>
                          <a:lnTo>
                            <a:pt x="753363" y="294806"/>
                          </a:lnTo>
                          <a:lnTo>
                            <a:pt x="753920" y="294508"/>
                          </a:lnTo>
                          <a:lnTo>
                            <a:pt x="754066" y="294547"/>
                          </a:lnTo>
                          <a:lnTo>
                            <a:pt x="754624" y="294249"/>
                          </a:lnTo>
                          <a:lnTo>
                            <a:pt x="754770" y="294288"/>
                          </a:lnTo>
                          <a:lnTo>
                            <a:pt x="755328" y="293990"/>
                          </a:lnTo>
                          <a:lnTo>
                            <a:pt x="756031" y="293731"/>
                          </a:lnTo>
                          <a:lnTo>
                            <a:pt x="756735" y="293473"/>
                          </a:lnTo>
                          <a:lnTo>
                            <a:pt x="757439" y="293214"/>
                          </a:lnTo>
                          <a:lnTo>
                            <a:pt x="758143" y="292956"/>
                          </a:lnTo>
                          <a:lnTo>
                            <a:pt x="758746" y="292735"/>
                          </a:lnTo>
                          <a:lnTo>
                            <a:pt x="758893" y="292774"/>
                          </a:lnTo>
                          <a:lnTo>
                            <a:pt x="759450" y="292477"/>
                          </a:lnTo>
                          <a:lnTo>
                            <a:pt x="759597" y="292517"/>
                          </a:lnTo>
                          <a:lnTo>
                            <a:pt x="760154" y="292219"/>
                          </a:lnTo>
                          <a:lnTo>
                            <a:pt x="760300" y="292259"/>
                          </a:lnTo>
                          <a:lnTo>
                            <a:pt x="760858" y="291961"/>
                          </a:lnTo>
                          <a:lnTo>
                            <a:pt x="761004" y="292001"/>
                          </a:lnTo>
                          <a:lnTo>
                            <a:pt x="761561" y="291703"/>
                          </a:lnTo>
                          <a:lnTo>
                            <a:pt x="761708" y="291743"/>
                          </a:lnTo>
                          <a:lnTo>
                            <a:pt x="762265" y="291446"/>
                          </a:lnTo>
                          <a:lnTo>
                            <a:pt x="762412" y="291486"/>
                          </a:lnTo>
                          <a:lnTo>
                            <a:pt x="762969" y="291189"/>
                          </a:lnTo>
                          <a:lnTo>
                            <a:pt x="763673" y="290932"/>
                          </a:lnTo>
                          <a:lnTo>
                            <a:pt x="764377" y="290675"/>
                          </a:lnTo>
                          <a:lnTo>
                            <a:pt x="765080" y="290419"/>
                          </a:lnTo>
                          <a:lnTo>
                            <a:pt x="765784" y="290162"/>
                          </a:lnTo>
                          <a:lnTo>
                            <a:pt x="766387" y="289942"/>
                          </a:lnTo>
                          <a:lnTo>
                            <a:pt x="766534" y="289982"/>
                          </a:lnTo>
                          <a:lnTo>
                            <a:pt x="767091" y="289686"/>
                          </a:lnTo>
                          <a:lnTo>
                            <a:pt x="767238" y="289726"/>
                          </a:lnTo>
                          <a:lnTo>
                            <a:pt x="767795" y="289430"/>
                          </a:lnTo>
                          <a:lnTo>
                            <a:pt x="767942" y="289470"/>
                          </a:lnTo>
                          <a:lnTo>
                            <a:pt x="768499" y="289174"/>
                          </a:lnTo>
                          <a:lnTo>
                            <a:pt x="768646" y="289214"/>
                          </a:lnTo>
                          <a:lnTo>
                            <a:pt x="769203" y="288918"/>
                          </a:lnTo>
                          <a:lnTo>
                            <a:pt x="769349" y="288959"/>
                          </a:lnTo>
                          <a:lnTo>
                            <a:pt x="769907" y="288662"/>
                          </a:lnTo>
                          <a:lnTo>
                            <a:pt x="770053" y="288703"/>
                          </a:lnTo>
                          <a:lnTo>
                            <a:pt x="770610" y="288407"/>
                          </a:lnTo>
                          <a:lnTo>
                            <a:pt x="771314" y="288151"/>
                          </a:lnTo>
                          <a:lnTo>
                            <a:pt x="772018" y="287896"/>
                          </a:lnTo>
                          <a:lnTo>
                            <a:pt x="772722" y="287641"/>
                          </a:lnTo>
                          <a:lnTo>
                            <a:pt x="773325" y="287422"/>
                          </a:lnTo>
                          <a:lnTo>
                            <a:pt x="773472" y="287463"/>
                          </a:lnTo>
                          <a:lnTo>
                            <a:pt x="774029" y="287168"/>
                          </a:lnTo>
                          <a:lnTo>
                            <a:pt x="774176" y="287209"/>
                          </a:lnTo>
                          <a:lnTo>
                            <a:pt x="774733" y="286913"/>
                          </a:lnTo>
                          <a:lnTo>
                            <a:pt x="774879" y="286954"/>
                          </a:lnTo>
                          <a:lnTo>
                            <a:pt x="775437" y="286659"/>
                          </a:lnTo>
                          <a:lnTo>
                            <a:pt x="775583" y="286700"/>
                          </a:lnTo>
                          <a:lnTo>
                            <a:pt x="776141" y="286404"/>
                          </a:lnTo>
                          <a:lnTo>
                            <a:pt x="776287" y="286445"/>
                          </a:lnTo>
                          <a:lnTo>
                            <a:pt x="776844" y="286150"/>
                          </a:lnTo>
                          <a:lnTo>
                            <a:pt x="776991" y="286191"/>
                          </a:lnTo>
                          <a:lnTo>
                            <a:pt x="777548" y="285896"/>
                          </a:lnTo>
                          <a:lnTo>
                            <a:pt x="778252" y="285642"/>
                          </a:lnTo>
                          <a:lnTo>
                            <a:pt x="778956" y="285389"/>
                          </a:lnTo>
                          <a:lnTo>
                            <a:pt x="779660" y="285135"/>
                          </a:lnTo>
                          <a:lnTo>
                            <a:pt x="780364" y="284882"/>
                          </a:lnTo>
                          <a:lnTo>
                            <a:pt x="780967" y="284664"/>
                          </a:lnTo>
                          <a:lnTo>
                            <a:pt x="781114" y="284706"/>
                          </a:lnTo>
                          <a:lnTo>
                            <a:pt x="781671" y="284412"/>
                          </a:lnTo>
                          <a:lnTo>
                            <a:pt x="781817" y="284453"/>
                          </a:lnTo>
                          <a:lnTo>
                            <a:pt x="782375" y="284158"/>
                          </a:lnTo>
                          <a:lnTo>
                            <a:pt x="782521" y="284201"/>
                          </a:lnTo>
                          <a:lnTo>
                            <a:pt x="783078" y="283906"/>
                          </a:lnTo>
                          <a:lnTo>
                            <a:pt x="783225" y="283947"/>
                          </a:lnTo>
                          <a:lnTo>
                            <a:pt x="783782" y="283653"/>
                          </a:lnTo>
                          <a:lnTo>
                            <a:pt x="783929" y="283695"/>
                          </a:lnTo>
                          <a:lnTo>
                            <a:pt x="784486" y="283400"/>
                          </a:lnTo>
                          <a:lnTo>
                            <a:pt x="784633" y="283443"/>
                          </a:lnTo>
                          <a:lnTo>
                            <a:pt x="785190" y="283148"/>
                          </a:lnTo>
                          <a:lnTo>
                            <a:pt x="785894" y="282896"/>
                          </a:lnTo>
                          <a:lnTo>
                            <a:pt x="786598" y="282644"/>
                          </a:lnTo>
                          <a:lnTo>
                            <a:pt x="787301" y="282392"/>
                          </a:lnTo>
                          <a:lnTo>
                            <a:pt x="787905" y="282176"/>
                          </a:lnTo>
                          <a:lnTo>
                            <a:pt x="788051" y="282219"/>
                          </a:lnTo>
                          <a:lnTo>
                            <a:pt x="788609" y="281924"/>
                          </a:lnTo>
                          <a:lnTo>
                            <a:pt x="788755" y="281967"/>
                          </a:lnTo>
                          <a:lnTo>
                            <a:pt x="789313" y="281673"/>
                          </a:lnTo>
                          <a:lnTo>
                            <a:pt x="789459" y="281716"/>
                          </a:lnTo>
                          <a:lnTo>
                            <a:pt x="790016" y="281422"/>
                          </a:lnTo>
                          <a:lnTo>
                            <a:pt x="790163" y="281464"/>
                          </a:lnTo>
                          <a:lnTo>
                            <a:pt x="790720" y="281171"/>
                          </a:lnTo>
                          <a:lnTo>
                            <a:pt x="790867" y="281213"/>
                          </a:lnTo>
                          <a:lnTo>
                            <a:pt x="791424" y="280920"/>
                          </a:lnTo>
                          <a:lnTo>
                            <a:pt x="791571" y="280962"/>
                          </a:lnTo>
                          <a:lnTo>
                            <a:pt x="792128" y="280669"/>
                          </a:lnTo>
                          <a:lnTo>
                            <a:pt x="792832" y="280418"/>
                          </a:lnTo>
                          <a:lnTo>
                            <a:pt x="793536" y="280167"/>
                          </a:lnTo>
                          <a:lnTo>
                            <a:pt x="794240" y="279917"/>
                          </a:lnTo>
                          <a:lnTo>
                            <a:pt x="794943" y="279667"/>
                          </a:lnTo>
                          <a:lnTo>
                            <a:pt x="795547" y="279453"/>
                          </a:lnTo>
                          <a:lnTo>
                            <a:pt x="795693" y="279495"/>
                          </a:lnTo>
                          <a:lnTo>
                            <a:pt x="796251" y="279202"/>
                          </a:lnTo>
                          <a:lnTo>
                            <a:pt x="796397" y="279246"/>
                          </a:lnTo>
                          <a:lnTo>
                            <a:pt x="796954" y="278953"/>
                          </a:lnTo>
                          <a:lnTo>
                            <a:pt x="797101" y="278996"/>
                          </a:lnTo>
                          <a:lnTo>
                            <a:pt x="797658" y="278703"/>
                          </a:lnTo>
                          <a:lnTo>
                            <a:pt x="797805" y="278747"/>
                          </a:lnTo>
                          <a:lnTo>
                            <a:pt x="798362" y="278454"/>
                          </a:lnTo>
                          <a:lnTo>
                            <a:pt x="798509" y="278497"/>
                          </a:lnTo>
                          <a:lnTo>
                            <a:pt x="799066" y="278204"/>
                          </a:lnTo>
                          <a:lnTo>
                            <a:pt x="799213" y="278248"/>
                          </a:lnTo>
                          <a:lnTo>
                            <a:pt x="799770" y="277955"/>
                          </a:lnTo>
                          <a:lnTo>
                            <a:pt x="800474" y="277706"/>
                          </a:lnTo>
                          <a:lnTo>
                            <a:pt x="801178" y="277457"/>
                          </a:lnTo>
                          <a:lnTo>
                            <a:pt x="801881" y="277208"/>
                          </a:lnTo>
                          <a:lnTo>
                            <a:pt x="802485" y="276995"/>
                          </a:lnTo>
                          <a:lnTo>
                            <a:pt x="802631" y="277039"/>
                          </a:lnTo>
                          <a:lnTo>
                            <a:pt x="803189" y="276747"/>
                          </a:lnTo>
                          <a:lnTo>
                            <a:pt x="803335" y="276790"/>
                          </a:lnTo>
                          <a:lnTo>
                            <a:pt x="803893" y="276498"/>
                          </a:lnTo>
                          <a:lnTo>
                            <a:pt x="804039" y="276542"/>
                          </a:lnTo>
                          <a:lnTo>
                            <a:pt x="804596" y="276250"/>
                          </a:lnTo>
                          <a:lnTo>
                            <a:pt x="804743" y="276294"/>
                          </a:lnTo>
                          <a:lnTo>
                            <a:pt x="805300" y="276002"/>
                          </a:lnTo>
                          <a:lnTo>
                            <a:pt x="805447" y="276046"/>
                          </a:lnTo>
                          <a:lnTo>
                            <a:pt x="806004" y="275754"/>
                          </a:lnTo>
                          <a:lnTo>
                            <a:pt x="806151" y="275798"/>
                          </a:lnTo>
                          <a:lnTo>
                            <a:pt x="806708" y="275507"/>
                          </a:lnTo>
                          <a:lnTo>
                            <a:pt x="807412" y="275259"/>
                          </a:lnTo>
                          <a:lnTo>
                            <a:pt x="808116" y="275012"/>
                          </a:lnTo>
                          <a:lnTo>
                            <a:pt x="808820" y="274764"/>
                          </a:lnTo>
                          <a:lnTo>
                            <a:pt x="809524" y="274517"/>
                          </a:lnTo>
                          <a:lnTo>
                            <a:pt x="810127" y="274306"/>
                          </a:lnTo>
                          <a:lnTo>
                            <a:pt x="810274" y="274350"/>
                          </a:lnTo>
                          <a:lnTo>
                            <a:pt x="810831" y="274059"/>
                          </a:lnTo>
                          <a:lnTo>
                            <a:pt x="810977" y="274103"/>
                          </a:lnTo>
                          <a:lnTo>
                            <a:pt x="811535" y="273812"/>
                          </a:lnTo>
                          <a:lnTo>
                            <a:pt x="811681" y="273856"/>
                          </a:lnTo>
                          <a:lnTo>
                            <a:pt x="812239" y="273565"/>
                          </a:lnTo>
                          <a:lnTo>
                            <a:pt x="812385" y="273610"/>
                          </a:lnTo>
                          <a:lnTo>
                            <a:pt x="812942" y="273319"/>
                          </a:lnTo>
                          <a:lnTo>
                            <a:pt x="813089" y="273363"/>
                          </a:lnTo>
                          <a:lnTo>
                            <a:pt x="813646" y="273072"/>
                          </a:lnTo>
                          <a:lnTo>
                            <a:pt x="814350" y="272826"/>
                          </a:lnTo>
                          <a:lnTo>
                            <a:pt x="815054" y="272580"/>
                          </a:lnTo>
                          <a:lnTo>
                            <a:pt x="815758" y="272334"/>
                          </a:lnTo>
                          <a:lnTo>
                            <a:pt x="816462" y="272089"/>
                          </a:lnTo>
                          <a:lnTo>
                            <a:pt x="817065" y="271878"/>
                          </a:lnTo>
                          <a:lnTo>
                            <a:pt x="817212" y="271924"/>
                          </a:lnTo>
                          <a:lnTo>
                            <a:pt x="817769" y="271633"/>
                          </a:lnTo>
                          <a:lnTo>
                            <a:pt x="817916" y="271678"/>
                          </a:lnTo>
                          <a:lnTo>
                            <a:pt x="818473" y="271388"/>
                          </a:lnTo>
                          <a:lnTo>
                            <a:pt x="818620" y="271433"/>
                          </a:lnTo>
                          <a:lnTo>
                            <a:pt x="819177" y="271142"/>
                          </a:lnTo>
                          <a:lnTo>
                            <a:pt x="819324" y="271188"/>
                          </a:lnTo>
                          <a:lnTo>
                            <a:pt x="819881" y="270898"/>
                          </a:lnTo>
                          <a:lnTo>
                            <a:pt x="820027" y="270943"/>
                          </a:lnTo>
                          <a:lnTo>
                            <a:pt x="820585" y="270653"/>
                          </a:lnTo>
                          <a:lnTo>
                            <a:pt x="820731" y="270698"/>
                          </a:lnTo>
                          <a:lnTo>
                            <a:pt x="821289" y="270408"/>
                          </a:lnTo>
                          <a:lnTo>
                            <a:pt x="821992" y="270164"/>
                          </a:lnTo>
                          <a:lnTo>
                            <a:pt x="822696" y="269919"/>
                          </a:lnTo>
                          <a:lnTo>
                            <a:pt x="823400" y="269675"/>
                          </a:lnTo>
                          <a:lnTo>
                            <a:pt x="824104" y="269431"/>
                          </a:lnTo>
                          <a:lnTo>
                            <a:pt x="824707" y="269222"/>
                          </a:lnTo>
                          <a:lnTo>
                            <a:pt x="824854" y="269268"/>
                          </a:lnTo>
                          <a:lnTo>
                            <a:pt x="825411" y="268978"/>
                          </a:lnTo>
                          <a:lnTo>
                            <a:pt x="825558" y="269024"/>
                          </a:lnTo>
                          <a:lnTo>
                            <a:pt x="826115" y="268734"/>
                          </a:lnTo>
                          <a:lnTo>
                            <a:pt x="826262" y="268780"/>
                          </a:lnTo>
                          <a:lnTo>
                            <a:pt x="826819" y="268491"/>
                          </a:lnTo>
                          <a:lnTo>
                            <a:pt x="826966" y="268537"/>
                          </a:lnTo>
                          <a:lnTo>
                            <a:pt x="827523" y="268247"/>
                          </a:lnTo>
                          <a:lnTo>
                            <a:pt x="827670" y="268293"/>
                          </a:lnTo>
                          <a:lnTo>
                            <a:pt x="828227" y="268004"/>
                          </a:lnTo>
                          <a:lnTo>
                            <a:pt x="828931" y="267761"/>
                          </a:lnTo>
                          <a:lnTo>
                            <a:pt x="829635" y="267518"/>
                          </a:lnTo>
                          <a:lnTo>
                            <a:pt x="830339" y="267275"/>
                          </a:lnTo>
                          <a:lnTo>
                            <a:pt x="831043" y="267033"/>
                          </a:lnTo>
                          <a:lnTo>
                            <a:pt x="831646" y="266825"/>
                          </a:lnTo>
                          <a:lnTo>
                            <a:pt x="831793" y="266871"/>
                          </a:lnTo>
                          <a:lnTo>
                            <a:pt x="832350" y="266583"/>
                          </a:lnTo>
                          <a:lnTo>
                            <a:pt x="832496" y="266629"/>
                          </a:lnTo>
                          <a:lnTo>
                            <a:pt x="833054" y="266341"/>
                          </a:lnTo>
                          <a:lnTo>
                            <a:pt x="833200" y="266387"/>
                          </a:lnTo>
                          <a:lnTo>
                            <a:pt x="833758" y="266099"/>
                          </a:lnTo>
                          <a:lnTo>
                            <a:pt x="833904" y="266145"/>
                          </a:lnTo>
                          <a:lnTo>
                            <a:pt x="834462" y="265856"/>
                          </a:lnTo>
                          <a:lnTo>
                            <a:pt x="834608" y="265903"/>
                          </a:lnTo>
                          <a:lnTo>
                            <a:pt x="835166" y="265615"/>
                          </a:lnTo>
                          <a:lnTo>
                            <a:pt x="835312" y="265661"/>
                          </a:lnTo>
                          <a:lnTo>
                            <a:pt x="835869" y="265373"/>
                          </a:lnTo>
                          <a:lnTo>
                            <a:pt x="836573" y="265131"/>
                          </a:lnTo>
                          <a:lnTo>
                            <a:pt x="837277" y="264890"/>
                          </a:lnTo>
                          <a:lnTo>
                            <a:pt x="837981" y="264649"/>
                          </a:lnTo>
                          <a:lnTo>
                            <a:pt x="838685" y="264408"/>
                          </a:lnTo>
                          <a:lnTo>
                            <a:pt x="839288" y="264202"/>
                          </a:lnTo>
                          <a:lnTo>
                            <a:pt x="839435" y="264248"/>
                          </a:lnTo>
                          <a:lnTo>
                            <a:pt x="839992" y="263961"/>
                          </a:lnTo>
                          <a:lnTo>
                            <a:pt x="840139" y="264008"/>
                          </a:lnTo>
                          <a:lnTo>
                            <a:pt x="840696" y="263720"/>
                          </a:lnTo>
                          <a:lnTo>
                            <a:pt x="840843" y="263767"/>
                          </a:lnTo>
                          <a:lnTo>
                            <a:pt x="841400" y="263480"/>
                          </a:lnTo>
                          <a:lnTo>
                            <a:pt x="841547" y="263527"/>
                          </a:lnTo>
                          <a:lnTo>
                            <a:pt x="842104" y="263239"/>
                          </a:lnTo>
                          <a:lnTo>
                            <a:pt x="842251" y="263287"/>
                          </a:lnTo>
                          <a:lnTo>
                            <a:pt x="842808" y="262999"/>
                          </a:lnTo>
                          <a:lnTo>
                            <a:pt x="843512" y="262759"/>
                          </a:lnTo>
                          <a:lnTo>
                            <a:pt x="844216" y="262519"/>
                          </a:lnTo>
                          <a:lnTo>
                            <a:pt x="844920" y="262280"/>
                          </a:lnTo>
                          <a:lnTo>
                            <a:pt x="845624" y="262039"/>
                          </a:lnTo>
                          <a:lnTo>
                            <a:pt x="846227" y="261835"/>
                          </a:lnTo>
                          <a:lnTo>
                            <a:pt x="846374" y="261882"/>
                          </a:lnTo>
                          <a:lnTo>
                            <a:pt x="846931" y="261595"/>
                          </a:lnTo>
                          <a:lnTo>
                            <a:pt x="847078" y="261643"/>
                          </a:lnTo>
                          <a:lnTo>
                            <a:pt x="847635" y="261356"/>
                          </a:lnTo>
                          <a:lnTo>
                            <a:pt x="847782" y="261404"/>
                          </a:lnTo>
                          <a:lnTo>
                            <a:pt x="848339" y="261117"/>
                          </a:lnTo>
                          <a:lnTo>
                            <a:pt x="848486" y="261165"/>
                          </a:lnTo>
                          <a:lnTo>
                            <a:pt x="849043" y="260878"/>
                          </a:lnTo>
                          <a:lnTo>
                            <a:pt x="849189" y="260926"/>
                          </a:lnTo>
                          <a:lnTo>
                            <a:pt x="849747" y="260639"/>
                          </a:lnTo>
                          <a:lnTo>
                            <a:pt x="849893" y="260687"/>
                          </a:lnTo>
                          <a:lnTo>
                            <a:pt x="850451" y="260401"/>
                          </a:lnTo>
                          <a:lnTo>
                            <a:pt x="851154" y="260162"/>
                          </a:lnTo>
                          <a:lnTo>
                            <a:pt x="851859" y="259924"/>
                          </a:lnTo>
                          <a:lnTo>
                            <a:pt x="852563" y="259685"/>
                          </a:lnTo>
                          <a:lnTo>
                            <a:pt x="853166" y="259481"/>
                          </a:lnTo>
                          <a:lnTo>
                            <a:pt x="853312" y="259530"/>
                          </a:lnTo>
                          <a:lnTo>
                            <a:pt x="853870" y="259243"/>
                          </a:lnTo>
                          <a:lnTo>
                            <a:pt x="854016" y="259292"/>
                          </a:lnTo>
                          <a:lnTo>
                            <a:pt x="854574" y="259006"/>
                          </a:lnTo>
                          <a:lnTo>
                            <a:pt x="854720" y="259054"/>
                          </a:lnTo>
                          <a:lnTo>
                            <a:pt x="855278" y="258768"/>
                          </a:lnTo>
                          <a:lnTo>
                            <a:pt x="855424" y="258817"/>
                          </a:lnTo>
                          <a:lnTo>
                            <a:pt x="855982" y="258530"/>
                          </a:lnTo>
                          <a:lnTo>
                            <a:pt x="856128" y="258579"/>
                          </a:lnTo>
                          <a:lnTo>
                            <a:pt x="856685" y="258293"/>
                          </a:lnTo>
                          <a:lnTo>
                            <a:pt x="856832" y="258341"/>
                          </a:lnTo>
                          <a:lnTo>
                            <a:pt x="857390" y="258056"/>
                          </a:lnTo>
                          <a:lnTo>
                            <a:pt x="858093" y="257819"/>
                          </a:lnTo>
                          <a:lnTo>
                            <a:pt x="858797" y="257582"/>
                          </a:lnTo>
                          <a:lnTo>
                            <a:pt x="859501" y="257345"/>
                          </a:lnTo>
                          <a:lnTo>
                            <a:pt x="860205" y="257108"/>
                          </a:lnTo>
                          <a:lnTo>
                            <a:pt x="860809" y="256906"/>
                          </a:lnTo>
                          <a:lnTo>
                            <a:pt x="860955" y="256955"/>
                          </a:lnTo>
                          <a:lnTo>
                            <a:pt x="861513" y="256669"/>
                          </a:lnTo>
                          <a:lnTo>
                            <a:pt x="861659" y="256719"/>
                          </a:lnTo>
                          <a:lnTo>
                            <a:pt x="862216" y="256433"/>
                          </a:lnTo>
                          <a:lnTo>
                            <a:pt x="862363" y="256482"/>
                          </a:lnTo>
                          <a:lnTo>
                            <a:pt x="862921" y="256197"/>
                          </a:lnTo>
                          <a:lnTo>
                            <a:pt x="863067" y="256246"/>
                          </a:lnTo>
                          <a:lnTo>
                            <a:pt x="863624" y="255961"/>
                          </a:lnTo>
                          <a:lnTo>
                            <a:pt x="863771" y="256010"/>
                          </a:lnTo>
                          <a:lnTo>
                            <a:pt x="864328" y="255725"/>
                          </a:lnTo>
                          <a:lnTo>
                            <a:pt x="864475" y="255775"/>
                          </a:lnTo>
                          <a:lnTo>
                            <a:pt x="865032" y="255490"/>
                          </a:lnTo>
                          <a:lnTo>
                            <a:pt x="865736" y="255254"/>
                          </a:lnTo>
                          <a:lnTo>
                            <a:pt x="866440" y="255018"/>
                          </a:lnTo>
                          <a:lnTo>
                            <a:pt x="867144" y="254783"/>
                          </a:lnTo>
                          <a:lnTo>
                            <a:pt x="867748" y="254582"/>
                          </a:lnTo>
                          <a:lnTo>
                            <a:pt x="867894" y="254632"/>
                          </a:lnTo>
                          <a:lnTo>
                            <a:pt x="868452" y="254347"/>
                          </a:lnTo>
                          <a:lnTo>
                            <a:pt x="868598" y="254397"/>
                          </a:lnTo>
                          <a:lnTo>
                            <a:pt x="869156" y="254112"/>
                          </a:lnTo>
                          <a:lnTo>
                            <a:pt x="869302" y="254162"/>
                          </a:lnTo>
                          <a:lnTo>
                            <a:pt x="869859" y="253878"/>
                          </a:lnTo>
                          <a:lnTo>
                            <a:pt x="870006" y="253927"/>
                          </a:lnTo>
                          <a:lnTo>
                            <a:pt x="870563" y="253643"/>
                          </a:lnTo>
                          <a:lnTo>
                            <a:pt x="870710" y="253693"/>
                          </a:lnTo>
                          <a:lnTo>
                            <a:pt x="871267" y="253408"/>
                          </a:lnTo>
                          <a:lnTo>
                            <a:pt x="871414" y="253458"/>
                          </a:lnTo>
                          <a:lnTo>
                            <a:pt x="871971" y="253174"/>
                          </a:lnTo>
                          <a:lnTo>
                            <a:pt x="872675" y="252940"/>
                          </a:lnTo>
                          <a:lnTo>
                            <a:pt x="873379" y="252706"/>
                          </a:lnTo>
                          <a:lnTo>
                            <a:pt x="874083" y="252472"/>
                          </a:lnTo>
                          <a:lnTo>
                            <a:pt x="874787" y="252238"/>
                          </a:lnTo>
                          <a:lnTo>
                            <a:pt x="875390" y="252038"/>
                          </a:lnTo>
                          <a:lnTo>
                            <a:pt x="875537" y="252089"/>
                          </a:lnTo>
                          <a:lnTo>
                            <a:pt x="876095" y="251805"/>
                          </a:lnTo>
                          <a:lnTo>
                            <a:pt x="876241" y="251855"/>
                          </a:lnTo>
                          <a:lnTo>
                            <a:pt x="876798" y="251571"/>
                          </a:lnTo>
                          <a:lnTo>
                            <a:pt x="876945" y="251622"/>
                          </a:lnTo>
                          <a:lnTo>
                            <a:pt x="877502" y="251338"/>
                          </a:lnTo>
                          <a:lnTo>
                            <a:pt x="877649" y="251389"/>
                          </a:lnTo>
                          <a:lnTo>
                            <a:pt x="878206" y="251105"/>
                          </a:lnTo>
                          <a:lnTo>
                            <a:pt x="878353" y="251156"/>
                          </a:lnTo>
                          <a:lnTo>
                            <a:pt x="878910" y="250873"/>
                          </a:lnTo>
                          <a:lnTo>
                            <a:pt x="879614" y="250639"/>
                          </a:lnTo>
                          <a:lnTo>
                            <a:pt x="880318" y="250407"/>
                          </a:lnTo>
                          <a:lnTo>
                            <a:pt x="881022" y="250175"/>
                          </a:lnTo>
                          <a:lnTo>
                            <a:pt x="881726" y="249942"/>
                          </a:lnTo>
                          <a:lnTo>
                            <a:pt x="882330" y="249743"/>
                          </a:lnTo>
                          <a:lnTo>
                            <a:pt x="882476" y="249794"/>
                          </a:lnTo>
                          <a:lnTo>
                            <a:pt x="883034" y="249511"/>
                          </a:lnTo>
                          <a:lnTo>
                            <a:pt x="883180" y="249562"/>
                          </a:lnTo>
                          <a:lnTo>
                            <a:pt x="883738" y="249279"/>
                          </a:lnTo>
                          <a:lnTo>
                            <a:pt x="883884" y="249330"/>
                          </a:lnTo>
                          <a:lnTo>
                            <a:pt x="884442" y="249047"/>
                          </a:lnTo>
                          <a:lnTo>
                            <a:pt x="884588" y="249099"/>
                          </a:lnTo>
                          <a:lnTo>
                            <a:pt x="885146" y="248816"/>
                          </a:lnTo>
                          <a:lnTo>
                            <a:pt x="885292" y="248867"/>
                          </a:lnTo>
                          <a:lnTo>
                            <a:pt x="885850" y="248584"/>
                          </a:lnTo>
                          <a:lnTo>
                            <a:pt x="885996" y="248635"/>
                          </a:lnTo>
                          <a:lnTo>
                            <a:pt x="886553" y="248353"/>
                          </a:lnTo>
                          <a:lnTo>
                            <a:pt x="887257" y="248122"/>
                          </a:lnTo>
                          <a:lnTo>
                            <a:pt x="887962" y="247891"/>
                          </a:lnTo>
                          <a:lnTo>
                            <a:pt x="888665" y="247659"/>
                          </a:lnTo>
                          <a:lnTo>
                            <a:pt x="889269" y="247462"/>
                          </a:lnTo>
                          <a:lnTo>
                            <a:pt x="889416" y="247513"/>
                          </a:lnTo>
                          <a:lnTo>
                            <a:pt x="889973" y="247231"/>
                          </a:lnTo>
                          <a:lnTo>
                            <a:pt x="890119" y="247283"/>
                          </a:lnTo>
                          <a:lnTo>
                            <a:pt x="890677" y="247001"/>
                          </a:lnTo>
                          <a:lnTo>
                            <a:pt x="890824" y="247052"/>
                          </a:lnTo>
                          <a:lnTo>
                            <a:pt x="891381" y="246770"/>
                          </a:lnTo>
                          <a:lnTo>
                            <a:pt x="891527" y="246822"/>
                          </a:lnTo>
                          <a:lnTo>
                            <a:pt x="892085" y="246540"/>
                          </a:lnTo>
                          <a:lnTo>
                            <a:pt x="892232" y="246591"/>
                          </a:lnTo>
                          <a:lnTo>
                            <a:pt x="892789" y="246310"/>
                          </a:lnTo>
                          <a:lnTo>
                            <a:pt x="892935" y="246362"/>
                          </a:lnTo>
                          <a:lnTo>
                            <a:pt x="893493" y="246080"/>
                          </a:lnTo>
                          <a:lnTo>
                            <a:pt x="894197" y="245850"/>
                          </a:lnTo>
                          <a:lnTo>
                            <a:pt x="894901" y="245620"/>
                          </a:lnTo>
                          <a:lnTo>
                            <a:pt x="895605" y="245391"/>
                          </a:lnTo>
                          <a:lnTo>
                            <a:pt x="896309" y="245162"/>
                          </a:lnTo>
                          <a:lnTo>
                            <a:pt x="896912" y="244965"/>
                          </a:lnTo>
                          <a:lnTo>
                            <a:pt x="897059" y="245017"/>
                          </a:lnTo>
                          <a:lnTo>
                            <a:pt x="897616" y="244735"/>
                          </a:lnTo>
                          <a:lnTo>
                            <a:pt x="897763" y="244788"/>
                          </a:lnTo>
                          <a:lnTo>
                            <a:pt x="898320" y="244507"/>
                          </a:lnTo>
                          <a:lnTo>
                            <a:pt x="898467" y="244559"/>
                          </a:lnTo>
                          <a:lnTo>
                            <a:pt x="899024" y="244278"/>
                          </a:lnTo>
                          <a:lnTo>
                            <a:pt x="899171" y="244330"/>
                          </a:lnTo>
                          <a:lnTo>
                            <a:pt x="899728" y="244049"/>
                          </a:lnTo>
                          <a:lnTo>
                            <a:pt x="899875" y="244101"/>
                          </a:lnTo>
                          <a:lnTo>
                            <a:pt x="900432" y="243820"/>
                          </a:lnTo>
                          <a:lnTo>
                            <a:pt x="901136" y="243592"/>
                          </a:lnTo>
                          <a:lnTo>
                            <a:pt x="901840" y="243363"/>
                          </a:lnTo>
                          <a:lnTo>
                            <a:pt x="902544" y="243135"/>
                          </a:lnTo>
                          <a:lnTo>
                            <a:pt x="903248" y="242907"/>
                          </a:lnTo>
                          <a:lnTo>
                            <a:pt x="903851" y="242712"/>
                          </a:lnTo>
                          <a:lnTo>
                            <a:pt x="903998" y="242764"/>
                          </a:lnTo>
                          <a:lnTo>
                            <a:pt x="904556" y="242484"/>
                          </a:lnTo>
                          <a:lnTo>
                            <a:pt x="904702" y="242537"/>
                          </a:lnTo>
                          <a:lnTo>
                            <a:pt x="905259" y="242256"/>
                          </a:lnTo>
                          <a:lnTo>
                            <a:pt x="905406" y="242309"/>
                          </a:lnTo>
                          <a:lnTo>
                            <a:pt x="905963" y="242029"/>
                          </a:lnTo>
                          <a:lnTo>
                            <a:pt x="906110" y="242082"/>
                          </a:lnTo>
                          <a:lnTo>
                            <a:pt x="906667" y="241801"/>
                          </a:lnTo>
                          <a:lnTo>
                            <a:pt x="906814" y="241854"/>
                          </a:lnTo>
                          <a:lnTo>
                            <a:pt x="907372" y="241574"/>
                          </a:lnTo>
                          <a:lnTo>
                            <a:pt x="907518" y="241627"/>
                          </a:lnTo>
                          <a:lnTo>
                            <a:pt x="908075" y="241347"/>
                          </a:lnTo>
                          <a:lnTo>
                            <a:pt x="908780" y="241120"/>
                          </a:lnTo>
                          <a:lnTo>
                            <a:pt x="909483" y="240893"/>
                          </a:lnTo>
                          <a:lnTo>
                            <a:pt x="910187" y="240666"/>
                          </a:lnTo>
                          <a:lnTo>
                            <a:pt x="910791" y="240472"/>
                          </a:lnTo>
                          <a:lnTo>
                            <a:pt x="910938" y="240525"/>
                          </a:lnTo>
                          <a:lnTo>
                            <a:pt x="911495" y="240245"/>
                          </a:lnTo>
                          <a:lnTo>
                            <a:pt x="911642" y="240299"/>
                          </a:lnTo>
                          <a:lnTo>
                            <a:pt x="912199" y="240019"/>
                          </a:lnTo>
                          <a:lnTo>
                            <a:pt x="912346" y="240072"/>
                          </a:lnTo>
                          <a:lnTo>
                            <a:pt x="912903" y="239793"/>
                          </a:lnTo>
                          <a:lnTo>
                            <a:pt x="913050" y="239846"/>
                          </a:lnTo>
                          <a:lnTo>
                            <a:pt x="913607" y="239567"/>
                          </a:lnTo>
                          <a:lnTo>
                            <a:pt x="913754" y="239621"/>
                          </a:lnTo>
                          <a:lnTo>
                            <a:pt x="914311" y="239341"/>
                          </a:lnTo>
                          <a:lnTo>
                            <a:pt x="914458" y="239395"/>
                          </a:lnTo>
                          <a:lnTo>
                            <a:pt x="915015" y="239115"/>
                          </a:lnTo>
                          <a:lnTo>
                            <a:pt x="915719" y="238889"/>
                          </a:lnTo>
                          <a:lnTo>
                            <a:pt x="916423" y="238664"/>
                          </a:lnTo>
                          <a:lnTo>
                            <a:pt x="917127" y="238439"/>
                          </a:lnTo>
                          <a:lnTo>
                            <a:pt x="917831" y="238213"/>
                          </a:lnTo>
                          <a:lnTo>
                            <a:pt x="918434" y="238021"/>
                          </a:lnTo>
                          <a:lnTo>
                            <a:pt x="918581" y="238074"/>
                          </a:lnTo>
                          <a:lnTo>
                            <a:pt x="919138" y="237795"/>
                          </a:lnTo>
                          <a:lnTo>
                            <a:pt x="919285" y="237849"/>
                          </a:lnTo>
                          <a:lnTo>
                            <a:pt x="919843" y="237570"/>
                          </a:lnTo>
                          <a:lnTo>
                            <a:pt x="919989" y="237625"/>
                          </a:lnTo>
                          <a:lnTo>
                            <a:pt x="920547" y="237346"/>
                          </a:lnTo>
                          <a:lnTo>
                            <a:pt x="920693" y="237400"/>
                          </a:lnTo>
                          <a:lnTo>
                            <a:pt x="921250" y="237121"/>
                          </a:lnTo>
                          <a:lnTo>
                            <a:pt x="921397" y="237176"/>
                          </a:lnTo>
                          <a:lnTo>
                            <a:pt x="921955" y="236897"/>
                          </a:lnTo>
                          <a:lnTo>
                            <a:pt x="922659" y="236673"/>
                          </a:lnTo>
                          <a:lnTo>
                            <a:pt x="923363" y="236448"/>
                          </a:lnTo>
                          <a:lnTo>
                            <a:pt x="924067" y="236224"/>
                          </a:lnTo>
                          <a:lnTo>
                            <a:pt x="924771" y="236001"/>
                          </a:lnTo>
                          <a:lnTo>
                            <a:pt x="925374" y="235808"/>
                          </a:lnTo>
                          <a:lnTo>
                            <a:pt x="925521" y="235863"/>
                          </a:lnTo>
                          <a:lnTo>
                            <a:pt x="926078" y="235585"/>
                          </a:lnTo>
                          <a:lnTo>
                            <a:pt x="926225" y="235639"/>
                          </a:lnTo>
                          <a:lnTo>
                            <a:pt x="926782" y="235362"/>
                          </a:lnTo>
                          <a:lnTo>
                            <a:pt x="926929" y="235416"/>
                          </a:lnTo>
                          <a:lnTo>
                            <a:pt x="927486" y="235138"/>
                          </a:lnTo>
                          <a:lnTo>
                            <a:pt x="927633" y="235193"/>
                          </a:lnTo>
                          <a:lnTo>
                            <a:pt x="928190" y="234915"/>
                          </a:lnTo>
                          <a:lnTo>
                            <a:pt x="928337" y="234970"/>
                          </a:lnTo>
                          <a:lnTo>
                            <a:pt x="928894" y="234691"/>
                          </a:lnTo>
                          <a:lnTo>
                            <a:pt x="929041" y="234747"/>
                          </a:lnTo>
                          <a:lnTo>
                            <a:pt x="929598" y="234469"/>
                          </a:lnTo>
                          <a:lnTo>
                            <a:pt x="930302" y="234246"/>
                          </a:lnTo>
                          <a:lnTo>
                            <a:pt x="931006" y="234023"/>
                          </a:lnTo>
                          <a:lnTo>
                            <a:pt x="931710" y="233800"/>
                          </a:lnTo>
                          <a:lnTo>
                            <a:pt x="932314" y="233610"/>
                          </a:lnTo>
                          <a:lnTo>
                            <a:pt x="932460" y="233665"/>
                          </a:lnTo>
                          <a:lnTo>
                            <a:pt x="933018" y="233387"/>
                          </a:lnTo>
                          <a:lnTo>
                            <a:pt x="933164" y="233442"/>
                          </a:lnTo>
                          <a:lnTo>
                            <a:pt x="933722" y="233165"/>
                          </a:lnTo>
                          <a:lnTo>
                            <a:pt x="933868" y="233220"/>
                          </a:lnTo>
                          <a:lnTo>
                            <a:pt x="934426" y="232943"/>
                          </a:lnTo>
                          <a:lnTo>
                            <a:pt x="934573" y="232998"/>
                          </a:lnTo>
                          <a:lnTo>
                            <a:pt x="935130" y="232721"/>
                          </a:lnTo>
                          <a:lnTo>
                            <a:pt x="935277" y="232777"/>
                          </a:lnTo>
                          <a:lnTo>
                            <a:pt x="935834" y="232499"/>
                          </a:lnTo>
                          <a:lnTo>
                            <a:pt x="935981" y="232555"/>
                          </a:lnTo>
                          <a:lnTo>
                            <a:pt x="936538" y="232278"/>
                          </a:lnTo>
                          <a:lnTo>
                            <a:pt x="937242" y="232056"/>
                          </a:lnTo>
                          <a:lnTo>
                            <a:pt x="937946" y="231835"/>
                          </a:lnTo>
                          <a:lnTo>
                            <a:pt x="938650" y="231613"/>
                          </a:lnTo>
                          <a:lnTo>
                            <a:pt x="939354" y="231392"/>
                          </a:lnTo>
                          <a:lnTo>
                            <a:pt x="939958" y="231203"/>
                          </a:lnTo>
                          <a:lnTo>
                            <a:pt x="940104" y="231258"/>
                          </a:lnTo>
                          <a:lnTo>
                            <a:pt x="940662" y="230982"/>
                          </a:lnTo>
                          <a:lnTo>
                            <a:pt x="940808" y="231038"/>
                          </a:lnTo>
                          <a:lnTo>
                            <a:pt x="941366" y="230761"/>
                          </a:lnTo>
                          <a:lnTo>
                            <a:pt x="941512" y="230817"/>
                          </a:lnTo>
                          <a:lnTo>
                            <a:pt x="942070" y="230541"/>
                          </a:lnTo>
                          <a:lnTo>
                            <a:pt x="942216" y="230597"/>
                          </a:lnTo>
                          <a:lnTo>
                            <a:pt x="942774" y="230320"/>
                          </a:lnTo>
                          <a:lnTo>
                            <a:pt x="942920" y="230376"/>
                          </a:lnTo>
                          <a:lnTo>
                            <a:pt x="943478" y="230100"/>
                          </a:lnTo>
                          <a:lnTo>
                            <a:pt x="944182" y="229880"/>
                          </a:lnTo>
                          <a:lnTo>
                            <a:pt x="944886" y="229660"/>
                          </a:lnTo>
                          <a:lnTo>
                            <a:pt x="945590" y="229439"/>
                          </a:lnTo>
                          <a:lnTo>
                            <a:pt x="946294" y="229220"/>
                          </a:lnTo>
                          <a:lnTo>
                            <a:pt x="946897" y="229031"/>
                          </a:lnTo>
                          <a:lnTo>
                            <a:pt x="947044" y="229088"/>
                          </a:lnTo>
                          <a:lnTo>
                            <a:pt x="947601" y="228812"/>
                          </a:lnTo>
                          <a:lnTo>
                            <a:pt x="947748" y="228868"/>
                          </a:lnTo>
                          <a:lnTo>
                            <a:pt x="948306" y="228593"/>
                          </a:lnTo>
                          <a:lnTo>
                            <a:pt x="948452" y="228649"/>
                          </a:lnTo>
                          <a:lnTo>
                            <a:pt x="949010" y="228373"/>
                          </a:lnTo>
                          <a:lnTo>
                            <a:pt x="949156" y="228429"/>
                          </a:lnTo>
                          <a:lnTo>
                            <a:pt x="949714" y="228154"/>
                          </a:lnTo>
                          <a:lnTo>
                            <a:pt x="949860" y="228210"/>
                          </a:lnTo>
                          <a:lnTo>
                            <a:pt x="950418" y="227935"/>
                          </a:lnTo>
                          <a:lnTo>
                            <a:pt x="950564" y="227991"/>
                          </a:lnTo>
                          <a:lnTo>
                            <a:pt x="951122" y="227716"/>
                          </a:lnTo>
                          <a:lnTo>
                            <a:pt x="951826" y="227497"/>
                          </a:lnTo>
                          <a:lnTo>
                            <a:pt x="952530" y="227279"/>
                          </a:lnTo>
                          <a:lnTo>
                            <a:pt x="953234" y="227060"/>
                          </a:lnTo>
                          <a:lnTo>
                            <a:pt x="953837" y="226873"/>
                          </a:lnTo>
                          <a:lnTo>
                            <a:pt x="953984" y="226929"/>
                          </a:lnTo>
                          <a:lnTo>
                            <a:pt x="954541" y="226655"/>
                          </a:lnTo>
                          <a:lnTo>
                            <a:pt x="954688" y="226712"/>
                          </a:lnTo>
                          <a:lnTo>
                            <a:pt x="955245" y="226437"/>
                          </a:lnTo>
                          <a:lnTo>
                            <a:pt x="955392" y="226494"/>
                          </a:lnTo>
                          <a:lnTo>
                            <a:pt x="955950" y="226218"/>
                          </a:lnTo>
                          <a:lnTo>
                            <a:pt x="956096" y="226276"/>
                          </a:lnTo>
                          <a:lnTo>
                            <a:pt x="956654" y="226001"/>
                          </a:lnTo>
                          <a:lnTo>
                            <a:pt x="956800" y="226058"/>
                          </a:lnTo>
                          <a:lnTo>
                            <a:pt x="957358" y="225783"/>
                          </a:lnTo>
                          <a:lnTo>
                            <a:pt x="957504" y="225840"/>
                          </a:lnTo>
                          <a:lnTo>
                            <a:pt x="958062" y="225565"/>
                          </a:lnTo>
                          <a:lnTo>
                            <a:pt x="958766" y="225348"/>
                          </a:lnTo>
                          <a:lnTo>
                            <a:pt x="959470" y="225130"/>
                          </a:lnTo>
                          <a:lnTo>
                            <a:pt x="960174" y="224913"/>
                          </a:lnTo>
                          <a:lnTo>
                            <a:pt x="960878" y="224696"/>
                          </a:lnTo>
                          <a:lnTo>
                            <a:pt x="961481" y="224510"/>
                          </a:lnTo>
                          <a:lnTo>
                            <a:pt x="961628" y="224567"/>
                          </a:lnTo>
                          <a:lnTo>
                            <a:pt x="962185" y="224293"/>
                          </a:lnTo>
                          <a:lnTo>
                            <a:pt x="962332" y="224351"/>
                          </a:lnTo>
                          <a:lnTo>
                            <a:pt x="962890" y="224076"/>
                          </a:lnTo>
                          <a:lnTo>
                            <a:pt x="963036" y="224134"/>
                          </a:lnTo>
                          <a:lnTo>
                            <a:pt x="963594" y="223860"/>
                          </a:lnTo>
                          <a:lnTo>
                            <a:pt x="963740" y="223918"/>
                          </a:lnTo>
                          <a:lnTo>
                            <a:pt x="964298" y="223643"/>
                          </a:lnTo>
                          <a:lnTo>
                            <a:pt x="964444" y="223701"/>
                          </a:lnTo>
                          <a:lnTo>
                            <a:pt x="965002" y="223427"/>
                          </a:lnTo>
                          <a:lnTo>
                            <a:pt x="965706" y="223211"/>
                          </a:lnTo>
                          <a:lnTo>
                            <a:pt x="966410" y="222995"/>
                          </a:lnTo>
                          <a:lnTo>
                            <a:pt x="967114" y="222779"/>
                          </a:lnTo>
                          <a:lnTo>
                            <a:pt x="967818" y="222563"/>
                          </a:lnTo>
                          <a:lnTo>
                            <a:pt x="968421" y="222379"/>
                          </a:lnTo>
                          <a:lnTo>
                            <a:pt x="968568" y="222436"/>
                          </a:lnTo>
                          <a:lnTo>
                            <a:pt x="969126" y="222163"/>
                          </a:lnTo>
                          <a:lnTo>
                            <a:pt x="969272" y="222221"/>
                          </a:lnTo>
                          <a:lnTo>
                            <a:pt x="969830" y="221947"/>
                          </a:lnTo>
                          <a:lnTo>
                            <a:pt x="969976" y="222005"/>
                          </a:lnTo>
                          <a:lnTo>
                            <a:pt x="970534" y="221732"/>
                          </a:lnTo>
                          <a:lnTo>
                            <a:pt x="970681" y="221790"/>
                          </a:lnTo>
                          <a:lnTo>
                            <a:pt x="971238" y="221517"/>
                          </a:lnTo>
                          <a:lnTo>
                            <a:pt x="971385" y="221575"/>
                          </a:lnTo>
                          <a:lnTo>
                            <a:pt x="971942" y="221302"/>
                          </a:lnTo>
                          <a:lnTo>
                            <a:pt x="972646" y="221087"/>
                          </a:lnTo>
                          <a:lnTo>
                            <a:pt x="973350" y="220872"/>
                          </a:lnTo>
                          <a:lnTo>
                            <a:pt x="974054" y="220657"/>
                          </a:lnTo>
                          <a:lnTo>
                            <a:pt x="974758" y="220443"/>
                          </a:lnTo>
                          <a:lnTo>
                            <a:pt x="975362" y="220259"/>
                          </a:lnTo>
                          <a:lnTo>
                            <a:pt x="975508" y="220318"/>
                          </a:lnTo>
                          <a:lnTo>
                            <a:pt x="976066" y="220044"/>
                          </a:lnTo>
                          <a:lnTo>
                            <a:pt x="976212" y="220103"/>
                          </a:lnTo>
                          <a:lnTo>
                            <a:pt x="976770" y="219831"/>
                          </a:lnTo>
                          <a:lnTo>
                            <a:pt x="976917" y="219889"/>
                          </a:lnTo>
                          <a:lnTo>
                            <a:pt x="977474" y="219617"/>
                          </a:lnTo>
                          <a:lnTo>
                            <a:pt x="977621" y="219675"/>
                          </a:lnTo>
                          <a:lnTo>
                            <a:pt x="978178" y="219403"/>
                          </a:lnTo>
                          <a:lnTo>
                            <a:pt x="978325" y="219461"/>
                          </a:lnTo>
                          <a:lnTo>
                            <a:pt x="978882" y="219189"/>
                          </a:lnTo>
                          <a:lnTo>
                            <a:pt x="979029" y="219247"/>
                          </a:lnTo>
                          <a:lnTo>
                            <a:pt x="979586" y="218975"/>
                          </a:lnTo>
                          <a:lnTo>
                            <a:pt x="980290" y="218762"/>
                          </a:lnTo>
                          <a:lnTo>
                            <a:pt x="980994" y="218549"/>
                          </a:lnTo>
                          <a:lnTo>
                            <a:pt x="981698" y="218335"/>
                          </a:lnTo>
                          <a:lnTo>
                            <a:pt x="982302" y="218153"/>
                          </a:lnTo>
                          <a:lnTo>
                            <a:pt x="982449" y="218211"/>
                          </a:lnTo>
                          <a:lnTo>
                            <a:pt x="983006" y="217939"/>
                          </a:lnTo>
                          <a:lnTo>
                            <a:pt x="983153" y="217998"/>
                          </a:lnTo>
                          <a:lnTo>
                            <a:pt x="983710" y="217726"/>
                          </a:lnTo>
                          <a:lnTo>
                            <a:pt x="983857" y="217786"/>
                          </a:lnTo>
                          <a:lnTo>
                            <a:pt x="984414" y="217513"/>
                          </a:lnTo>
                          <a:lnTo>
                            <a:pt x="984561" y="217573"/>
                          </a:lnTo>
                          <a:lnTo>
                            <a:pt x="985118" y="217301"/>
                          </a:lnTo>
                          <a:lnTo>
                            <a:pt x="985265" y="217360"/>
                          </a:lnTo>
                          <a:lnTo>
                            <a:pt x="985822" y="217088"/>
                          </a:lnTo>
                          <a:lnTo>
                            <a:pt x="985969" y="217148"/>
                          </a:lnTo>
                          <a:lnTo>
                            <a:pt x="986526" y="216876"/>
                          </a:lnTo>
                          <a:lnTo>
                            <a:pt x="987231" y="216664"/>
                          </a:lnTo>
                          <a:lnTo>
                            <a:pt x="987935" y="216452"/>
                          </a:lnTo>
                          <a:lnTo>
                            <a:pt x="988639" y="216240"/>
                          </a:lnTo>
                          <a:lnTo>
                            <a:pt x="989343" y="216028"/>
                          </a:lnTo>
                          <a:lnTo>
                            <a:pt x="989946" y="215846"/>
                          </a:lnTo>
                          <a:lnTo>
                            <a:pt x="990093" y="215906"/>
                          </a:lnTo>
                          <a:lnTo>
                            <a:pt x="990650" y="215635"/>
                          </a:lnTo>
                          <a:lnTo>
                            <a:pt x="990797" y="215694"/>
                          </a:lnTo>
                          <a:lnTo>
                            <a:pt x="991355" y="215423"/>
                          </a:lnTo>
                          <a:lnTo>
                            <a:pt x="991501" y="215483"/>
                          </a:lnTo>
                          <a:lnTo>
                            <a:pt x="992059" y="215212"/>
                          </a:lnTo>
                          <a:lnTo>
                            <a:pt x="992205" y="215272"/>
                          </a:lnTo>
                          <a:lnTo>
                            <a:pt x="992763" y="215001"/>
                          </a:lnTo>
                          <a:lnTo>
                            <a:pt x="992910" y="215061"/>
                          </a:lnTo>
                          <a:lnTo>
                            <a:pt x="993467" y="214790"/>
                          </a:lnTo>
                          <a:lnTo>
                            <a:pt x="994171" y="214579"/>
                          </a:lnTo>
                          <a:lnTo>
                            <a:pt x="994875" y="214367"/>
                          </a:lnTo>
                          <a:lnTo>
                            <a:pt x="995579" y="214157"/>
                          </a:lnTo>
                          <a:lnTo>
                            <a:pt x="996283" y="213946"/>
                          </a:lnTo>
                          <a:lnTo>
                            <a:pt x="996887" y="213766"/>
                          </a:lnTo>
                          <a:lnTo>
                            <a:pt x="997034" y="213826"/>
                          </a:lnTo>
                          <a:lnTo>
                            <a:pt x="997591" y="213555"/>
                          </a:lnTo>
                          <a:lnTo>
                            <a:pt x="997738" y="213616"/>
                          </a:lnTo>
                          <a:lnTo>
                            <a:pt x="998295" y="213345"/>
                          </a:lnTo>
                          <a:lnTo>
                            <a:pt x="998442" y="213405"/>
                          </a:lnTo>
                          <a:lnTo>
                            <a:pt x="998999" y="213135"/>
                          </a:lnTo>
                          <a:lnTo>
                            <a:pt x="999146" y="213195"/>
                          </a:lnTo>
                          <a:lnTo>
                            <a:pt x="999703" y="212925"/>
                          </a:lnTo>
                          <a:lnTo>
                            <a:pt x="999850" y="212985"/>
                          </a:lnTo>
                          <a:lnTo>
                            <a:pt x="1000407" y="212715"/>
                          </a:lnTo>
                          <a:lnTo>
                            <a:pt x="1001111" y="212505"/>
                          </a:lnTo>
                          <a:lnTo>
                            <a:pt x="1001816" y="212296"/>
                          </a:lnTo>
                          <a:lnTo>
                            <a:pt x="1002520" y="212086"/>
                          </a:lnTo>
                          <a:lnTo>
                            <a:pt x="1003224" y="211877"/>
                          </a:lnTo>
                          <a:lnTo>
                            <a:pt x="1003827" y="211698"/>
                          </a:lnTo>
                          <a:lnTo>
                            <a:pt x="1003974" y="211758"/>
                          </a:lnTo>
                          <a:lnTo>
                            <a:pt x="1004531" y="211488"/>
                          </a:lnTo>
                          <a:lnTo>
                            <a:pt x="1004678" y="211549"/>
                          </a:lnTo>
                          <a:lnTo>
                            <a:pt x="1005235" y="211279"/>
                          </a:lnTo>
                          <a:lnTo>
                            <a:pt x="1005382" y="211340"/>
                          </a:lnTo>
                          <a:lnTo>
                            <a:pt x="1005940" y="211071"/>
                          </a:lnTo>
                          <a:lnTo>
                            <a:pt x="1006086" y="211132"/>
                          </a:lnTo>
                          <a:lnTo>
                            <a:pt x="1006644" y="210862"/>
                          </a:lnTo>
                          <a:lnTo>
                            <a:pt x="1006790" y="210923"/>
                          </a:lnTo>
                          <a:lnTo>
                            <a:pt x="1007348" y="210653"/>
                          </a:lnTo>
                          <a:lnTo>
                            <a:pt x="1007495" y="210714"/>
                          </a:lnTo>
                          <a:lnTo>
                            <a:pt x="1008052" y="210445"/>
                          </a:lnTo>
                          <a:lnTo>
                            <a:pt x="1008756" y="210236"/>
                          </a:lnTo>
                          <a:lnTo>
                            <a:pt x="1009460" y="210028"/>
                          </a:lnTo>
                          <a:lnTo>
                            <a:pt x="1010164" y="209820"/>
                          </a:lnTo>
                          <a:lnTo>
                            <a:pt x="1010768" y="209641"/>
                          </a:lnTo>
                          <a:lnTo>
                            <a:pt x="1010915" y="209703"/>
                          </a:lnTo>
                          <a:lnTo>
                            <a:pt x="1011472" y="209434"/>
                          </a:lnTo>
                          <a:lnTo>
                            <a:pt x="1011619" y="209495"/>
                          </a:lnTo>
                          <a:lnTo>
                            <a:pt x="1012176" y="209226"/>
                          </a:lnTo>
                          <a:lnTo>
                            <a:pt x="1012323" y="209287"/>
                          </a:lnTo>
                          <a:lnTo>
                            <a:pt x="1012880" y="209018"/>
                          </a:lnTo>
                          <a:lnTo>
                            <a:pt x="1013027" y="209080"/>
                          </a:lnTo>
                          <a:lnTo>
                            <a:pt x="1013584" y="208811"/>
                          </a:lnTo>
                          <a:lnTo>
                            <a:pt x="1013731" y="208872"/>
                          </a:lnTo>
                          <a:lnTo>
                            <a:pt x="1014288" y="208603"/>
                          </a:lnTo>
                          <a:lnTo>
                            <a:pt x="1014435" y="208665"/>
                          </a:lnTo>
                          <a:lnTo>
                            <a:pt x="1014993" y="208396"/>
                          </a:lnTo>
                          <a:lnTo>
                            <a:pt x="1015697" y="208189"/>
                          </a:lnTo>
                          <a:lnTo>
                            <a:pt x="1016401" y="207982"/>
                          </a:lnTo>
                          <a:lnTo>
                            <a:pt x="1017105" y="207775"/>
                          </a:lnTo>
                          <a:lnTo>
                            <a:pt x="1017809" y="207568"/>
                          </a:lnTo>
                          <a:lnTo>
                            <a:pt x="1018413" y="207391"/>
                          </a:lnTo>
                          <a:lnTo>
                            <a:pt x="1018559" y="207453"/>
                          </a:lnTo>
                          <a:lnTo>
                            <a:pt x="1019117" y="207184"/>
                          </a:lnTo>
                          <a:lnTo>
                            <a:pt x="1019263" y="207246"/>
                          </a:lnTo>
                          <a:lnTo>
                            <a:pt x="1019821" y="206978"/>
                          </a:lnTo>
                          <a:lnTo>
                            <a:pt x="1019968" y="207040"/>
                          </a:lnTo>
                          <a:lnTo>
                            <a:pt x="1020525" y="206772"/>
                          </a:lnTo>
                          <a:lnTo>
                            <a:pt x="1020672" y="206834"/>
                          </a:lnTo>
                          <a:lnTo>
                            <a:pt x="1021229" y="206566"/>
                          </a:lnTo>
                          <a:lnTo>
                            <a:pt x="1021376" y="206628"/>
                          </a:lnTo>
                          <a:lnTo>
                            <a:pt x="1021933" y="206360"/>
                          </a:lnTo>
                          <a:lnTo>
                            <a:pt x="1022637" y="206154"/>
                          </a:lnTo>
                          <a:lnTo>
                            <a:pt x="1023342" y="205948"/>
                          </a:lnTo>
                          <a:lnTo>
                            <a:pt x="1024046" y="205742"/>
                          </a:lnTo>
                          <a:lnTo>
                            <a:pt x="1024750" y="205537"/>
                          </a:lnTo>
                          <a:lnTo>
                            <a:pt x="1025353" y="205361"/>
                          </a:lnTo>
                          <a:lnTo>
                            <a:pt x="1025500" y="205423"/>
                          </a:lnTo>
                          <a:lnTo>
                            <a:pt x="1026057" y="205155"/>
                          </a:lnTo>
                          <a:lnTo>
                            <a:pt x="1026204" y="205217"/>
                          </a:lnTo>
                          <a:lnTo>
                            <a:pt x="1026762" y="204950"/>
                          </a:lnTo>
                          <a:lnTo>
                            <a:pt x="1026908" y="205012"/>
                          </a:lnTo>
                          <a:lnTo>
                            <a:pt x="1027466" y="204745"/>
                          </a:lnTo>
                          <a:lnTo>
                            <a:pt x="1027612" y="204808"/>
                          </a:lnTo>
                          <a:lnTo>
                            <a:pt x="1028170" y="204540"/>
                          </a:lnTo>
                          <a:lnTo>
                            <a:pt x="1028317" y="204602"/>
                          </a:lnTo>
                          <a:lnTo>
                            <a:pt x="1028874" y="204335"/>
                          </a:lnTo>
                          <a:lnTo>
                            <a:pt x="1029578" y="204131"/>
                          </a:lnTo>
                          <a:lnTo>
                            <a:pt x="1030282" y="203926"/>
                          </a:lnTo>
                          <a:lnTo>
                            <a:pt x="1030986" y="203721"/>
                          </a:lnTo>
                          <a:lnTo>
                            <a:pt x="1031690" y="203517"/>
                          </a:lnTo>
                          <a:lnTo>
                            <a:pt x="1032294" y="203342"/>
                          </a:lnTo>
                          <a:lnTo>
                            <a:pt x="1032441" y="203405"/>
                          </a:lnTo>
                          <a:lnTo>
                            <a:pt x="1032998" y="203138"/>
                          </a:lnTo>
                          <a:lnTo>
                            <a:pt x="1033145" y="203201"/>
                          </a:lnTo>
                          <a:lnTo>
                            <a:pt x="1033702" y="202934"/>
                          </a:lnTo>
                          <a:lnTo>
                            <a:pt x="1033849" y="202997"/>
                          </a:lnTo>
                          <a:lnTo>
                            <a:pt x="1034406" y="202730"/>
                          </a:lnTo>
                          <a:lnTo>
                            <a:pt x="1034553" y="202793"/>
                          </a:lnTo>
                          <a:lnTo>
                            <a:pt x="1035111" y="202526"/>
                          </a:lnTo>
                          <a:lnTo>
                            <a:pt x="1035257" y="202589"/>
                          </a:lnTo>
                          <a:lnTo>
                            <a:pt x="1035815" y="202323"/>
                          </a:lnTo>
                          <a:lnTo>
                            <a:pt x="1035961" y="202386"/>
                          </a:lnTo>
                          <a:lnTo>
                            <a:pt x="1036519" y="202119"/>
                          </a:lnTo>
                          <a:lnTo>
                            <a:pt x="1037223" y="201916"/>
                          </a:lnTo>
                          <a:lnTo>
                            <a:pt x="1037927" y="201713"/>
                          </a:lnTo>
                          <a:lnTo>
                            <a:pt x="1038631" y="201510"/>
                          </a:lnTo>
                          <a:lnTo>
                            <a:pt x="1039235" y="201336"/>
                          </a:lnTo>
                          <a:lnTo>
                            <a:pt x="1039382" y="201399"/>
                          </a:lnTo>
                          <a:lnTo>
                            <a:pt x="1039939" y="201132"/>
                          </a:lnTo>
                          <a:lnTo>
                            <a:pt x="1040086" y="201196"/>
                          </a:lnTo>
                          <a:lnTo>
                            <a:pt x="1040643" y="200930"/>
                          </a:lnTo>
                          <a:lnTo>
                            <a:pt x="1040790" y="200993"/>
                          </a:lnTo>
                          <a:lnTo>
                            <a:pt x="1041347" y="200727"/>
                          </a:lnTo>
                          <a:lnTo>
                            <a:pt x="1041494" y="200790"/>
                          </a:lnTo>
                          <a:lnTo>
                            <a:pt x="1042051" y="200525"/>
                          </a:lnTo>
                          <a:lnTo>
                            <a:pt x="1042198" y="200588"/>
                          </a:lnTo>
                          <a:lnTo>
                            <a:pt x="1042756" y="200322"/>
                          </a:lnTo>
                          <a:lnTo>
                            <a:pt x="1042902" y="200386"/>
                          </a:lnTo>
                          <a:lnTo>
                            <a:pt x="1043460" y="200120"/>
                          </a:lnTo>
                          <a:lnTo>
                            <a:pt x="1044164" y="199918"/>
                          </a:lnTo>
                          <a:lnTo>
                            <a:pt x="1044868" y="199716"/>
                          </a:lnTo>
                          <a:lnTo>
                            <a:pt x="1045572" y="199514"/>
                          </a:lnTo>
                          <a:lnTo>
                            <a:pt x="1046176" y="199341"/>
                          </a:lnTo>
                          <a:lnTo>
                            <a:pt x="1046323" y="199404"/>
                          </a:lnTo>
                          <a:lnTo>
                            <a:pt x="1046880" y="199139"/>
                          </a:lnTo>
                          <a:lnTo>
                            <a:pt x="1047027" y="199203"/>
                          </a:lnTo>
                          <a:lnTo>
                            <a:pt x="1047584" y="198938"/>
                          </a:lnTo>
                          <a:lnTo>
                            <a:pt x="1047731" y="199001"/>
                          </a:lnTo>
                          <a:lnTo>
                            <a:pt x="1048288" y="198736"/>
                          </a:lnTo>
                          <a:lnTo>
                            <a:pt x="1048435" y="198800"/>
                          </a:lnTo>
                          <a:lnTo>
                            <a:pt x="1048992" y="198535"/>
                          </a:lnTo>
                          <a:lnTo>
                            <a:pt x="1049139" y="198599"/>
                          </a:lnTo>
                          <a:lnTo>
                            <a:pt x="1049697" y="198333"/>
                          </a:lnTo>
                          <a:lnTo>
                            <a:pt x="1049843" y="198397"/>
                          </a:lnTo>
                          <a:lnTo>
                            <a:pt x="1050401" y="198133"/>
                          </a:lnTo>
                          <a:lnTo>
                            <a:pt x="1051105" y="197931"/>
                          </a:lnTo>
                          <a:lnTo>
                            <a:pt x="1051809" y="197730"/>
                          </a:lnTo>
                          <a:lnTo>
                            <a:pt x="1052513" y="197530"/>
                          </a:lnTo>
                          <a:lnTo>
                            <a:pt x="1053217" y="197329"/>
                          </a:lnTo>
                          <a:lnTo>
                            <a:pt x="1053821" y="197157"/>
                          </a:lnTo>
                          <a:lnTo>
                            <a:pt x="1053968" y="197222"/>
                          </a:lnTo>
                          <a:lnTo>
                            <a:pt x="1054525" y="196957"/>
                          </a:lnTo>
                          <a:lnTo>
                            <a:pt x="1054672" y="197021"/>
                          </a:lnTo>
                          <a:lnTo>
                            <a:pt x="1055229" y="196757"/>
                          </a:lnTo>
                          <a:lnTo>
                            <a:pt x="1055376" y="196821"/>
                          </a:lnTo>
                          <a:lnTo>
                            <a:pt x="1055934" y="196556"/>
                          </a:lnTo>
                          <a:lnTo>
                            <a:pt x="1056080" y="196621"/>
                          </a:lnTo>
                          <a:lnTo>
                            <a:pt x="1056638" y="196357"/>
                          </a:lnTo>
                          <a:lnTo>
                            <a:pt x="1056785" y="196421"/>
                          </a:lnTo>
                          <a:lnTo>
                            <a:pt x="1057342" y="196156"/>
                          </a:lnTo>
                          <a:lnTo>
                            <a:pt x="1058046" y="195957"/>
                          </a:lnTo>
                          <a:lnTo>
                            <a:pt x="1058750" y="195757"/>
                          </a:lnTo>
                          <a:lnTo>
                            <a:pt x="1059454" y="195557"/>
                          </a:lnTo>
                          <a:lnTo>
                            <a:pt x="1060159" y="195358"/>
                          </a:lnTo>
                          <a:lnTo>
                            <a:pt x="1060762" y="195187"/>
                          </a:lnTo>
                          <a:lnTo>
                            <a:pt x="1060909" y="195252"/>
                          </a:lnTo>
                          <a:lnTo>
                            <a:pt x="1061466" y="194988"/>
                          </a:lnTo>
                          <a:lnTo>
                            <a:pt x="1061613" y="195053"/>
                          </a:lnTo>
                          <a:lnTo>
                            <a:pt x="1062171" y="194789"/>
                          </a:lnTo>
                          <a:lnTo>
                            <a:pt x="1062317" y="194854"/>
                          </a:lnTo>
                          <a:lnTo>
                            <a:pt x="1062875" y="194590"/>
                          </a:lnTo>
                          <a:lnTo>
                            <a:pt x="1063021" y="194655"/>
                          </a:lnTo>
                          <a:lnTo>
                            <a:pt x="1063579" y="194391"/>
                          </a:lnTo>
                          <a:lnTo>
                            <a:pt x="1063726" y="194456"/>
                          </a:lnTo>
                          <a:lnTo>
                            <a:pt x="1064283" y="194192"/>
                          </a:lnTo>
                          <a:lnTo>
                            <a:pt x="1064987" y="193994"/>
                          </a:lnTo>
                          <a:lnTo>
                            <a:pt x="1065691" y="193795"/>
                          </a:lnTo>
                          <a:lnTo>
                            <a:pt x="1066396" y="193597"/>
                          </a:lnTo>
                          <a:lnTo>
                            <a:pt x="1067100" y="193398"/>
                          </a:lnTo>
                          <a:lnTo>
                            <a:pt x="1067703" y="193229"/>
                          </a:lnTo>
                          <a:lnTo>
                            <a:pt x="1067850" y="193294"/>
                          </a:lnTo>
                          <a:lnTo>
                            <a:pt x="1068408" y="193031"/>
                          </a:lnTo>
                          <a:lnTo>
                            <a:pt x="1068554" y="193096"/>
                          </a:lnTo>
                          <a:lnTo>
                            <a:pt x="1069112" y="192833"/>
                          </a:lnTo>
                          <a:lnTo>
                            <a:pt x="1069258" y="192898"/>
                          </a:lnTo>
                          <a:lnTo>
                            <a:pt x="1069816" y="192635"/>
                          </a:lnTo>
                          <a:lnTo>
                            <a:pt x="1069963" y="192700"/>
                          </a:lnTo>
                          <a:lnTo>
                            <a:pt x="1070520" y="192437"/>
                          </a:lnTo>
                          <a:lnTo>
                            <a:pt x="1070667" y="192503"/>
                          </a:lnTo>
                          <a:lnTo>
                            <a:pt x="1071224" y="192240"/>
                          </a:lnTo>
                          <a:lnTo>
                            <a:pt x="1071928" y="192043"/>
                          </a:lnTo>
                          <a:lnTo>
                            <a:pt x="1072633" y="191845"/>
                          </a:lnTo>
                          <a:lnTo>
                            <a:pt x="1073337" y="191648"/>
                          </a:lnTo>
                          <a:lnTo>
                            <a:pt x="1074041" y="191451"/>
                          </a:lnTo>
                          <a:lnTo>
                            <a:pt x="1074644" y="191282"/>
                          </a:lnTo>
                          <a:lnTo>
                            <a:pt x="1074791" y="191348"/>
                          </a:lnTo>
                          <a:lnTo>
                            <a:pt x="1075349" y="191085"/>
                          </a:lnTo>
                          <a:lnTo>
                            <a:pt x="1075495" y="191151"/>
                          </a:lnTo>
                          <a:lnTo>
                            <a:pt x="1076053" y="190888"/>
                          </a:lnTo>
                          <a:lnTo>
                            <a:pt x="1076200" y="190954"/>
                          </a:lnTo>
                          <a:lnTo>
                            <a:pt x="1076757" y="190692"/>
                          </a:lnTo>
                          <a:lnTo>
                            <a:pt x="1076904" y="190758"/>
                          </a:lnTo>
                          <a:lnTo>
                            <a:pt x="1077461" y="190495"/>
                          </a:lnTo>
                          <a:lnTo>
                            <a:pt x="1077608" y="190561"/>
                          </a:lnTo>
                          <a:lnTo>
                            <a:pt x="1078165" y="190299"/>
                          </a:lnTo>
                          <a:lnTo>
                            <a:pt x="1078312" y="190364"/>
                          </a:lnTo>
                          <a:lnTo>
                            <a:pt x="1078870" y="190102"/>
                          </a:lnTo>
                          <a:lnTo>
                            <a:pt x="1079574" y="189906"/>
                          </a:lnTo>
                          <a:lnTo>
                            <a:pt x="1080278" y="189710"/>
                          </a:lnTo>
                          <a:lnTo>
                            <a:pt x="1080982" y="189514"/>
                          </a:lnTo>
                          <a:lnTo>
                            <a:pt x="1081586" y="189347"/>
                          </a:lnTo>
                          <a:lnTo>
                            <a:pt x="1081733" y="189413"/>
                          </a:lnTo>
                          <a:lnTo>
                            <a:pt x="1082290" y="189151"/>
                          </a:lnTo>
                          <a:lnTo>
                            <a:pt x="1082437" y="189217"/>
                          </a:lnTo>
                          <a:lnTo>
                            <a:pt x="1082994" y="188955"/>
                          </a:lnTo>
                          <a:lnTo>
                            <a:pt x="1083141" y="189022"/>
                          </a:lnTo>
                          <a:lnTo>
                            <a:pt x="1083698" y="188759"/>
                          </a:lnTo>
                          <a:lnTo>
                            <a:pt x="1083845" y="188826"/>
                          </a:lnTo>
                          <a:lnTo>
                            <a:pt x="1084403" y="188564"/>
                          </a:lnTo>
                          <a:lnTo>
                            <a:pt x="1084549" y="188631"/>
                          </a:lnTo>
                          <a:lnTo>
                            <a:pt x="1085107" y="188369"/>
                          </a:lnTo>
                          <a:lnTo>
                            <a:pt x="1085254" y="188436"/>
                          </a:lnTo>
                          <a:lnTo>
                            <a:pt x="1085811" y="188174"/>
                          </a:lnTo>
                          <a:lnTo>
                            <a:pt x="1086515" y="187979"/>
                          </a:lnTo>
                          <a:lnTo>
                            <a:pt x="1087219" y="187784"/>
                          </a:lnTo>
                          <a:lnTo>
                            <a:pt x="1087924" y="187589"/>
                          </a:lnTo>
                          <a:lnTo>
                            <a:pt x="1088527" y="187422"/>
                          </a:lnTo>
                          <a:lnTo>
                            <a:pt x="1088674" y="187489"/>
                          </a:lnTo>
                          <a:lnTo>
                            <a:pt x="1089231" y="187228"/>
                          </a:lnTo>
                          <a:lnTo>
                            <a:pt x="1089378" y="187295"/>
                          </a:lnTo>
                          <a:lnTo>
                            <a:pt x="1089936" y="187034"/>
                          </a:lnTo>
                          <a:lnTo>
                            <a:pt x="1090082" y="187100"/>
                          </a:lnTo>
                          <a:lnTo>
                            <a:pt x="1090640" y="186839"/>
                          </a:lnTo>
                          <a:lnTo>
                            <a:pt x="1090787" y="186906"/>
                          </a:lnTo>
                          <a:lnTo>
                            <a:pt x="1091344" y="186645"/>
                          </a:lnTo>
                          <a:lnTo>
                            <a:pt x="1091491" y="186711"/>
                          </a:lnTo>
                          <a:lnTo>
                            <a:pt x="1092048" y="186451"/>
                          </a:lnTo>
                          <a:lnTo>
                            <a:pt x="1092195" y="186517"/>
                          </a:lnTo>
                          <a:lnTo>
                            <a:pt x="1092752" y="186257"/>
                          </a:lnTo>
                          <a:lnTo>
                            <a:pt x="1093457" y="186063"/>
                          </a:lnTo>
                          <a:lnTo>
                            <a:pt x="1094161" y="185869"/>
                          </a:lnTo>
                          <a:lnTo>
                            <a:pt x="1094865" y="185675"/>
                          </a:lnTo>
                          <a:lnTo>
                            <a:pt x="1095469" y="185510"/>
                          </a:lnTo>
                          <a:lnTo>
                            <a:pt x="1095615" y="185577"/>
                          </a:lnTo>
                          <a:lnTo>
                            <a:pt x="1096173" y="185316"/>
                          </a:lnTo>
                          <a:lnTo>
                            <a:pt x="1096320" y="185383"/>
                          </a:lnTo>
                          <a:lnTo>
                            <a:pt x="1096877" y="185123"/>
                          </a:lnTo>
                          <a:lnTo>
                            <a:pt x="1097024" y="185190"/>
                          </a:lnTo>
                          <a:lnTo>
                            <a:pt x="1097581" y="184930"/>
                          </a:lnTo>
                          <a:lnTo>
                            <a:pt x="1097728" y="184997"/>
                          </a:lnTo>
                          <a:lnTo>
                            <a:pt x="1098285" y="184737"/>
                          </a:lnTo>
                          <a:lnTo>
                            <a:pt x="1098432" y="184804"/>
                          </a:lnTo>
                          <a:lnTo>
                            <a:pt x="1098990" y="184544"/>
                          </a:lnTo>
                          <a:lnTo>
                            <a:pt x="1099136" y="184611"/>
                          </a:lnTo>
                          <a:lnTo>
                            <a:pt x="1099694" y="184351"/>
                          </a:lnTo>
                          <a:lnTo>
                            <a:pt x="1100398" y="184158"/>
                          </a:lnTo>
                          <a:lnTo>
                            <a:pt x="1101102" y="183966"/>
                          </a:lnTo>
                          <a:lnTo>
                            <a:pt x="1101807" y="183773"/>
                          </a:lnTo>
                          <a:lnTo>
                            <a:pt x="1102511" y="183581"/>
                          </a:lnTo>
                          <a:lnTo>
                            <a:pt x="1103114" y="183416"/>
                          </a:lnTo>
                          <a:lnTo>
                            <a:pt x="1103261" y="183484"/>
                          </a:lnTo>
                          <a:lnTo>
                            <a:pt x="1103819" y="183224"/>
                          </a:lnTo>
                          <a:lnTo>
                            <a:pt x="1103965" y="183292"/>
                          </a:lnTo>
                          <a:lnTo>
                            <a:pt x="1104523" y="183032"/>
                          </a:lnTo>
                          <a:lnTo>
                            <a:pt x="1104670" y="183099"/>
                          </a:lnTo>
                          <a:lnTo>
                            <a:pt x="1105227" y="182840"/>
                          </a:lnTo>
                          <a:lnTo>
                            <a:pt x="1105374" y="182908"/>
                          </a:lnTo>
                          <a:lnTo>
                            <a:pt x="1105931" y="182648"/>
                          </a:lnTo>
                          <a:lnTo>
                            <a:pt x="1106078" y="182716"/>
                          </a:lnTo>
                          <a:lnTo>
                            <a:pt x="1106635" y="182456"/>
                          </a:lnTo>
                          <a:lnTo>
                            <a:pt x="1107340" y="182265"/>
                          </a:lnTo>
                          <a:lnTo>
                            <a:pt x="1108044" y="182073"/>
                          </a:lnTo>
                          <a:lnTo>
                            <a:pt x="1108748" y="181882"/>
                          </a:lnTo>
                          <a:lnTo>
                            <a:pt x="1109452" y="181691"/>
                          </a:lnTo>
                          <a:lnTo>
                            <a:pt x="1110056" y="181527"/>
                          </a:lnTo>
                          <a:lnTo>
                            <a:pt x="1110203" y="181595"/>
                          </a:lnTo>
                          <a:lnTo>
                            <a:pt x="1110760" y="181336"/>
                          </a:lnTo>
                          <a:lnTo>
                            <a:pt x="1110907" y="181404"/>
                          </a:lnTo>
                          <a:lnTo>
                            <a:pt x="1111464" y="181145"/>
                          </a:lnTo>
                          <a:lnTo>
                            <a:pt x="1111611" y="181213"/>
                          </a:lnTo>
                          <a:lnTo>
                            <a:pt x="1112169" y="180954"/>
                          </a:lnTo>
                          <a:lnTo>
                            <a:pt x="1112315" y="181023"/>
                          </a:lnTo>
                          <a:lnTo>
                            <a:pt x="1112873" y="180763"/>
                          </a:lnTo>
                          <a:lnTo>
                            <a:pt x="1113020" y="180832"/>
                          </a:lnTo>
                          <a:lnTo>
                            <a:pt x="1113577" y="180572"/>
                          </a:lnTo>
                          <a:lnTo>
                            <a:pt x="1114281" y="180382"/>
                          </a:lnTo>
                          <a:lnTo>
                            <a:pt x="1114986" y="180192"/>
                          </a:lnTo>
                          <a:lnTo>
                            <a:pt x="1115690" y="180002"/>
                          </a:lnTo>
                          <a:lnTo>
                            <a:pt x="1116394" y="179812"/>
                          </a:lnTo>
                          <a:lnTo>
                            <a:pt x="1116998" y="179649"/>
                          </a:lnTo>
                          <a:lnTo>
                            <a:pt x="1117144" y="179717"/>
                          </a:lnTo>
                          <a:lnTo>
                            <a:pt x="1117702" y="179459"/>
                          </a:lnTo>
                          <a:lnTo>
                            <a:pt x="1117849" y="179528"/>
                          </a:lnTo>
                          <a:lnTo>
                            <a:pt x="1118406" y="179269"/>
                          </a:lnTo>
                          <a:lnTo>
                            <a:pt x="1118553" y="179338"/>
                          </a:lnTo>
                          <a:lnTo>
                            <a:pt x="1119110" y="179079"/>
                          </a:lnTo>
                          <a:lnTo>
                            <a:pt x="1119257" y="179148"/>
                          </a:lnTo>
                          <a:lnTo>
                            <a:pt x="1119814" y="178890"/>
                          </a:lnTo>
                          <a:lnTo>
                            <a:pt x="1119961" y="178959"/>
                          </a:lnTo>
                          <a:lnTo>
                            <a:pt x="1120519" y="178700"/>
                          </a:lnTo>
                          <a:lnTo>
                            <a:pt x="1121223" y="178511"/>
                          </a:lnTo>
                          <a:lnTo>
                            <a:pt x="1121927" y="178321"/>
                          </a:lnTo>
                          <a:lnTo>
                            <a:pt x="1122631" y="178133"/>
                          </a:lnTo>
                          <a:lnTo>
                            <a:pt x="1123336" y="177944"/>
                          </a:lnTo>
                          <a:lnTo>
                            <a:pt x="1123939" y="177782"/>
                          </a:lnTo>
                          <a:lnTo>
                            <a:pt x="1124086" y="177851"/>
                          </a:lnTo>
                          <a:lnTo>
                            <a:pt x="1124644" y="177593"/>
                          </a:lnTo>
                          <a:lnTo>
                            <a:pt x="1124790" y="177662"/>
                          </a:lnTo>
                          <a:lnTo>
                            <a:pt x="1125348" y="177404"/>
                          </a:lnTo>
                          <a:lnTo>
                            <a:pt x="1125495" y="177474"/>
                          </a:lnTo>
                          <a:lnTo>
                            <a:pt x="1126052" y="177216"/>
                          </a:lnTo>
                          <a:lnTo>
                            <a:pt x="1126199" y="177285"/>
                          </a:lnTo>
                          <a:lnTo>
                            <a:pt x="1126756" y="177027"/>
                          </a:lnTo>
                          <a:lnTo>
                            <a:pt x="1126903" y="177096"/>
                          </a:lnTo>
                          <a:lnTo>
                            <a:pt x="1127461" y="176839"/>
                          </a:lnTo>
                          <a:lnTo>
                            <a:pt x="1128165" y="176651"/>
                          </a:lnTo>
                          <a:lnTo>
                            <a:pt x="1128869" y="176463"/>
                          </a:lnTo>
                          <a:lnTo>
                            <a:pt x="1129573" y="176275"/>
                          </a:lnTo>
                          <a:lnTo>
                            <a:pt x="1130278" y="176086"/>
                          </a:lnTo>
                          <a:lnTo>
                            <a:pt x="1130881" y="175926"/>
                          </a:lnTo>
                          <a:lnTo>
                            <a:pt x="1131028" y="175995"/>
                          </a:lnTo>
                          <a:lnTo>
                            <a:pt x="1131585" y="175738"/>
                          </a:lnTo>
                          <a:lnTo>
                            <a:pt x="1131732" y="175808"/>
                          </a:lnTo>
                          <a:lnTo>
                            <a:pt x="1132290" y="175550"/>
                          </a:lnTo>
                          <a:lnTo>
                            <a:pt x="1132436" y="175620"/>
                          </a:lnTo>
                          <a:lnTo>
                            <a:pt x="1132994" y="175363"/>
                          </a:lnTo>
                          <a:lnTo>
                            <a:pt x="1133141" y="175433"/>
                          </a:lnTo>
                          <a:lnTo>
                            <a:pt x="1133698" y="175175"/>
                          </a:lnTo>
                          <a:lnTo>
                            <a:pt x="1133845" y="175245"/>
                          </a:lnTo>
                          <a:lnTo>
                            <a:pt x="1134402" y="174988"/>
                          </a:lnTo>
                          <a:lnTo>
                            <a:pt x="1135107" y="174801"/>
                          </a:lnTo>
                          <a:lnTo>
                            <a:pt x="1135811" y="174614"/>
                          </a:lnTo>
                          <a:lnTo>
                            <a:pt x="1136515" y="174427"/>
                          </a:lnTo>
                          <a:lnTo>
                            <a:pt x="1137219" y="174241"/>
                          </a:lnTo>
                          <a:lnTo>
                            <a:pt x="1137823" y="174081"/>
                          </a:lnTo>
                          <a:lnTo>
                            <a:pt x="1137970" y="174151"/>
                          </a:lnTo>
                          <a:lnTo>
                            <a:pt x="1138527" y="173894"/>
                          </a:lnTo>
                          <a:lnTo>
                            <a:pt x="1138674" y="173964"/>
                          </a:lnTo>
                          <a:lnTo>
                            <a:pt x="1139231" y="173707"/>
                          </a:lnTo>
                          <a:lnTo>
                            <a:pt x="1139378" y="173778"/>
                          </a:lnTo>
                          <a:lnTo>
                            <a:pt x="1139936" y="173521"/>
                          </a:lnTo>
                          <a:lnTo>
                            <a:pt x="1140083" y="173591"/>
                          </a:lnTo>
                          <a:lnTo>
                            <a:pt x="1140640" y="173335"/>
                          </a:lnTo>
                          <a:lnTo>
                            <a:pt x="1140787" y="173405"/>
                          </a:lnTo>
                          <a:lnTo>
                            <a:pt x="1141344" y="173149"/>
                          </a:lnTo>
                          <a:lnTo>
                            <a:pt x="1141491" y="173219"/>
                          </a:lnTo>
                          <a:lnTo>
                            <a:pt x="1142049" y="172963"/>
                          </a:lnTo>
                          <a:lnTo>
                            <a:pt x="1142753" y="172777"/>
                          </a:lnTo>
                          <a:lnTo>
                            <a:pt x="1143457" y="172591"/>
                          </a:lnTo>
                          <a:lnTo>
                            <a:pt x="1144161" y="172406"/>
                          </a:lnTo>
                          <a:lnTo>
                            <a:pt x="1144765" y="172246"/>
                          </a:lnTo>
                          <a:lnTo>
                            <a:pt x="1144912" y="172317"/>
                          </a:lnTo>
                          <a:lnTo>
                            <a:pt x="1145469" y="172061"/>
                          </a:lnTo>
                          <a:lnTo>
                            <a:pt x="1145616" y="172131"/>
                          </a:lnTo>
                          <a:lnTo>
                            <a:pt x="1146174" y="171875"/>
                          </a:lnTo>
                          <a:lnTo>
                            <a:pt x="1146320" y="171946"/>
                          </a:lnTo>
                          <a:lnTo>
                            <a:pt x="1146878" y="171690"/>
                          </a:lnTo>
                          <a:lnTo>
                            <a:pt x="1147025" y="171761"/>
                          </a:lnTo>
                          <a:lnTo>
                            <a:pt x="1147582" y="171505"/>
                          </a:lnTo>
                          <a:lnTo>
                            <a:pt x="1147729" y="171576"/>
                          </a:lnTo>
                          <a:lnTo>
                            <a:pt x="1148286" y="171320"/>
                          </a:lnTo>
                          <a:lnTo>
                            <a:pt x="1148433" y="171391"/>
                          </a:lnTo>
                          <a:lnTo>
                            <a:pt x="1148991" y="171135"/>
                          </a:lnTo>
                          <a:lnTo>
                            <a:pt x="1149695" y="170950"/>
                          </a:lnTo>
                          <a:lnTo>
                            <a:pt x="1150399" y="170766"/>
                          </a:lnTo>
                          <a:lnTo>
                            <a:pt x="1151103" y="170581"/>
                          </a:lnTo>
                          <a:lnTo>
                            <a:pt x="1151707" y="170423"/>
                          </a:lnTo>
                          <a:lnTo>
                            <a:pt x="1151854" y="170494"/>
                          </a:lnTo>
                          <a:lnTo>
                            <a:pt x="1152411" y="170238"/>
                          </a:lnTo>
                          <a:lnTo>
                            <a:pt x="1152558" y="170309"/>
                          </a:lnTo>
                          <a:lnTo>
                            <a:pt x="1153115" y="170054"/>
                          </a:lnTo>
                          <a:lnTo>
                            <a:pt x="1153262" y="170125"/>
                          </a:lnTo>
                          <a:lnTo>
                            <a:pt x="1153820" y="169870"/>
                          </a:lnTo>
                          <a:lnTo>
                            <a:pt x="1153967" y="169941"/>
                          </a:lnTo>
                          <a:lnTo>
                            <a:pt x="1154524" y="169686"/>
                          </a:lnTo>
                          <a:lnTo>
                            <a:pt x="1154671" y="169757"/>
                          </a:lnTo>
                          <a:lnTo>
                            <a:pt x="1155228" y="169502"/>
                          </a:lnTo>
                          <a:lnTo>
                            <a:pt x="1155375" y="169573"/>
                          </a:lnTo>
                          <a:lnTo>
                            <a:pt x="1155933" y="169318"/>
                          </a:lnTo>
                          <a:lnTo>
                            <a:pt x="1156637" y="169134"/>
                          </a:lnTo>
                          <a:lnTo>
                            <a:pt x="1157341" y="168951"/>
                          </a:lnTo>
                          <a:lnTo>
                            <a:pt x="1158045" y="168767"/>
                          </a:lnTo>
                          <a:lnTo>
                            <a:pt x="1158649" y="168610"/>
                          </a:lnTo>
                          <a:lnTo>
                            <a:pt x="1158796" y="168681"/>
                          </a:lnTo>
                          <a:lnTo>
                            <a:pt x="1159353" y="168426"/>
                          </a:lnTo>
                          <a:lnTo>
                            <a:pt x="1159500" y="168498"/>
                          </a:lnTo>
                          <a:lnTo>
                            <a:pt x="1160058" y="168243"/>
                          </a:lnTo>
                          <a:lnTo>
                            <a:pt x="1160204" y="168315"/>
                          </a:lnTo>
                          <a:lnTo>
                            <a:pt x="1160762" y="168061"/>
                          </a:lnTo>
                          <a:lnTo>
                            <a:pt x="1160909" y="168132"/>
                          </a:lnTo>
                          <a:lnTo>
                            <a:pt x="1161466" y="167877"/>
                          </a:lnTo>
                          <a:lnTo>
                            <a:pt x="1161613" y="167949"/>
                          </a:lnTo>
                          <a:lnTo>
                            <a:pt x="1162170" y="167695"/>
                          </a:lnTo>
                          <a:lnTo>
                            <a:pt x="1162317" y="167766"/>
                          </a:lnTo>
                          <a:lnTo>
                            <a:pt x="1162875" y="167511"/>
                          </a:lnTo>
                          <a:lnTo>
                            <a:pt x="1163579" y="167329"/>
                          </a:lnTo>
                          <a:lnTo>
                            <a:pt x="1164283" y="167146"/>
                          </a:lnTo>
                          <a:lnTo>
                            <a:pt x="1164987" y="166964"/>
                          </a:lnTo>
                          <a:lnTo>
                            <a:pt x="1165591" y="166808"/>
                          </a:lnTo>
                          <a:lnTo>
                            <a:pt x="1165738" y="166880"/>
                          </a:lnTo>
                          <a:lnTo>
                            <a:pt x="1166295" y="166626"/>
                          </a:lnTo>
                          <a:lnTo>
                            <a:pt x="1166442" y="166697"/>
                          </a:lnTo>
                          <a:lnTo>
                            <a:pt x="1167000" y="166443"/>
                          </a:lnTo>
                          <a:lnTo>
                            <a:pt x="1167146" y="166515"/>
                          </a:lnTo>
                          <a:lnTo>
                            <a:pt x="1167704" y="166261"/>
                          </a:lnTo>
                          <a:lnTo>
                            <a:pt x="1167851" y="166334"/>
                          </a:lnTo>
                          <a:lnTo>
                            <a:pt x="1168408" y="166079"/>
                          </a:lnTo>
                          <a:lnTo>
                            <a:pt x="1168555" y="166152"/>
                          </a:lnTo>
                          <a:lnTo>
                            <a:pt x="1169113" y="165898"/>
                          </a:lnTo>
                          <a:lnTo>
                            <a:pt x="1169259" y="165970"/>
                          </a:lnTo>
                          <a:lnTo>
                            <a:pt x="1169817" y="165716"/>
                          </a:lnTo>
                          <a:lnTo>
                            <a:pt x="1170521" y="165534"/>
                          </a:lnTo>
                          <a:lnTo>
                            <a:pt x="1171225" y="165353"/>
                          </a:lnTo>
                          <a:lnTo>
                            <a:pt x="1171930" y="165171"/>
                          </a:lnTo>
                          <a:lnTo>
                            <a:pt x="1172533" y="165016"/>
                          </a:lnTo>
                          <a:lnTo>
                            <a:pt x="1172680" y="165089"/>
                          </a:lnTo>
                          <a:lnTo>
                            <a:pt x="1173238" y="164835"/>
                          </a:lnTo>
                          <a:lnTo>
                            <a:pt x="1173385" y="164907"/>
                          </a:lnTo>
                          <a:lnTo>
                            <a:pt x="1173942" y="164654"/>
                          </a:lnTo>
                          <a:lnTo>
                            <a:pt x="1174089" y="164726"/>
                          </a:lnTo>
                          <a:lnTo>
                            <a:pt x="1174646" y="164473"/>
                          </a:lnTo>
                          <a:lnTo>
                            <a:pt x="1174793" y="164545"/>
                          </a:lnTo>
                          <a:lnTo>
                            <a:pt x="1175351" y="164292"/>
                          </a:lnTo>
                          <a:lnTo>
                            <a:pt x="1175497" y="164364"/>
                          </a:lnTo>
                          <a:lnTo>
                            <a:pt x="1176055" y="164111"/>
                          </a:lnTo>
                          <a:lnTo>
                            <a:pt x="1176202" y="164184"/>
                          </a:lnTo>
                          <a:lnTo>
                            <a:pt x="1176759" y="163931"/>
                          </a:lnTo>
                          <a:lnTo>
                            <a:pt x="1177464" y="163750"/>
                          </a:lnTo>
                          <a:lnTo>
                            <a:pt x="1178168" y="163569"/>
                          </a:lnTo>
                          <a:lnTo>
                            <a:pt x="1178872" y="163390"/>
                          </a:lnTo>
                          <a:lnTo>
                            <a:pt x="1179576" y="163209"/>
                          </a:lnTo>
                          <a:lnTo>
                            <a:pt x="1180180" y="163055"/>
                          </a:lnTo>
                          <a:lnTo>
                            <a:pt x="1180327" y="163128"/>
                          </a:lnTo>
                          <a:lnTo>
                            <a:pt x="1180884" y="162875"/>
                          </a:lnTo>
                          <a:lnTo>
                            <a:pt x="1181031" y="162948"/>
                          </a:lnTo>
                          <a:lnTo>
                            <a:pt x="1181589" y="162695"/>
                          </a:lnTo>
                          <a:lnTo>
                            <a:pt x="1181735" y="162768"/>
                          </a:lnTo>
                          <a:lnTo>
                            <a:pt x="1182293" y="162515"/>
                          </a:lnTo>
                          <a:lnTo>
                            <a:pt x="1182440" y="162588"/>
                          </a:lnTo>
                          <a:lnTo>
                            <a:pt x="1182997" y="162335"/>
                          </a:lnTo>
                          <a:lnTo>
                            <a:pt x="1183144" y="162409"/>
                          </a:lnTo>
                          <a:lnTo>
                            <a:pt x="1183702" y="162156"/>
                          </a:lnTo>
                          <a:lnTo>
                            <a:pt x="1184406" y="161976"/>
                          </a:lnTo>
                          <a:lnTo>
                            <a:pt x="1185110" y="161797"/>
                          </a:lnTo>
                          <a:lnTo>
                            <a:pt x="1185814" y="161618"/>
                          </a:lnTo>
                          <a:lnTo>
                            <a:pt x="1186519" y="161439"/>
                          </a:lnTo>
                          <a:lnTo>
                            <a:pt x="1187122" y="161285"/>
                          </a:lnTo>
                          <a:lnTo>
                            <a:pt x="1187269" y="161358"/>
                          </a:lnTo>
                          <a:lnTo>
                            <a:pt x="1187827" y="161106"/>
                          </a:lnTo>
                          <a:lnTo>
                            <a:pt x="1187973" y="161180"/>
                          </a:lnTo>
                          <a:lnTo>
                            <a:pt x="1188531" y="160927"/>
                          </a:lnTo>
                          <a:lnTo>
                            <a:pt x="1188678" y="161000"/>
                          </a:lnTo>
                          <a:lnTo>
                            <a:pt x="1189235" y="160748"/>
                          </a:lnTo>
                          <a:lnTo>
                            <a:pt x="1189382" y="160822"/>
                          </a:lnTo>
                          <a:lnTo>
                            <a:pt x="1189939" y="160570"/>
                          </a:lnTo>
                          <a:lnTo>
                            <a:pt x="1190086" y="160643"/>
                          </a:lnTo>
                          <a:lnTo>
                            <a:pt x="1190644" y="160392"/>
                          </a:lnTo>
                          <a:lnTo>
                            <a:pt x="1191348" y="160213"/>
                          </a:lnTo>
                          <a:lnTo>
                            <a:pt x="1192052" y="160035"/>
                          </a:lnTo>
                          <a:lnTo>
                            <a:pt x="1192757" y="159856"/>
                          </a:lnTo>
                          <a:lnTo>
                            <a:pt x="1193461" y="159678"/>
                          </a:lnTo>
                          <a:lnTo>
                            <a:pt x="1194065" y="159525"/>
                          </a:lnTo>
                          <a:lnTo>
                            <a:pt x="1194211" y="159599"/>
                          </a:lnTo>
                          <a:lnTo>
                            <a:pt x="1194769" y="159348"/>
                          </a:lnTo>
                          <a:lnTo>
                            <a:pt x="1194916" y="159421"/>
                          </a:lnTo>
                          <a:lnTo>
                            <a:pt x="1195473" y="159170"/>
                          </a:lnTo>
                          <a:lnTo>
                            <a:pt x="1195620" y="159244"/>
                          </a:lnTo>
                          <a:lnTo>
                            <a:pt x="1196178" y="158992"/>
                          </a:lnTo>
                          <a:lnTo>
                            <a:pt x="1196324" y="159066"/>
                          </a:lnTo>
                          <a:lnTo>
                            <a:pt x="1196882" y="158815"/>
                          </a:lnTo>
                          <a:lnTo>
                            <a:pt x="1197029" y="158888"/>
                          </a:lnTo>
                          <a:lnTo>
                            <a:pt x="1197586" y="158637"/>
                          </a:lnTo>
                          <a:lnTo>
                            <a:pt x="1198291" y="158460"/>
                          </a:lnTo>
                          <a:lnTo>
                            <a:pt x="1198995" y="158282"/>
                          </a:lnTo>
                          <a:lnTo>
                            <a:pt x="1199699" y="158105"/>
                          </a:lnTo>
                          <a:lnTo>
                            <a:pt x="1200403" y="157928"/>
                          </a:lnTo>
                          <a:lnTo>
                            <a:pt x="1201007" y="157776"/>
                          </a:lnTo>
                          <a:lnTo>
                            <a:pt x="1201154" y="157851"/>
                          </a:lnTo>
                          <a:lnTo>
                            <a:pt x="1201711" y="157599"/>
                          </a:lnTo>
                          <a:lnTo>
                            <a:pt x="1201858" y="157674"/>
                          </a:lnTo>
                          <a:lnTo>
                            <a:pt x="1202416" y="157423"/>
                          </a:lnTo>
                          <a:lnTo>
                            <a:pt x="1202563" y="157497"/>
                          </a:lnTo>
                          <a:lnTo>
                            <a:pt x="1203120" y="157246"/>
                          </a:lnTo>
                          <a:lnTo>
                            <a:pt x="1203267" y="157321"/>
                          </a:lnTo>
                          <a:lnTo>
                            <a:pt x="1203825" y="157070"/>
                          </a:lnTo>
                          <a:lnTo>
                            <a:pt x="1203971" y="157144"/>
                          </a:lnTo>
                          <a:lnTo>
                            <a:pt x="1204529" y="156893"/>
                          </a:lnTo>
                          <a:lnTo>
                            <a:pt x="1205233" y="156717"/>
                          </a:lnTo>
                          <a:lnTo>
                            <a:pt x="1205937" y="156540"/>
                          </a:lnTo>
                          <a:lnTo>
                            <a:pt x="1206642" y="156365"/>
                          </a:lnTo>
                          <a:lnTo>
                            <a:pt x="1207346" y="156188"/>
                          </a:lnTo>
                          <a:lnTo>
                            <a:pt x="1207950" y="156038"/>
                          </a:lnTo>
                          <a:lnTo>
                            <a:pt x="1208096" y="156112"/>
                          </a:lnTo>
                          <a:lnTo>
                            <a:pt x="1208654" y="155862"/>
                          </a:lnTo>
                          <a:lnTo>
                            <a:pt x="1208801" y="155936"/>
                          </a:lnTo>
                          <a:lnTo>
                            <a:pt x="1209358" y="155686"/>
                          </a:lnTo>
                          <a:lnTo>
                            <a:pt x="1209505" y="155760"/>
                          </a:lnTo>
                          <a:lnTo>
                            <a:pt x="1210063" y="155511"/>
                          </a:lnTo>
                          <a:lnTo>
                            <a:pt x="1210209" y="155585"/>
                          </a:lnTo>
                          <a:lnTo>
                            <a:pt x="1210767" y="155335"/>
                          </a:lnTo>
                          <a:lnTo>
                            <a:pt x="1210914" y="155409"/>
                          </a:lnTo>
                          <a:lnTo>
                            <a:pt x="1211471" y="155160"/>
                          </a:lnTo>
                          <a:lnTo>
                            <a:pt x="1212176" y="154984"/>
                          </a:lnTo>
                          <a:lnTo>
                            <a:pt x="1212880" y="154809"/>
                          </a:lnTo>
                          <a:lnTo>
                            <a:pt x="1213584" y="154634"/>
                          </a:lnTo>
                          <a:lnTo>
                            <a:pt x="1214289" y="154459"/>
                          </a:lnTo>
                          <a:lnTo>
                            <a:pt x="1214892" y="154309"/>
                          </a:lnTo>
                          <a:lnTo>
                            <a:pt x="1215039" y="154384"/>
                          </a:lnTo>
                          <a:lnTo>
                            <a:pt x="1215597" y="154134"/>
                          </a:lnTo>
                          <a:lnTo>
                            <a:pt x="1215744" y="154209"/>
                          </a:lnTo>
                          <a:lnTo>
                            <a:pt x="1216301" y="153959"/>
                          </a:lnTo>
                          <a:lnTo>
                            <a:pt x="1216448" y="154034"/>
                          </a:lnTo>
                          <a:lnTo>
                            <a:pt x="1217005" y="153785"/>
                          </a:lnTo>
                          <a:lnTo>
                            <a:pt x="1217152" y="153860"/>
                          </a:lnTo>
                          <a:lnTo>
                            <a:pt x="1217710" y="153610"/>
                          </a:lnTo>
                          <a:lnTo>
                            <a:pt x="1217857" y="153685"/>
                          </a:lnTo>
                          <a:lnTo>
                            <a:pt x="1218414" y="153435"/>
                          </a:lnTo>
                          <a:lnTo>
                            <a:pt x="1219118" y="153261"/>
                          </a:lnTo>
                          <a:lnTo>
                            <a:pt x="1219823" y="153087"/>
                          </a:lnTo>
                          <a:lnTo>
                            <a:pt x="1220527" y="152913"/>
                          </a:lnTo>
                          <a:lnTo>
                            <a:pt x="1221231" y="152739"/>
                          </a:lnTo>
                          <a:lnTo>
                            <a:pt x="1221835" y="152590"/>
                          </a:lnTo>
                          <a:lnTo>
                            <a:pt x="1221982" y="152666"/>
                          </a:lnTo>
                          <a:lnTo>
                            <a:pt x="1222539" y="152416"/>
                          </a:lnTo>
                          <a:lnTo>
                            <a:pt x="1222686" y="152491"/>
                          </a:lnTo>
                          <a:lnTo>
                            <a:pt x="1223244" y="152242"/>
                          </a:lnTo>
                          <a:lnTo>
                            <a:pt x="1223390" y="152318"/>
                          </a:lnTo>
                          <a:lnTo>
                            <a:pt x="1223948" y="152069"/>
                          </a:lnTo>
                          <a:lnTo>
                            <a:pt x="1224095" y="152144"/>
                          </a:lnTo>
                          <a:lnTo>
                            <a:pt x="1224652" y="151895"/>
                          </a:lnTo>
                          <a:lnTo>
                            <a:pt x="1224799" y="151971"/>
                          </a:lnTo>
                          <a:lnTo>
                            <a:pt x="1225357" y="151722"/>
                          </a:lnTo>
                          <a:lnTo>
                            <a:pt x="1226061" y="151549"/>
                          </a:lnTo>
                          <a:lnTo>
                            <a:pt x="1226765" y="151376"/>
                          </a:lnTo>
                          <a:lnTo>
                            <a:pt x="1227470" y="151203"/>
                          </a:lnTo>
                          <a:lnTo>
                            <a:pt x="1228174" y="151030"/>
                          </a:lnTo>
                          <a:lnTo>
                            <a:pt x="1228778" y="150881"/>
                          </a:lnTo>
                          <a:lnTo>
                            <a:pt x="1228924" y="150957"/>
                          </a:lnTo>
                          <a:lnTo>
                            <a:pt x="1229482" y="150708"/>
                          </a:lnTo>
                          <a:lnTo>
                            <a:pt x="1229629" y="150784"/>
                          </a:lnTo>
                          <a:lnTo>
                            <a:pt x="1230186" y="150536"/>
                          </a:lnTo>
                          <a:lnTo>
                            <a:pt x="1230333" y="150611"/>
                          </a:lnTo>
                          <a:lnTo>
                            <a:pt x="1230891" y="150363"/>
                          </a:lnTo>
                          <a:lnTo>
                            <a:pt x="1231037" y="150439"/>
                          </a:lnTo>
                          <a:lnTo>
                            <a:pt x="1231595" y="150190"/>
                          </a:lnTo>
                          <a:lnTo>
                            <a:pt x="1231742" y="150267"/>
                          </a:lnTo>
                          <a:lnTo>
                            <a:pt x="1232299" y="150019"/>
                          </a:lnTo>
                          <a:lnTo>
                            <a:pt x="1233004" y="149846"/>
                          </a:lnTo>
                          <a:lnTo>
                            <a:pt x="1233708" y="149674"/>
                          </a:lnTo>
                          <a:lnTo>
                            <a:pt x="1234412" y="149502"/>
                          </a:lnTo>
                          <a:lnTo>
                            <a:pt x="1235117" y="149329"/>
                          </a:lnTo>
                          <a:lnTo>
                            <a:pt x="1235720" y="149183"/>
                          </a:lnTo>
                          <a:lnTo>
                            <a:pt x="1235867" y="149259"/>
                          </a:lnTo>
                          <a:lnTo>
                            <a:pt x="1236425" y="149011"/>
                          </a:lnTo>
                          <a:lnTo>
                            <a:pt x="1236572" y="149087"/>
                          </a:lnTo>
                          <a:lnTo>
                            <a:pt x="1237129" y="148839"/>
                          </a:lnTo>
                          <a:lnTo>
                            <a:pt x="1237276" y="148915"/>
                          </a:lnTo>
                          <a:lnTo>
                            <a:pt x="1237833" y="148667"/>
                          </a:lnTo>
                          <a:lnTo>
                            <a:pt x="1237980" y="148744"/>
                          </a:lnTo>
                          <a:lnTo>
                            <a:pt x="1238538" y="148496"/>
                          </a:lnTo>
                          <a:lnTo>
                            <a:pt x="1238685" y="148572"/>
                          </a:lnTo>
                          <a:lnTo>
                            <a:pt x="1239242" y="148325"/>
                          </a:lnTo>
                          <a:lnTo>
                            <a:pt x="1239946" y="148153"/>
                          </a:lnTo>
                          <a:lnTo>
                            <a:pt x="1240651" y="147982"/>
                          </a:lnTo>
                          <a:lnTo>
                            <a:pt x="1241355" y="147811"/>
                          </a:lnTo>
                          <a:lnTo>
                            <a:pt x="1242060" y="147640"/>
                          </a:lnTo>
                          <a:lnTo>
                            <a:pt x="1242663" y="147493"/>
                          </a:lnTo>
                          <a:lnTo>
                            <a:pt x="1242810" y="147570"/>
                          </a:lnTo>
                          <a:lnTo>
                            <a:pt x="1243368" y="147323"/>
                          </a:lnTo>
                          <a:lnTo>
                            <a:pt x="1243515" y="147399"/>
                          </a:lnTo>
                          <a:lnTo>
                            <a:pt x="1244072" y="147152"/>
                          </a:lnTo>
                          <a:lnTo>
                            <a:pt x="1244219" y="147229"/>
                          </a:lnTo>
                          <a:lnTo>
                            <a:pt x="1244776" y="146981"/>
                          </a:lnTo>
                          <a:lnTo>
                            <a:pt x="1244923" y="147058"/>
                          </a:lnTo>
                          <a:lnTo>
                            <a:pt x="1245481" y="146811"/>
                          </a:lnTo>
                          <a:lnTo>
                            <a:pt x="1245628" y="146888"/>
                          </a:lnTo>
                          <a:lnTo>
                            <a:pt x="1246185" y="146640"/>
                          </a:lnTo>
                          <a:lnTo>
                            <a:pt x="1246889" y="146470"/>
                          </a:lnTo>
                          <a:lnTo>
                            <a:pt x="1247594" y="146300"/>
                          </a:lnTo>
                          <a:lnTo>
                            <a:pt x="1248298" y="146130"/>
                          </a:lnTo>
                          <a:lnTo>
                            <a:pt x="1249002" y="145960"/>
                          </a:lnTo>
                          <a:lnTo>
                            <a:pt x="1249606" y="145814"/>
                          </a:lnTo>
                          <a:lnTo>
                            <a:pt x="1249753" y="145892"/>
                          </a:lnTo>
                          <a:lnTo>
                            <a:pt x="1250311" y="145645"/>
                          </a:lnTo>
                          <a:lnTo>
                            <a:pt x="1250457" y="145721"/>
                          </a:lnTo>
                          <a:lnTo>
                            <a:pt x="1251015" y="145475"/>
                          </a:lnTo>
                          <a:lnTo>
                            <a:pt x="1251162" y="145552"/>
                          </a:lnTo>
                          <a:lnTo>
                            <a:pt x="1251719" y="145305"/>
                          </a:lnTo>
                          <a:lnTo>
                            <a:pt x="1251866" y="145382"/>
                          </a:lnTo>
                          <a:lnTo>
                            <a:pt x="1252424" y="145136"/>
                          </a:lnTo>
                          <a:lnTo>
                            <a:pt x="1252571" y="145213"/>
                          </a:lnTo>
                          <a:lnTo>
                            <a:pt x="1253128" y="144966"/>
                          </a:lnTo>
                          <a:lnTo>
                            <a:pt x="1253832" y="144797"/>
                          </a:lnTo>
                          <a:lnTo>
                            <a:pt x="1254537" y="144628"/>
                          </a:lnTo>
                          <a:lnTo>
                            <a:pt x="1255241" y="144459"/>
                          </a:lnTo>
                          <a:lnTo>
                            <a:pt x="1255945" y="144290"/>
                          </a:lnTo>
                          <a:lnTo>
                            <a:pt x="1256549" y="144145"/>
                          </a:lnTo>
                          <a:lnTo>
                            <a:pt x="1256696" y="144222"/>
                          </a:lnTo>
                          <a:lnTo>
                            <a:pt x="1257254" y="143976"/>
                          </a:lnTo>
                          <a:lnTo>
                            <a:pt x="1257400" y="144054"/>
                          </a:lnTo>
                          <a:lnTo>
                            <a:pt x="1257958" y="143807"/>
                          </a:lnTo>
                          <a:lnTo>
                            <a:pt x="1258105" y="143885"/>
                          </a:lnTo>
                          <a:lnTo>
                            <a:pt x="1258662" y="143639"/>
                          </a:lnTo>
                          <a:lnTo>
                            <a:pt x="1258809" y="143716"/>
                          </a:lnTo>
                          <a:lnTo>
                            <a:pt x="1259367" y="143470"/>
                          </a:lnTo>
                          <a:lnTo>
                            <a:pt x="1259513" y="143548"/>
                          </a:lnTo>
                          <a:lnTo>
                            <a:pt x="1260071" y="143302"/>
                          </a:lnTo>
                          <a:lnTo>
                            <a:pt x="1260775" y="143134"/>
                          </a:lnTo>
                          <a:lnTo>
                            <a:pt x="1261480" y="142965"/>
                          </a:lnTo>
                          <a:lnTo>
                            <a:pt x="1262184" y="142797"/>
                          </a:lnTo>
                          <a:lnTo>
                            <a:pt x="1262888" y="142629"/>
                          </a:lnTo>
                          <a:lnTo>
                            <a:pt x="1263492" y="142485"/>
                          </a:lnTo>
                          <a:lnTo>
                            <a:pt x="1263639" y="142563"/>
                          </a:lnTo>
                          <a:lnTo>
                            <a:pt x="1264196" y="142317"/>
                          </a:lnTo>
                          <a:lnTo>
                            <a:pt x="1264343" y="142395"/>
                          </a:lnTo>
                          <a:lnTo>
                            <a:pt x="1264901" y="142150"/>
                          </a:lnTo>
                          <a:lnTo>
                            <a:pt x="1265048" y="142228"/>
                          </a:lnTo>
                          <a:lnTo>
                            <a:pt x="1265605" y="141982"/>
                          </a:lnTo>
                          <a:lnTo>
                            <a:pt x="1265752" y="142060"/>
                          </a:lnTo>
                          <a:lnTo>
                            <a:pt x="1266310" y="141814"/>
                          </a:lnTo>
                          <a:lnTo>
                            <a:pt x="1266457" y="141893"/>
                          </a:lnTo>
                          <a:lnTo>
                            <a:pt x="1267014" y="141647"/>
                          </a:lnTo>
                          <a:lnTo>
                            <a:pt x="1267718" y="141479"/>
                          </a:lnTo>
                          <a:lnTo>
                            <a:pt x="1268423" y="141312"/>
                          </a:lnTo>
                          <a:lnTo>
                            <a:pt x="1269127" y="141145"/>
                          </a:lnTo>
                          <a:lnTo>
                            <a:pt x="1269832" y="140978"/>
                          </a:lnTo>
                          <a:lnTo>
                            <a:pt x="1270435" y="140835"/>
                          </a:lnTo>
                          <a:lnTo>
                            <a:pt x="1270582" y="140913"/>
                          </a:lnTo>
                          <a:lnTo>
                            <a:pt x="1271140" y="140668"/>
                          </a:lnTo>
                          <a:lnTo>
                            <a:pt x="1271287" y="140747"/>
                          </a:lnTo>
                          <a:lnTo>
                            <a:pt x="1271844" y="140501"/>
                          </a:lnTo>
                          <a:lnTo>
                            <a:pt x="1271991" y="140580"/>
                          </a:lnTo>
                          <a:lnTo>
                            <a:pt x="1272548" y="140335"/>
                          </a:lnTo>
                          <a:lnTo>
                            <a:pt x="1272695" y="140413"/>
                          </a:lnTo>
                          <a:lnTo>
                            <a:pt x="1273253" y="140168"/>
                          </a:lnTo>
                          <a:lnTo>
                            <a:pt x="1273400" y="140246"/>
                          </a:lnTo>
                          <a:lnTo>
                            <a:pt x="1273957" y="140002"/>
                          </a:lnTo>
                          <a:lnTo>
                            <a:pt x="1274662" y="139835"/>
                          </a:lnTo>
                          <a:lnTo>
                            <a:pt x="1275366" y="139669"/>
                          </a:lnTo>
                          <a:lnTo>
                            <a:pt x="1276070" y="139503"/>
                          </a:lnTo>
                          <a:lnTo>
                            <a:pt x="1276775" y="139337"/>
                          </a:lnTo>
                          <a:lnTo>
                            <a:pt x="1277378" y="139194"/>
                          </a:lnTo>
                          <a:lnTo>
                            <a:pt x="1277525" y="139273"/>
                          </a:lnTo>
                          <a:lnTo>
                            <a:pt x="1278083" y="139028"/>
                          </a:lnTo>
                          <a:lnTo>
                            <a:pt x="1278230" y="139107"/>
                          </a:lnTo>
                          <a:lnTo>
                            <a:pt x="1278787" y="138863"/>
                          </a:lnTo>
                          <a:lnTo>
                            <a:pt x="1278934" y="138941"/>
                          </a:lnTo>
                          <a:lnTo>
                            <a:pt x="1279492" y="138697"/>
                          </a:lnTo>
                          <a:lnTo>
                            <a:pt x="1279639" y="138776"/>
                          </a:lnTo>
                          <a:lnTo>
                            <a:pt x="1280196" y="138531"/>
                          </a:lnTo>
                          <a:lnTo>
                            <a:pt x="1280343" y="138610"/>
                          </a:lnTo>
                          <a:lnTo>
                            <a:pt x="1280900" y="138366"/>
                          </a:lnTo>
                          <a:lnTo>
                            <a:pt x="1281605" y="138200"/>
                          </a:lnTo>
                          <a:lnTo>
                            <a:pt x="1282309" y="138035"/>
                          </a:lnTo>
                          <a:lnTo>
                            <a:pt x="1283013" y="137870"/>
                          </a:lnTo>
                          <a:lnTo>
                            <a:pt x="1283718" y="137705"/>
                          </a:lnTo>
                          <a:lnTo>
                            <a:pt x="1284322" y="137563"/>
                          </a:lnTo>
                          <a:lnTo>
                            <a:pt x="1284468" y="137642"/>
                          </a:lnTo>
                          <a:lnTo>
                            <a:pt x="1285026" y="137398"/>
                          </a:lnTo>
                          <a:lnTo>
                            <a:pt x="1285173" y="137477"/>
                          </a:lnTo>
                          <a:lnTo>
                            <a:pt x="1285730" y="137233"/>
                          </a:lnTo>
                          <a:lnTo>
                            <a:pt x="1285877" y="137313"/>
                          </a:lnTo>
                          <a:lnTo>
                            <a:pt x="1286435" y="137068"/>
                          </a:lnTo>
                          <a:lnTo>
                            <a:pt x="1286582" y="137148"/>
                          </a:lnTo>
                          <a:lnTo>
                            <a:pt x="1287139" y="136904"/>
                          </a:lnTo>
                          <a:lnTo>
                            <a:pt x="1287286" y="136983"/>
                          </a:lnTo>
                          <a:lnTo>
                            <a:pt x="1287844" y="136739"/>
                          </a:lnTo>
                          <a:lnTo>
                            <a:pt x="1288548" y="136575"/>
                          </a:lnTo>
                          <a:lnTo>
                            <a:pt x="1289252" y="136410"/>
                          </a:lnTo>
                          <a:lnTo>
                            <a:pt x="1289957" y="136246"/>
                          </a:lnTo>
                          <a:lnTo>
                            <a:pt x="1290561" y="136105"/>
                          </a:lnTo>
                          <a:lnTo>
                            <a:pt x="1290707" y="136185"/>
                          </a:lnTo>
                          <a:lnTo>
                            <a:pt x="1291265" y="135941"/>
                          </a:lnTo>
                          <a:lnTo>
                            <a:pt x="1291412" y="136021"/>
                          </a:lnTo>
                          <a:lnTo>
                            <a:pt x="1291969" y="135777"/>
                          </a:lnTo>
                          <a:lnTo>
                            <a:pt x="1292116" y="135857"/>
                          </a:lnTo>
                          <a:lnTo>
                            <a:pt x="1292674" y="135614"/>
                          </a:lnTo>
                          <a:lnTo>
                            <a:pt x="1292820" y="135693"/>
                          </a:lnTo>
                          <a:lnTo>
                            <a:pt x="1293378" y="135450"/>
                          </a:lnTo>
                          <a:lnTo>
                            <a:pt x="1293525" y="135529"/>
                          </a:lnTo>
                          <a:lnTo>
                            <a:pt x="1294083" y="135286"/>
                          </a:lnTo>
                          <a:lnTo>
                            <a:pt x="1294229" y="135365"/>
                          </a:lnTo>
                          <a:lnTo>
                            <a:pt x="1294787" y="135122"/>
                          </a:lnTo>
                          <a:lnTo>
                            <a:pt x="1295491" y="134959"/>
                          </a:lnTo>
                          <a:lnTo>
                            <a:pt x="1296196" y="134795"/>
                          </a:lnTo>
                          <a:lnTo>
                            <a:pt x="1296900" y="134632"/>
                          </a:lnTo>
                          <a:lnTo>
                            <a:pt x="1297504" y="134492"/>
                          </a:lnTo>
                          <a:lnTo>
                            <a:pt x="1297651" y="134572"/>
                          </a:lnTo>
                          <a:lnTo>
                            <a:pt x="1298208" y="134329"/>
                          </a:lnTo>
                          <a:lnTo>
                            <a:pt x="1298355" y="134408"/>
                          </a:lnTo>
                          <a:lnTo>
                            <a:pt x="1298913" y="134165"/>
                          </a:lnTo>
                          <a:lnTo>
                            <a:pt x="1299060" y="134246"/>
                          </a:lnTo>
                          <a:lnTo>
                            <a:pt x="1299617" y="134003"/>
                          </a:lnTo>
                          <a:lnTo>
                            <a:pt x="1299764" y="134083"/>
                          </a:lnTo>
                          <a:lnTo>
                            <a:pt x="1300321" y="133840"/>
                          </a:lnTo>
                          <a:lnTo>
                            <a:pt x="1300468" y="133920"/>
                          </a:lnTo>
                          <a:lnTo>
                            <a:pt x="1301026" y="133677"/>
                          </a:lnTo>
                          <a:lnTo>
                            <a:pt x="1301173" y="133757"/>
                          </a:lnTo>
                          <a:lnTo>
                            <a:pt x="1301730" y="133515"/>
                          </a:lnTo>
                          <a:lnTo>
                            <a:pt x="1302435" y="133352"/>
                          </a:lnTo>
                          <a:lnTo>
                            <a:pt x="1303139" y="133190"/>
                          </a:lnTo>
                          <a:lnTo>
                            <a:pt x="1303844" y="133027"/>
                          </a:lnTo>
                          <a:lnTo>
                            <a:pt x="1304447" y="132888"/>
                          </a:lnTo>
                          <a:lnTo>
                            <a:pt x="1304594" y="132968"/>
                          </a:lnTo>
                          <a:lnTo>
                            <a:pt x="1305152" y="132725"/>
                          </a:lnTo>
                          <a:lnTo>
                            <a:pt x="1305299" y="132806"/>
                          </a:lnTo>
                          <a:lnTo>
                            <a:pt x="1305856" y="132564"/>
                          </a:lnTo>
                          <a:lnTo>
                            <a:pt x="1306003" y="132644"/>
                          </a:lnTo>
                          <a:lnTo>
                            <a:pt x="1306560" y="132402"/>
                          </a:lnTo>
                          <a:lnTo>
                            <a:pt x="1306707" y="132482"/>
                          </a:lnTo>
                          <a:lnTo>
                            <a:pt x="1307265" y="132239"/>
                          </a:lnTo>
                          <a:lnTo>
                            <a:pt x="1307412" y="132320"/>
                          </a:lnTo>
                          <a:lnTo>
                            <a:pt x="1307969" y="132078"/>
                          </a:lnTo>
                          <a:lnTo>
                            <a:pt x="1308116" y="132158"/>
                          </a:lnTo>
                          <a:lnTo>
                            <a:pt x="1308674" y="131916"/>
                          </a:lnTo>
                          <a:lnTo>
                            <a:pt x="1309378" y="131754"/>
                          </a:lnTo>
                          <a:lnTo>
                            <a:pt x="1310083" y="131592"/>
                          </a:lnTo>
                          <a:lnTo>
                            <a:pt x="1310787" y="131431"/>
                          </a:lnTo>
                          <a:lnTo>
                            <a:pt x="1311391" y="131293"/>
                          </a:lnTo>
                          <a:lnTo>
                            <a:pt x="1311538" y="131373"/>
                          </a:lnTo>
                          <a:lnTo>
                            <a:pt x="1312095" y="131131"/>
                          </a:lnTo>
                          <a:lnTo>
                            <a:pt x="1312242" y="131212"/>
                          </a:lnTo>
                          <a:lnTo>
                            <a:pt x="1312800" y="130970"/>
                          </a:lnTo>
                          <a:lnTo>
                            <a:pt x="1312946" y="131051"/>
                          </a:lnTo>
                          <a:lnTo>
                            <a:pt x="1313504" y="130809"/>
                          </a:lnTo>
                          <a:lnTo>
                            <a:pt x="1313651" y="130890"/>
                          </a:lnTo>
                          <a:lnTo>
                            <a:pt x="1314208" y="130648"/>
                          </a:lnTo>
                          <a:lnTo>
                            <a:pt x="1314355" y="130729"/>
                          </a:lnTo>
                          <a:lnTo>
                            <a:pt x="1314913" y="130487"/>
                          </a:lnTo>
                          <a:lnTo>
                            <a:pt x="1315060" y="130568"/>
                          </a:lnTo>
                          <a:lnTo>
                            <a:pt x="1315617" y="130326"/>
                          </a:lnTo>
                          <a:lnTo>
                            <a:pt x="1316322" y="130166"/>
                          </a:lnTo>
                          <a:lnTo>
                            <a:pt x="1317026" y="130005"/>
                          </a:lnTo>
                          <a:lnTo>
                            <a:pt x="1317730" y="129844"/>
                          </a:lnTo>
                          <a:lnTo>
                            <a:pt x="1318334" y="129707"/>
                          </a:lnTo>
                          <a:lnTo>
                            <a:pt x="1318481" y="129788"/>
                          </a:lnTo>
                          <a:lnTo>
                            <a:pt x="1319039" y="129547"/>
                          </a:lnTo>
                          <a:lnTo>
                            <a:pt x="1319186" y="129628"/>
                          </a:lnTo>
                          <a:lnTo>
                            <a:pt x="1319743" y="129386"/>
                          </a:lnTo>
                          <a:lnTo>
                            <a:pt x="1319890" y="129467"/>
                          </a:lnTo>
                          <a:lnTo>
                            <a:pt x="1320448" y="129226"/>
                          </a:lnTo>
                          <a:lnTo>
                            <a:pt x="1320594" y="129307"/>
                          </a:lnTo>
                          <a:lnTo>
                            <a:pt x="1321152" y="129066"/>
                          </a:lnTo>
                          <a:lnTo>
                            <a:pt x="1321299" y="129147"/>
                          </a:lnTo>
                          <a:lnTo>
                            <a:pt x="1321856" y="128906"/>
                          </a:lnTo>
                          <a:lnTo>
                            <a:pt x="1322003" y="128987"/>
                          </a:lnTo>
                          <a:lnTo>
                            <a:pt x="1322561" y="128746"/>
                          </a:lnTo>
                          <a:lnTo>
                            <a:pt x="1323265" y="128586"/>
                          </a:lnTo>
                          <a:lnTo>
                            <a:pt x="1323970" y="128426"/>
                          </a:lnTo>
                          <a:lnTo>
                            <a:pt x="1324674" y="128267"/>
                          </a:lnTo>
                          <a:lnTo>
                            <a:pt x="1325278" y="128131"/>
                          </a:lnTo>
                          <a:lnTo>
                            <a:pt x="1325425" y="128212"/>
                          </a:lnTo>
                          <a:lnTo>
                            <a:pt x="1325982" y="127971"/>
                          </a:lnTo>
                          <a:lnTo>
                            <a:pt x="1326129" y="128052"/>
                          </a:lnTo>
                          <a:lnTo>
                            <a:pt x="1326687" y="127811"/>
                          </a:lnTo>
                          <a:lnTo>
                            <a:pt x="1326834" y="127893"/>
                          </a:lnTo>
                          <a:lnTo>
                            <a:pt x="1327391" y="127652"/>
                          </a:lnTo>
                          <a:lnTo>
                            <a:pt x="1327538" y="127733"/>
                          </a:lnTo>
                          <a:lnTo>
                            <a:pt x="1328095" y="127493"/>
                          </a:lnTo>
                          <a:lnTo>
                            <a:pt x="1328242" y="127575"/>
                          </a:lnTo>
                          <a:lnTo>
                            <a:pt x="1328800" y="127334"/>
                          </a:lnTo>
                          <a:lnTo>
                            <a:pt x="1329504" y="127175"/>
                          </a:lnTo>
                          <a:lnTo>
                            <a:pt x="1330209" y="127016"/>
                          </a:lnTo>
                          <a:lnTo>
                            <a:pt x="1330913" y="126857"/>
                          </a:lnTo>
                          <a:lnTo>
                            <a:pt x="1331618" y="126698"/>
                          </a:lnTo>
                          <a:lnTo>
                            <a:pt x="1332221" y="126562"/>
                          </a:lnTo>
                          <a:lnTo>
                            <a:pt x="1332368" y="126644"/>
                          </a:lnTo>
                          <a:lnTo>
                            <a:pt x="1332926" y="126404"/>
                          </a:lnTo>
                          <a:lnTo>
                            <a:pt x="1333073" y="126486"/>
                          </a:lnTo>
                          <a:lnTo>
                            <a:pt x="1333630" y="126245"/>
                          </a:lnTo>
                          <a:lnTo>
                            <a:pt x="1333777" y="126327"/>
                          </a:lnTo>
                          <a:lnTo>
                            <a:pt x="1334335" y="126087"/>
                          </a:lnTo>
                          <a:lnTo>
                            <a:pt x="1334482" y="126169"/>
                          </a:lnTo>
                          <a:lnTo>
                            <a:pt x="1335039" y="125929"/>
                          </a:lnTo>
                          <a:lnTo>
                            <a:pt x="1335186" y="126011"/>
                          </a:lnTo>
                          <a:lnTo>
                            <a:pt x="1335744" y="125771"/>
                          </a:lnTo>
                          <a:lnTo>
                            <a:pt x="1336448" y="125613"/>
                          </a:lnTo>
                          <a:lnTo>
                            <a:pt x="1337152" y="125455"/>
                          </a:lnTo>
                          <a:lnTo>
                            <a:pt x="1337857" y="125297"/>
                          </a:lnTo>
                          <a:lnTo>
                            <a:pt x="1338561" y="125139"/>
                          </a:lnTo>
                          <a:lnTo>
                            <a:pt x="1339165" y="125004"/>
                          </a:lnTo>
                          <a:lnTo>
                            <a:pt x="1339312" y="125086"/>
                          </a:lnTo>
                          <a:lnTo>
                            <a:pt x="1339869" y="124846"/>
                          </a:lnTo>
                          <a:lnTo>
                            <a:pt x="1340016" y="124928"/>
                          </a:lnTo>
                          <a:lnTo>
                            <a:pt x="1340574" y="124689"/>
                          </a:lnTo>
                          <a:lnTo>
                            <a:pt x="1340721" y="124771"/>
                          </a:lnTo>
                          <a:lnTo>
                            <a:pt x="1341279" y="124531"/>
                          </a:lnTo>
                          <a:lnTo>
                            <a:pt x="1341425" y="124614"/>
                          </a:lnTo>
                          <a:lnTo>
                            <a:pt x="1341983" y="124374"/>
                          </a:lnTo>
                          <a:lnTo>
                            <a:pt x="1342130" y="124456"/>
                          </a:lnTo>
                          <a:lnTo>
                            <a:pt x="1342687" y="124216"/>
                          </a:lnTo>
                          <a:lnTo>
                            <a:pt x="1343392" y="124059"/>
                          </a:lnTo>
                          <a:lnTo>
                            <a:pt x="1344096" y="123902"/>
                          </a:lnTo>
                          <a:lnTo>
                            <a:pt x="1344801" y="123745"/>
                          </a:lnTo>
                          <a:lnTo>
                            <a:pt x="1345505" y="123588"/>
                          </a:lnTo>
                          <a:lnTo>
                            <a:pt x="1346109" y="123454"/>
                          </a:lnTo>
                          <a:lnTo>
                            <a:pt x="1346256" y="123536"/>
                          </a:lnTo>
                          <a:lnTo>
                            <a:pt x="1346813" y="123297"/>
                          </a:lnTo>
                          <a:lnTo>
                            <a:pt x="1346960" y="123380"/>
                          </a:lnTo>
                          <a:lnTo>
                            <a:pt x="1347518" y="123140"/>
                          </a:lnTo>
                          <a:lnTo>
                            <a:pt x="1347665" y="123223"/>
                          </a:lnTo>
                          <a:lnTo>
                            <a:pt x="1348222" y="122984"/>
                          </a:lnTo>
                          <a:lnTo>
                            <a:pt x="1348369" y="123066"/>
                          </a:lnTo>
                          <a:lnTo>
                            <a:pt x="1348927" y="122827"/>
                          </a:lnTo>
                          <a:lnTo>
                            <a:pt x="1349074" y="122910"/>
                          </a:lnTo>
                          <a:lnTo>
                            <a:pt x="1349631" y="122671"/>
                          </a:lnTo>
                          <a:lnTo>
                            <a:pt x="1350336" y="122515"/>
                          </a:lnTo>
                          <a:lnTo>
                            <a:pt x="1351040" y="122359"/>
                          </a:lnTo>
                          <a:lnTo>
                            <a:pt x="1351744" y="122203"/>
                          </a:lnTo>
                          <a:lnTo>
                            <a:pt x="1352449" y="122047"/>
                          </a:lnTo>
                          <a:lnTo>
                            <a:pt x="1353053" y="121913"/>
                          </a:lnTo>
                          <a:lnTo>
                            <a:pt x="1353200" y="121996"/>
                          </a:lnTo>
                          <a:lnTo>
                            <a:pt x="1353757" y="121757"/>
                          </a:lnTo>
                          <a:lnTo>
                            <a:pt x="1353904" y="121840"/>
                          </a:lnTo>
                          <a:lnTo>
                            <a:pt x="1354462" y="121601"/>
                          </a:lnTo>
                          <a:lnTo>
                            <a:pt x="1354608" y="121684"/>
                          </a:lnTo>
                          <a:lnTo>
                            <a:pt x="1355166" y="121445"/>
                          </a:lnTo>
                          <a:lnTo>
                            <a:pt x="1355313" y="121528"/>
                          </a:lnTo>
                          <a:lnTo>
                            <a:pt x="1355871" y="121290"/>
                          </a:lnTo>
                          <a:lnTo>
                            <a:pt x="1356017" y="121373"/>
                          </a:lnTo>
                          <a:lnTo>
                            <a:pt x="1356575" y="121135"/>
                          </a:lnTo>
                          <a:lnTo>
                            <a:pt x="1357279" y="120979"/>
                          </a:lnTo>
                          <a:lnTo>
                            <a:pt x="1357984" y="120824"/>
                          </a:lnTo>
                          <a:lnTo>
                            <a:pt x="1358688" y="120669"/>
                          </a:lnTo>
                          <a:lnTo>
                            <a:pt x="1359393" y="120513"/>
                          </a:lnTo>
                          <a:lnTo>
                            <a:pt x="1359997" y="120381"/>
                          </a:lnTo>
                          <a:lnTo>
                            <a:pt x="1360144" y="120464"/>
                          </a:lnTo>
                          <a:lnTo>
                            <a:pt x="1360701" y="120225"/>
                          </a:lnTo>
                          <a:lnTo>
                            <a:pt x="1360848" y="120309"/>
                          </a:lnTo>
                          <a:lnTo>
                            <a:pt x="1361405" y="120071"/>
                          </a:lnTo>
                          <a:lnTo>
                            <a:pt x="1361552" y="120154"/>
                          </a:lnTo>
                          <a:lnTo>
                            <a:pt x="1362110" y="119916"/>
                          </a:lnTo>
                          <a:lnTo>
                            <a:pt x="1362257" y="119999"/>
                          </a:lnTo>
                          <a:lnTo>
                            <a:pt x="1362814" y="119761"/>
                          </a:lnTo>
                          <a:lnTo>
                            <a:pt x="1362961" y="119845"/>
                          </a:lnTo>
                          <a:lnTo>
                            <a:pt x="1363519" y="119606"/>
                          </a:lnTo>
                          <a:lnTo>
                            <a:pt x="1364223" y="119452"/>
                          </a:lnTo>
                          <a:lnTo>
                            <a:pt x="1364928" y="119297"/>
                          </a:lnTo>
                          <a:lnTo>
                            <a:pt x="1365632" y="119143"/>
                          </a:lnTo>
                          <a:lnTo>
                            <a:pt x="1366337" y="118989"/>
                          </a:lnTo>
                          <a:lnTo>
                            <a:pt x="1366941" y="118857"/>
                          </a:lnTo>
                          <a:lnTo>
                            <a:pt x="1367087" y="118941"/>
                          </a:lnTo>
                          <a:lnTo>
                            <a:pt x="1367645" y="118703"/>
                          </a:lnTo>
                          <a:lnTo>
                            <a:pt x="1367792" y="118786"/>
                          </a:lnTo>
                          <a:lnTo>
                            <a:pt x="1368349" y="118549"/>
                          </a:lnTo>
                          <a:lnTo>
                            <a:pt x="1368496" y="118632"/>
                          </a:lnTo>
                          <a:lnTo>
                            <a:pt x="1369054" y="118395"/>
                          </a:lnTo>
                          <a:lnTo>
                            <a:pt x="1369201" y="118479"/>
                          </a:lnTo>
                          <a:lnTo>
                            <a:pt x="1369758" y="118241"/>
                          </a:lnTo>
                          <a:lnTo>
                            <a:pt x="1369905" y="118325"/>
                          </a:lnTo>
                          <a:lnTo>
                            <a:pt x="1370463" y="118087"/>
                          </a:lnTo>
                          <a:lnTo>
                            <a:pt x="1371167" y="117933"/>
                          </a:lnTo>
                          <a:lnTo>
                            <a:pt x="1371872" y="117780"/>
                          </a:lnTo>
                          <a:lnTo>
                            <a:pt x="1372576" y="117627"/>
                          </a:lnTo>
                          <a:lnTo>
                            <a:pt x="1373180" y="117495"/>
                          </a:lnTo>
                          <a:lnTo>
                            <a:pt x="1373327" y="117579"/>
                          </a:lnTo>
                          <a:lnTo>
                            <a:pt x="1373884" y="117342"/>
                          </a:lnTo>
                          <a:lnTo>
                            <a:pt x="1374031" y="117426"/>
                          </a:lnTo>
                          <a:lnTo>
                            <a:pt x="1374589" y="117189"/>
                          </a:lnTo>
                          <a:lnTo>
                            <a:pt x="1374736" y="117273"/>
                          </a:lnTo>
                          <a:lnTo>
                            <a:pt x="1375293" y="117036"/>
                          </a:lnTo>
                          <a:lnTo>
                            <a:pt x="1375440" y="117120"/>
                          </a:lnTo>
                          <a:lnTo>
                            <a:pt x="1375998" y="116882"/>
                          </a:lnTo>
                          <a:lnTo>
                            <a:pt x="1376145" y="116967"/>
                          </a:lnTo>
                          <a:lnTo>
                            <a:pt x="1376702" y="116729"/>
                          </a:lnTo>
                          <a:lnTo>
                            <a:pt x="1376849" y="116814"/>
                          </a:lnTo>
                          <a:lnTo>
                            <a:pt x="1377407" y="116576"/>
                          </a:lnTo>
                          <a:lnTo>
                            <a:pt x="1378111" y="116424"/>
                          </a:lnTo>
                          <a:lnTo>
                            <a:pt x="1378816" y="116271"/>
                          </a:lnTo>
                          <a:lnTo>
                            <a:pt x="1379520" y="116118"/>
                          </a:lnTo>
                          <a:lnTo>
                            <a:pt x="1380124" y="115988"/>
                          </a:lnTo>
                          <a:lnTo>
                            <a:pt x="1380271" y="116072"/>
                          </a:lnTo>
                          <a:lnTo>
                            <a:pt x="1380828" y="115835"/>
                          </a:lnTo>
                          <a:lnTo>
                            <a:pt x="1380975" y="115920"/>
                          </a:lnTo>
                          <a:lnTo>
                            <a:pt x="1381533" y="115683"/>
                          </a:lnTo>
                          <a:lnTo>
                            <a:pt x="1381680" y="115767"/>
                          </a:lnTo>
                          <a:lnTo>
                            <a:pt x="1382237" y="115531"/>
                          </a:lnTo>
                          <a:lnTo>
                            <a:pt x="1382384" y="115615"/>
                          </a:lnTo>
                          <a:lnTo>
                            <a:pt x="1382942" y="115379"/>
                          </a:lnTo>
                          <a:lnTo>
                            <a:pt x="1383089" y="115463"/>
                          </a:lnTo>
                          <a:lnTo>
                            <a:pt x="1383646" y="115227"/>
                          </a:lnTo>
                          <a:lnTo>
                            <a:pt x="1383793" y="115311"/>
                          </a:lnTo>
                          <a:lnTo>
                            <a:pt x="1384351" y="115075"/>
                          </a:lnTo>
                          <a:lnTo>
                            <a:pt x="1385055" y="114923"/>
                          </a:lnTo>
                          <a:lnTo>
                            <a:pt x="1385760" y="114771"/>
                          </a:lnTo>
                          <a:lnTo>
                            <a:pt x="1386464" y="114619"/>
                          </a:lnTo>
                          <a:lnTo>
                            <a:pt x="1387068" y="114489"/>
                          </a:lnTo>
                          <a:lnTo>
                            <a:pt x="1387215" y="114573"/>
                          </a:lnTo>
                          <a:lnTo>
                            <a:pt x="1387773" y="114337"/>
                          </a:lnTo>
                          <a:lnTo>
                            <a:pt x="1387919" y="114422"/>
                          </a:lnTo>
                          <a:lnTo>
                            <a:pt x="1388477" y="114186"/>
                          </a:lnTo>
                          <a:lnTo>
                            <a:pt x="1388624" y="114271"/>
                          </a:lnTo>
                          <a:lnTo>
                            <a:pt x="1389181" y="114035"/>
                          </a:lnTo>
                          <a:lnTo>
                            <a:pt x="1389328" y="114119"/>
                          </a:lnTo>
                          <a:lnTo>
                            <a:pt x="1389886" y="113883"/>
                          </a:lnTo>
                          <a:lnTo>
                            <a:pt x="1390033" y="113968"/>
                          </a:lnTo>
                          <a:lnTo>
                            <a:pt x="1390591" y="113732"/>
                          </a:lnTo>
                          <a:lnTo>
                            <a:pt x="1390737" y="113817"/>
                          </a:lnTo>
                          <a:lnTo>
                            <a:pt x="1391295" y="113580"/>
                          </a:lnTo>
                          <a:lnTo>
                            <a:pt x="1391999" y="113430"/>
                          </a:lnTo>
                          <a:lnTo>
                            <a:pt x="1392704" y="113279"/>
                          </a:lnTo>
                          <a:lnTo>
                            <a:pt x="1393408" y="113128"/>
                          </a:lnTo>
                          <a:lnTo>
                            <a:pt x="1394012" y="112998"/>
                          </a:lnTo>
                          <a:lnTo>
                            <a:pt x="1394159" y="113084"/>
                          </a:lnTo>
                          <a:lnTo>
                            <a:pt x="1394717" y="112848"/>
                          </a:lnTo>
                          <a:lnTo>
                            <a:pt x="1394864" y="112933"/>
                          </a:lnTo>
                          <a:lnTo>
                            <a:pt x="1395421" y="112697"/>
                          </a:lnTo>
                          <a:lnTo>
                            <a:pt x="1395568" y="112782"/>
                          </a:lnTo>
                          <a:lnTo>
                            <a:pt x="1396126" y="112547"/>
                          </a:lnTo>
                          <a:lnTo>
                            <a:pt x="1396273" y="112631"/>
                          </a:lnTo>
                          <a:lnTo>
                            <a:pt x="1396830" y="112396"/>
                          </a:lnTo>
                          <a:lnTo>
                            <a:pt x="1396977" y="112481"/>
                          </a:lnTo>
                          <a:lnTo>
                            <a:pt x="1397535" y="112246"/>
                          </a:lnTo>
                          <a:lnTo>
                            <a:pt x="1398239" y="112095"/>
                          </a:lnTo>
                          <a:lnTo>
                            <a:pt x="1398943" y="111945"/>
                          </a:lnTo>
                          <a:lnTo>
                            <a:pt x="1399648" y="111795"/>
                          </a:lnTo>
                          <a:lnTo>
                            <a:pt x="1400352" y="111645"/>
                          </a:lnTo>
                          <a:lnTo>
                            <a:pt x="1400956" y="111517"/>
                          </a:lnTo>
                          <a:lnTo>
                            <a:pt x="1401103" y="111602"/>
                          </a:lnTo>
                          <a:lnTo>
                            <a:pt x="1401661" y="111366"/>
                          </a:lnTo>
                          <a:lnTo>
                            <a:pt x="1401808" y="111452"/>
                          </a:lnTo>
                          <a:lnTo>
                            <a:pt x="1402365" y="111217"/>
                          </a:lnTo>
                          <a:lnTo>
                            <a:pt x="1402512" y="111302"/>
                          </a:lnTo>
                          <a:lnTo>
                            <a:pt x="1403070" y="111067"/>
                          </a:lnTo>
                          <a:lnTo>
                            <a:pt x="1403217" y="111153"/>
                          </a:lnTo>
                          <a:lnTo>
                            <a:pt x="1403774" y="110918"/>
                          </a:lnTo>
                          <a:lnTo>
                            <a:pt x="1403921" y="111003"/>
                          </a:lnTo>
                          <a:lnTo>
                            <a:pt x="1404479" y="110768"/>
                          </a:lnTo>
                          <a:lnTo>
                            <a:pt x="1405183" y="110618"/>
                          </a:lnTo>
                          <a:lnTo>
                            <a:pt x="1405888" y="110469"/>
                          </a:lnTo>
                          <a:lnTo>
                            <a:pt x="1406592" y="110320"/>
                          </a:lnTo>
                          <a:lnTo>
                            <a:pt x="1407297" y="110170"/>
                          </a:lnTo>
                          <a:lnTo>
                            <a:pt x="1407901" y="110043"/>
                          </a:lnTo>
                          <a:lnTo>
                            <a:pt x="1408048" y="110128"/>
                          </a:lnTo>
                          <a:lnTo>
                            <a:pt x="1408605" y="109894"/>
                          </a:lnTo>
                          <a:lnTo>
                            <a:pt x="1408752" y="109979"/>
                          </a:lnTo>
                          <a:lnTo>
                            <a:pt x="1409310" y="109745"/>
                          </a:lnTo>
                          <a:lnTo>
                            <a:pt x="1409457" y="109831"/>
                          </a:lnTo>
                          <a:lnTo>
                            <a:pt x="1410014" y="109596"/>
                          </a:lnTo>
                          <a:lnTo>
                            <a:pt x="1410161" y="109682"/>
                          </a:lnTo>
                          <a:lnTo>
                            <a:pt x="1410719" y="109447"/>
                          </a:lnTo>
                          <a:lnTo>
                            <a:pt x="1410866" y="109533"/>
                          </a:lnTo>
                          <a:lnTo>
                            <a:pt x="1411423" y="109299"/>
                          </a:lnTo>
                          <a:lnTo>
                            <a:pt x="1412128" y="109150"/>
                          </a:lnTo>
                          <a:lnTo>
                            <a:pt x="1412832" y="109001"/>
                          </a:lnTo>
                          <a:lnTo>
                            <a:pt x="1413537" y="108853"/>
                          </a:lnTo>
                          <a:lnTo>
                            <a:pt x="1414241" y="108705"/>
                          </a:lnTo>
                          <a:lnTo>
                            <a:pt x="1414845" y="108577"/>
                          </a:lnTo>
                          <a:lnTo>
                            <a:pt x="1414992" y="108663"/>
                          </a:lnTo>
                          <a:lnTo>
                            <a:pt x="1415549" y="108429"/>
                          </a:lnTo>
                          <a:lnTo>
                            <a:pt x="1415696" y="108515"/>
                          </a:lnTo>
                          <a:lnTo>
                            <a:pt x="1416254" y="108281"/>
                          </a:lnTo>
                          <a:lnTo>
                            <a:pt x="1416401" y="108367"/>
                          </a:lnTo>
                          <a:lnTo>
                            <a:pt x="1416958" y="108133"/>
                          </a:lnTo>
                          <a:lnTo>
                            <a:pt x="1417105" y="108219"/>
                          </a:lnTo>
                          <a:lnTo>
                            <a:pt x="1417663" y="107985"/>
                          </a:lnTo>
                          <a:lnTo>
                            <a:pt x="1417810" y="108071"/>
                          </a:lnTo>
                          <a:lnTo>
                            <a:pt x="1418368" y="107837"/>
                          </a:lnTo>
                          <a:lnTo>
                            <a:pt x="1419072" y="107690"/>
                          </a:lnTo>
                          <a:lnTo>
                            <a:pt x="1419776" y="107542"/>
                          </a:lnTo>
                          <a:lnTo>
                            <a:pt x="1420481" y="107394"/>
                          </a:lnTo>
                          <a:lnTo>
                            <a:pt x="1421085" y="107267"/>
                          </a:lnTo>
                          <a:lnTo>
                            <a:pt x="1421232" y="107354"/>
                          </a:lnTo>
                          <a:lnTo>
                            <a:pt x="1421789" y="107120"/>
                          </a:lnTo>
                          <a:lnTo>
                            <a:pt x="1421936" y="107206"/>
                          </a:lnTo>
                          <a:lnTo>
                            <a:pt x="1422494" y="106973"/>
                          </a:lnTo>
                          <a:lnTo>
                            <a:pt x="1422641" y="107059"/>
                          </a:lnTo>
                          <a:lnTo>
                            <a:pt x="1423198" y="106825"/>
                          </a:lnTo>
                          <a:lnTo>
                            <a:pt x="1423345" y="106912"/>
                          </a:lnTo>
                          <a:lnTo>
                            <a:pt x="1423903" y="106678"/>
                          </a:lnTo>
                          <a:lnTo>
                            <a:pt x="1424050" y="106765"/>
                          </a:lnTo>
                          <a:lnTo>
                            <a:pt x="1424607" y="106531"/>
                          </a:lnTo>
                          <a:lnTo>
                            <a:pt x="1424754" y="106618"/>
                          </a:lnTo>
                          <a:lnTo>
                            <a:pt x="1425312" y="106384"/>
                          </a:lnTo>
                          <a:lnTo>
                            <a:pt x="1426016" y="106237"/>
                          </a:lnTo>
                          <a:lnTo>
                            <a:pt x="1426721" y="106090"/>
                          </a:lnTo>
                          <a:lnTo>
                            <a:pt x="1427425" y="105943"/>
                          </a:lnTo>
                          <a:lnTo>
                            <a:pt x="1428029" y="105818"/>
                          </a:lnTo>
                          <a:lnTo>
                            <a:pt x="1428176" y="105904"/>
                          </a:lnTo>
                          <a:lnTo>
                            <a:pt x="1428734" y="105671"/>
                          </a:lnTo>
                          <a:lnTo>
                            <a:pt x="1428881" y="105758"/>
                          </a:lnTo>
                          <a:lnTo>
                            <a:pt x="1429438" y="105524"/>
                          </a:lnTo>
                          <a:lnTo>
                            <a:pt x="1429585" y="105611"/>
                          </a:lnTo>
                          <a:lnTo>
                            <a:pt x="1430143" y="105378"/>
                          </a:lnTo>
                          <a:lnTo>
                            <a:pt x="1430290" y="105465"/>
                          </a:lnTo>
                          <a:lnTo>
                            <a:pt x="1430847" y="105231"/>
                          </a:lnTo>
                          <a:lnTo>
                            <a:pt x="1430994" y="105319"/>
                          </a:lnTo>
                          <a:lnTo>
                            <a:pt x="1431552" y="105085"/>
                          </a:lnTo>
                          <a:lnTo>
                            <a:pt x="1431699" y="105172"/>
                          </a:lnTo>
                          <a:lnTo>
                            <a:pt x="1432256" y="104939"/>
                          </a:lnTo>
                          <a:lnTo>
                            <a:pt x="1432961" y="104793"/>
                          </a:lnTo>
                          <a:lnTo>
                            <a:pt x="1433665" y="104647"/>
                          </a:lnTo>
                          <a:lnTo>
                            <a:pt x="1434370" y="104501"/>
                          </a:lnTo>
                          <a:lnTo>
                            <a:pt x="1434974" y="104376"/>
                          </a:lnTo>
                          <a:lnTo>
                            <a:pt x="1435121" y="104463"/>
                          </a:lnTo>
                          <a:lnTo>
                            <a:pt x="1435678" y="104230"/>
                          </a:lnTo>
                          <a:lnTo>
                            <a:pt x="1435825" y="104317"/>
                          </a:lnTo>
                          <a:lnTo>
                            <a:pt x="1436383" y="104084"/>
                          </a:lnTo>
                          <a:lnTo>
                            <a:pt x="1436530" y="104171"/>
                          </a:lnTo>
                          <a:lnTo>
                            <a:pt x="1437087" y="103939"/>
                          </a:lnTo>
                          <a:lnTo>
                            <a:pt x="1437234" y="104026"/>
                          </a:lnTo>
                          <a:lnTo>
                            <a:pt x="1437792" y="103793"/>
                          </a:lnTo>
                          <a:lnTo>
                            <a:pt x="1437939" y="103880"/>
                          </a:lnTo>
                          <a:lnTo>
                            <a:pt x="1438496" y="103647"/>
                          </a:lnTo>
                          <a:lnTo>
                            <a:pt x="1439201" y="103502"/>
                          </a:lnTo>
                          <a:lnTo>
                            <a:pt x="1439905" y="103357"/>
                          </a:lnTo>
                          <a:lnTo>
                            <a:pt x="1440610" y="103211"/>
                          </a:lnTo>
                          <a:lnTo>
                            <a:pt x="1441314" y="103066"/>
                          </a:lnTo>
                          <a:lnTo>
                            <a:pt x="1441918" y="102942"/>
                          </a:lnTo>
                          <a:lnTo>
                            <a:pt x="1442065" y="103029"/>
                          </a:lnTo>
                          <a:lnTo>
                            <a:pt x="1442623" y="102797"/>
                          </a:lnTo>
                          <a:lnTo>
                            <a:pt x="1442769" y="102884"/>
                          </a:lnTo>
                          <a:lnTo>
                            <a:pt x="1443327" y="102652"/>
                          </a:lnTo>
                          <a:lnTo>
                            <a:pt x="1443474" y="102739"/>
                          </a:lnTo>
                          <a:lnTo>
                            <a:pt x="1444032" y="102507"/>
                          </a:lnTo>
                          <a:lnTo>
                            <a:pt x="1444179" y="102595"/>
                          </a:lnTo>
                          <a:lnTo>
                            <a:pt x="1444736" y="102363"/>
                          </a:lnTo>
                          <a:lnTo>
                            <a:pt x="1444883" y="102450"/>
                          </a:lnTo>
                          <a:lnTo>
                            <a:pt x="1445441" y="102217"/>
                          </a:lnTo>
                          <a:lnTo>
                            <a:pt x="1446145" y="102073"/>
                          </a:lnTo>
                          <a:lnTo>
                            <a:pt x="1446850" y="101928"/>
                          </a:lnTo>
                          <a:lnTo>
                            <a:pt x="1447554" y="101784"/>
                          </a:lnTo>
                          <a:lnTo>
                            <a:pt x="1448259" y="101640"/>
                          </a:lnTo>
                          <a:lnTo>
                            <a:pt x="1448863" y="101516"/>
                          </a:lnTo>
                          <a:lnTo>
                            <a:pt x="1449010" y="101604"/>
                          </a:lnTo>
                          <a:lnTo>
                            <a:pt x="1449567" y="101372"/>
                          </a:lnTo>
                          <a:lnTo>
                            <a:pt x="1449714" y="101460"/>
                          </a:lnTo>
                          <a:lnTo>
                            <a:pt x="1450272" y="101228"/>
                          </a:lnTo>
                          <a:lnTo>
                            <a:pt x="1450419" y="101316"/>
                          </a:lnTo>
                          <a:lnTo>
                            <a:pt x="1450976" y="101083"/>
                          </a:lnTo>
                          <a:lnTo>
                            <a:pt x="1451123" y="101172"/>
                          </a:lnTo>
                          <a:lnTo>
                            <a:pt x="1451681" y="100939"/>
                          </a:lnTo>
                          <a:lnTo>
                            <a:pt x="1451828" y="101028"/>
                          </a:lnTo>
                          <a:lnTo>
                            <a:pt x="1452385" y="100796"/>
                          </a:lnTo>
                          <a:lnTo>
                            <a:pt x="1453090" y="100652"/>
                          </a:lnTo>
                          <a:lnTo>
                            <a:pt x="1453795" y="100508"/>
                          </a:lnTo>
                          <a:lnTo>
                            <a:pt x="1454499" y="100365"/>
                          </a:lnTo>
                          <a:lnTo>
                            <a:pt x="1455204" y="100221"/>
                          </a:lnTo>
                          <a:lnTo>
                            <a:pt x="1455808" y="100098"/>
                          </a:lnTo>
                          <a:lnTo>
                            <a:pt x="1455954" y="100186"/>
                          </a:lnTo>
                          <a:lnTo>
                            <a:pt x="1456512" y="99954"/>
                          </a:lnTo>
                          <a:lnTo>
                            <a:pt x="1456659" y="100043"/>
                          </a:lnTo>
                          <a:lnTo>
                            <a:pt x="1457217" y="99811"/>
                          </a:lnTo>
                          <a:lnTo>
                            <a:pt x="1457363" y="99899"/>
                          </a:lnTo>
                          <a:lnTo>
                            <a:pt x="1457921" y="99668"/>
                          </a:lnTo>
                          <a:lnTo>
                            <a:pt x="1458068" y="99756"/>
                          </a:lnTo>
                          <a:lnTo>
                            <a:pt x="1458626" y="99525"/>
                          </a:lnTo>
                          <a:lnTo>
                            <a:pt x="1458772" y="99613"/>
                          </a:lnTo>
                          <a:lnTo>
                            <a:pt x="1459330" y="99382"/>
                          </a:lnTo>
                          <a:lnTo>
                            <a:pt x="1460035" y="99239"/>
                          </a:lnTo>
                          <a:lnTo>
                            <a:pt x="1460739" y="99096"/>
                          </a:lnTo>
                          <a:lnTo>
                            <a:pt x="1461444" y="98953"/>
                          </a:lnTo>
                          <a:lnTo>
                            <a:pt x="1462048" y="98831"/>
                          </a:lnTo>
                          <a:lnTo>
                            <a:pt x="1462194" y="98919"/>
                          </a:lnTo>
                          <a:lnTo>
                            <a:pt x="1462752" y="98688"/>
                          </a:lnTo>
                          <a:lnTo>
                            <a:pt x="1462899" y="98776"/>
                          </a:lnTo>
                          <a:lnTo>
                            <a:pt x="1463457" y="98545"/>
                          </a:lnTo>
                          <a:lnTo>
                            <a:pt x="1463604" y="98634"/>
                          </a:lnTo>
                          <a:lnTo>
                            <a:pt x="1464161" y="98403"/>
                          </a:lnTo>
                          <a:lnTo>
                            <a:pt x="1464308" y="98491"/>
                          </a:lnTo>
                          <a:lnTo>
                            <a:pt x="1464866" y="98261"/>
                          </a:lnTo>
                          <a:lnTo>
                            <a:pt x="1465012" y="98349"/>
                          </a:lnTo>
                          <a:lnTo>
                            <a:pt x="1465570" y="98118"/>
                          </a:lnTo>
                          <a:lnTo>
                            <a:pt x="1465717" y="98207"/>
                          </a:lnTo>
                          <a:lnTo>
                            <a:pt x="1466275" y="97975"/>
                          </a:lnTo>
                          <a:lnTo>
                            <a:pt x="1466979" y="97833"/>
                          </a:lnTo>
                          <a:lnTo>
                            <a:pt x="1467684" y="97691"/>
                          </a:lnTo>
                          <a:lnTo>
                            <a:pt x="1468388" y="97549"/>
                          </a:lnTo>
                          <a:lnTo>
                            <a:pt x="1468992" y="97428"/>
                          </a:lnTo>
                          <a:lnTo>
                            <a:pt x="1469139" y="97516"/>
                          </a:lnTo>
                          <a:lnTo>
                            <a:pt x="1469697" y="97286"/>
                          </a:lnTo>
                          <a:lnTo>
                            <a:pt x="1469844" y="97374"/>
                          </a:lnTo>
                          <a:lnTo>
                            <a:pt x="1470401" y="97144"/>
                          </a:lnTo>
                          <a:lnTo>
                            <a:pt x="1470548" y="97232"/>
                          </a:lnTo>
                          <a:lnTo>
                            <a:pt x="1471106" y="97002"/>
                          </a:lnTo>
                          <a:lnTo>
                            <a:pt x="1471253" y="97091"/>
                          </a:lnTo>
                          <a:lnTo>
                            <a:pt x="1471810" y="96860"/>
                          </a:lnTo>
                          <a:lnTo>
                            <a:pt x="1471957" y="96949"/>
                          </a:lnTo>
                          <a:lnTo>
                            <a:pt x="1472515" y="96719"/>
                          </a:lnTo>
                          <a:lnTo>
                            <a:pt x="1472662" y="96807"/>
                          </a:lnTo>
                          <a:lnTo>
                            <a:pt x="1473220" y="96577"/>
                          </a:lnTo>
                          <a:lnTo>
                            <a:pt x="1473924" y="96436"/>
                          </a:lnTo>
                          <a:lnTo>
                            <a:pt x="1474629" y="96295"/>
                          </a:lnTo>
                          <a:lnTo>
                            <a:pt x="1475333" y="96153"/>
                          </a:lnTo>
                          <a:lnTo>
                            <a:pt x="1475937" y="96032"/>
                          </a:lnTo>
                          <a:lnTo>
                            <a:pt x="1476084" y="96121"/>
                          </a:lnTo>
                          <a:lnTo>
                            <a:pt x="1476641" y="95891"/>
                          </a:lnTo>
                          <a:lnTo>
                            <a:pt x="1476789" y="95980"/>
                          </a:lnTo>
                          <a:lnTo>
                            <a:pt x="1477346" y="95750"/>
                          </a:lnTo>
                          <a:lnTo>
                            <a:pt x="1477493" y="95839"/>
                          </a:lnTo>
                          <a:lnTo>
                            <a:pt x="1478051" y="95609"/>
                          </a:lnTo>
                          <a:lnTo>
                            <a:pt x="1478197" y="95698"/>
                          </a:lnTo>
                          <a:lnTo>
                            <a:pt x="1478755" y="95468"/>
                          </a:lnTo>
                          <a:lnTo>
                            <a:pt x="1478902" y="95557"/>
                          </a:lnTo>
                          <a:lnTo>
                            <a:pt x="1479460" y="95327"/>
                          </a:lnTo>
                          <a:lnTo>
                            <a:pt x="1480164" y="95186"/>
                          </a:lnTo>
                          <a:lnTo>
                            <a:pt x="1480869" y="95046"/>
                          </a:lnTo>
                          <a:lnTo>
                            <a:pt x="1481573" y="94905"/>
                          </a:lnTo>
                          <a:lnTo>
                            <a:pt x="1482278" y="94765"/>
                          </a:lnTo>
                          <a:lnTo>
                            <a:pt x="1482882" y="94645"/>
                          </a:lnTo>
                          <a:lnTo>
                            <a:pt x="1483029" y="94733"/>
                          </a:lnTo>
                          <a:lnTo>
                            <a:pt x="1483586" y="94504"/>
                          </a:lnTo>
                          <a:lnTo>
                            <a:pt x="1483733" y="94593"/>
                          </a:lnTo>
                          <a:lnTo>
                            <a:pt x="1484291" y="94363"/>
                          </a:lnTo>
                          <a:lnTo>
                            <a:pt x="1484438" y="94453"/>
                          </a:lnTo>
                          <a:lnTo>
                            <a:pt x="1484995" y="94223"/>
                          </a:lnTo>
                          <a:lnTo>
                            <a:pt x="1485142" y="94313"/>
                          </a:lnTo>
                          <a:lnTo>
                            <a:pt x="1485700" y="94083"/>
                          </a:lnTo>
                          <a:lnTo>
                            <a:pt x="1485847" y="94173"/>
                          </a:lnTo>
                          <a:lnTo>
                            <a:pt x="1486405" y="93944"/>
                          </a:lnTo>
                          <a:lnTo>
                            <a:pt x="1487109" y="93804"/>
                          </a:lnTo>
                          <a:lnTo>
                            <a:pt x="1487814" y="93664"/>
                          </a:lnTo>
                          <a:lnTo>
                            <a:pt x="1488518" y="93524"/>
                          </a:lnTo>
                          <a:lnTo>
                            <a:pt x="1489223" y="93384"/>
                          </a:lnTo>
                          <a:lnTo>
                            <a:pt x="1489827" y="93264"/>
                          </a:lnTo>
                          <a:lnTo>
                            <a:pt x="1489974" y="93353"/>
                          </a:lnTo>
                          <a:lnTo>
                            <a:pt x="1490531" y="93125"/>
                          </a:lnTo>
                          <a:lnTo>
                            <a:pt x="1490678" y="93214"/>
                          </a:lnTo>
                          <a:lnTo>
                            <a:pt x="1491236" y="92985"/>
                          </a:lnTo>
                          <a:lnTo>
                            <a:pt x="1491383" y="93075"/>
                          </a:lnTo>
                          <a:lnTo>
                            <a:pt x="1491940" y="92845"/>
                          </a:lnTo>
                          <a:lnTo>
                            <a:pt x="1492087" y="92935"/>
                          </a:lnTo>
                          <a:lnTo>
                            <a:pt x="1492645" y="92707"/>
                          </a:lnTo>
                          <a:lnTo>
                            <a:pt x="1492792" y="92796"/>
                          </a:lnTo>
                          <a:lnTo>
                            <a:pt x="1493349" y="92567"/>
                          </a:lnTo>
                          <a:lnTo>
                            <a:pt x="1494054" y="92428"/>
                          </a:lnTo>
                          <a:lnTo>
                            <a:pt x="1494759" y="92289"/>
                          </a:lnTo>
                          <a:lnTo>
                            <a:pt x="1495463" y="92149"/>
                          </a:lnTo>
                          <a:lnTo>
                            <a:pt x="1496067" y="92031"/>
                          </a:lnTo>
                          <a:lnTo>
                            <a:pt x="1496214" y="92120"/>
                          </a:lnTo>
                          <a:lnTo>
                            <a:pt x="1496772" y="91892"/>
                          </a:lnTo>
                          <a:lnTo>
                            <a:pt x="1496919" y="91982"/>
                          </a:lnTo>
                          <a:lnTo>
                            <a:pt x="1497476" y="91753"/>
                          </a:lnTo>
                          <a:lnTo>
                            <a:pt x="1497623" y="91843"/>
                          </a:lnTo>
                          <a:lnTo>
                            <a:pt x="1498181" y="91614"/>
                          </a:lnTo>
                          <a:lnTo>
                            <a:pt x="1498328" y="91704"/>
                          </a:lnTo>
                          <a:lnTo>
                            <a:pt x="1498885" y="91475"/>
                          </a:lnTo>
                          <a:lnTo>
                            <a:pt x="1499032" y="91565"/>
                          </a:lnTo>
                          <a:lnTo>
                            <a:pt x="1499590" y="91337"/>
                          </a:lnTo>
                          <a:lnTo>
                            <a:pt x="1499737" y="91427"/>
                          </a:lnTo>
                          <a:lnTo>
                            <a:pt x="1500294" y="91198"/>
                          </a:lnTo>
                          <a:lnTo>
                            <a:pt x="1500999" y="91060"/>
                          </a:lnTo>
                          <a:lnTo>
                            <a:pt x="1501704" y="90922"/>
                          </a:lnTo>
                          <a:lnTo>
                            <a:pt x="1502408" y="90783"/>
                          </a:lnTo>
                          <a:lnTo>
                            <a:pt x="1503012" y="90664"/>
                          </a:lnTo>
                          <a:lnTo>
                            <a:pt x="1503159" y="90755"/>
                          </a:lnTo>
                          <a:lnTo>
                            <a:pt x="1503717" y="90527"/>
                          </a:lnTo>
                          <a:lnTo>
                            <a:pt x="1503863" y="90617"/>
                          </a:lnTo>
                          <a:lnTo>
                            <a:pt x="1504421" y="90388"/>
                          </a:lnTo>
                          <a:lnTo>
                            <a:pt x="1504568" y="90479"/>
                          </a:lnTo>
                          <a:lnTo>
                            <a:pt x="1505126" y="90250"/>
                          </a:lnTo>
                          <a:lnTo>
                            <a:pt x="1505273" y="90341"/>
                          </a:lnTo>
                          <a:lnTo>
                            <a:pt x="1505830" y="90112"/>
                          </a:lnTo>
                          <a:lnTo>
                            <a:pt x="1505977" y="90203"/>
                          </a:lnTo>
                          <a:lnTo>
                            <a:pt x="1506535" y="89975"/>
                          </a:lnTo>
                        </a:path>
                        <a:path w="1506854" h="1102995">
                          <a:moveTo>
                            <a:pt x="43" y="1100232"/>
                          </a:moveTo>
                          <a:lnTo>
                            <a:pt x="661" y="1067515"/>
                          </a:lnTo>
                          <a:lnTo>
                            <a:pt x="705" y="1065188"/>
                          </a:lnTo>
                          <a:lnTo>
                            <a:pt x="1347" y="1031304"/>
                          </a:lnTo>
                          <a:lnTo>
                            <a:pt x="1389" y="1029117"/>
                          </a:lnTo>
                          <a:lnTo>
                            <a:pt x="2053" y="994115"/>
                          </a:lnTo>
                          <a:lnTo>
                            <a:pt x="2094" y="991927"/>
                          </a:lnTo>
                          <a:lnTo>
                            <a:pt x="2758" y="956732"/>
                          </a:lnTo>
                          <a:lnTo>
                            <a:pt x="2800" y="954423"/>
                          </a:lnTo>
                          <a:lnTo>
                            <a:pt x="3464" y="917218"/>
                          </a:lnTo>
                          <a:lnTo>
                            <a:pt x="3505" y="914891"/>
                          </a:lnTo>
                          <a:lnTo>
                            <a:pt x="4127" y="879986"/>
                          </a:lnTo>
                          <a:lnTo>
                            <a:pt x="4833" y="840568"/>
                          </a:lnTo>
                          <a:lnTo>
                            <a:pt x="5586" y="801039"/>
                          </a:lnTo>
                          <a:lnTo>
                            <a:pt x="6911" y="757303"/>
                          </a:lnTo>
                          <a:lnTo>
                            <a:pt x="11765" y="719230"/>
                          </a:lnTo>
                          <a:lnTo>
                            <a:pt x="19442" y="703110"/>
                          </a:lnTo>
                          <a:lnTo>
                            <a:pt x="20090" y="701781"/>
                          </a:lnTo>
                          <a:lnTo>
                            <a:pt x="20145" y="701635"/>
                          </a:lnTo>
                          <a:lnTo>
                            <a:pt x="20245" y="701961"/>
                          </a:lnTo>
                          <a:lnTo>
                            <a:pt x="20547" y="701106"/>
                          </a:lnTo>
                          <a:lnTo>
                            <a:pt x="20793" y="701203"/>
                          </a:lnTo>
                          <a:lnTo>
                            <a:pt x="20848" y="700884"/>
                          </a:lnTo>
                          <a:lnTo>
                            <a:pt x="21049" y="700896"/>
                          </a:lnTo>
                          <a:lnTo>
                            <a:pt x="21350" y="700088"/>
                          </a:lnTo>
                          <a:lnTo>
                            <a:pt x="21496" y="700329"/>
                          </a:lnTo>
                          <a:lnTo>
                            <a:pt x="21551" y="700046"/>
                          </a:lnTo>
                          <a:lnTo>
                            <a:pt x="22199" y="699205"/>
                          </a:lnTo>
                          <a:lnTo>
                            <a:pt x="22254" y="698967"/>
                          </a:lnTo>
                          <a:lnTo>
                            <a:pt x="22400" y="699193"/>
                          </a:lnTo>
                          <a:lnTo>
                            <a:pt x="22902" y="698168"/>
                          </a:lnTo>
                          <a:lnTo>
                            <a:pt x="23002" y="698328"/>
                          </a:lnTo>
                          <a:lnTo>
                            <a:pt x="23404" y="697532"/>
                          </a:lnTo>
                          <a:lnTo>
                            <a:pt x="23559" y="697599"/>
                          </a:lnTo>
                          <a:lnTo>
                            <a:pt x="23605" y="697377"/>
                          </a:lnTo>
                          <a:lnTo>
                            <a:pt x="23760" y="697552"/>
                          </a:lnTo>
                          <a:lnTo>
                            <a:pt x="24162" y="696693"/>
                          </a:lnTo>
                          <a:lnTo>
                            <a:pt x="24262" y="696902"/>
                          </a:lnTo>
                          <a:lnTo>
                            <a:pt x="24308" y="696646"/>
                          </a:lnTo>
                          <a:lnTo>
                            <a:pt x="24463" y="696680"/>
                          </a:lnTo>
                          <a:lnTo>
                            <a:pt x="24865" y="695862"/>
                          </a:lnTo>
                          <a:lnTo>
                            <a:pt x="24965" y="696215"/>
                          </a:lnTo>
                          <a:lnTo>
                            <a:pt x="25011" y="695968"/>
                          </a:lnTo>
                          <a:lnTo>
                            <a:pt x="25614" y="695069"/>
                          </a:lnTo>
                          <a:lnTo>
                            <a:pt x="25668" y="695310"/>
                          </a:lnTo>
                          <a:lnTo>
                            <a:pt x="26317" y="694290"/>
                          </a:lnTo>
                          <a:lnTo>
                            <a:pt x="26371" y="694421"/>
                          </a:lnTo>
                          <a:lnTo>
                            <a:pt x="26417" y="694622"/>
                          </a:lnTo>
                          <a:lnTo>
                            <a:pt x="27074" y="693547"/>
                          </a:lnTo>
                          <a:lnTo>
                            <a:pt x="27120" y="693747"/>
                          </a:lnTo>
                          <a:lnTo>
                            <a:pt x="27723" y="692904"/>
                          </a:lnTo>
                          <a:lnTo>
                            <a:pt x="27777" y="692749"/>
                          </a:lnTo>
                          <a:lnTo>
                            <a:pt x="27878" y="693097"/>
                          </a:lnTo>
                          <a:lnTo>
                            <a:pt x="28426" y="692262"/>
                          </a:lnTo>
                          <a:lnTo>
                            <a:pt x="28480" y="692075"/>
                          </a:lnTo>
                          <a:lnTo>
                            <a:pt x="28581" y="692275"/>
                          </a:lnTo>
                          <a:lnTo>
                            <a:pt x="28983" y="691537"/>
                          </a:lnTo>
                          <a:lnTo>
                            <a:pt x="29129" y="691657"/>
                          </a:lnTo>
                          <a:lnTo>
                            <a:pt x="29183" y="691409"/>
                          </a:lnTo>
                          <a:lnTo>
                            <a:pt x="29330" y="691635"/>
                          </a:lnTo>
                          <a:lnTo>
                            <a:pt x="29731" y="690793"/>
                          </a:lnTo>
                          <a:lnTo>
                            <a:pt x="29832" y="691061"/>
                          </a:lnTo>
                          <a:lnTo>
                            <a:pt x="29886" y="690772"/>
                          </a:lnTo>
                          <a:lnTo>
                            <a:pt x="30033" y="690807"/>
                          </a:lnTo>
                          <a:lnTo>
                            <a:pt x="30434" y="690104"/>
                          </a:lnTo>
                          <a:lnTo>
                            <a:pt x="30535" y="690405"/>
                          </a:lnTo>
                          <a:lnTo>
                            <a:pt x="30589" y="690185"/>
                          </a:lnTo>
                          <a:lnTo>
                            <a:pt x="31238" y="689306"/>
                          </a:lnTo>
                          <a:lnTo>
                            <a:pt x="31439" y="689528"/>
                          </a:lnTo>
                          <a:lnTo>
                            <a:pt x="31740" y="688799"/>
                          </a:lnTo>
                          <a:lnTo>
                            <a:pt x="31895" y="688858"/>
                          </a:lnTo>
                          <a:lnTo>
                            <a:pt x="31941" y="688689"/>
                          </a:lnTo>
                          <a:lnTo>
                            <a:pt x="32242" y="688771"/>
                          </a:lnTo>
                          <a:lnTo>
                            <a:pt x="32543" y="688034"/>
                          </a:lnTo>
                          <a:lnTo>
                            <a:pt x="32598" y="688237"/>
                          </a:lnTo>
                          <a:lnTo>
                            <a:pt x="32644" y="688396"/>
                          </a:lnTo>
                          <a:lnTo>
                            <a:pt x="33301" y="687339"/>
                          </a:lnTo>
                          <a:lnTo>
                            <a:pt x="33447" y="687651"/>
                          </a:lnTo>
                          <a:lnTo>
                            <a:pt x="34004" y="686666"/>
                          </a:lnTo>
                          <a:lnTo>
                            <a:pt x="34251" y="686901"/>
                          </a:lnTo>
                          <a:lnTo>
                            <a:pt x="34552" y="686160"/>
                          </a:lnTo>
                          <a:lnTo>
                            <a:pt x="34707" y="686262"/>
                          </a:lnTo>
                          <a:lnTo>
                            <a:pt x="34753" y="686070"/>
                          </a:lnTo>
                          <a:lnTo>
                            <a:pt x="35054" y="686143"/>
                          </a:lnTo>
                          <a:lnTo>
                            <a:pt x="35355" y="685424"/>
                          </a:lnTo>
                          <a:lnTo>
                            <a:pt x="35611" y="685597"/>
                          </a:lnTo>
                          <a:lnTo>
                            <a:pt x="36058" y="684780"/>
                          </a:lnTo>
                          <a:lnTo>
                            <a:pt x="36761" y="684132"/>
                          </a:lnTo>
                          <a:lnTo>
                            <a:pt x="37464" y="683514"/>
                          </a:lnTo>
                          <a:lnTo>
                            <a:pt x="38167" y="682871"/>
                          </a:lnTo>
                          <a:lnTo>
                            <a:pt x="38870" y="682254"/>
                          </a:lnTo>
                          <a:lnTo>
                            <a:pt x="39573" y="681639"/>
                          </a:lnTo>
                          <a:lnTo>
                            <a:pt x="40230" y="681059"/>
                          </a:lnTo>
                          <a:lnTo>
                            <a:pt x="40933" y="680441"/>
                          </a:lnTo>
                          <a:lnTo>
                            <a:pt x="41636" y="679844"/>
                          </a:lnTo>
                          <a:lnTo>
                            <a:pt x="42339" y="679225"/>
                          </a:lnTo>
                          <a:lnTo>
                            <a:pt x="43042" y="678626"/>
                          </a:lnTo>
                          <a:lnTo>
                            <a:pt x="43690" y="678074"/>
                          </a:lnTo>
                          <a:lnTo>
                            <a:pt x="44393" y="677478"/>
                          </a:lnTo>
                          <a:lnTo>
                            <a:pt x="45096" y="676874"/>
                          </a:lnTo>
                          <a:lnTo>
                            <a:pt x="45799" y="676292"/>
                          </a:lnTo>
                          <a:lnTo>
                            <a:pt x="46502" y="675695"/>
                          </a:lnTo>
                          <a:lnTo>
                            <a:pt x="47205" y="675108"/>
                          </a:lnTo>
                          <a:lnTo>
                            <a:pt x="47862" y="674564"/>
                          </a:lnTo>
                          <a:lnTo>
                            <a:pt x="48565" y="673982"/>
                          </a:lnTo>
                          <a:lnTo>
                            <a:pt x="49268" y="673393"/>
                          </a:lnTo>
                          <a:lnTo>
                            <a:pt x="49971" y="672824"/>
                          </a:lnTo>
                          <a:lnTo>
                            <a:pt x="50673" y="672242"/>
                          </a:lnTo>
                          <a:lnTo>
                            <a:pt x="51322" y="671711"/>
                          </a:lnTo>
                          <a:lnTo>
                            <a:pt x="52025" y="671140"/>
                          </a:lnTo>
                          <a:lnTo>
                            <a:pt x="52727" y="670574"/>
                          </a:lnTo>
                          <a:lnTo>
                            <a:pt x="53430" y="669995"/>
                          </a:lnTo>
                          <a:lnTo>
                            <a:pt x="54133" y="669435"/>
                          </a:lnTo>
                          <a:lnTo>
                            <a:pt x="54836" y="668868"/>
                          </a:lnTo>
                          <a:lnTo>
                            <a:pt x="55539" y="668301"/>
                          </a:lnTo>
                          <a:lnTo>
                            <a:pt x="56196" y="667777"/>
                          </a:lnTo>
                          <a:lnTo>
                            <a:pt x="56899" y="667220"/>
                          </a:lnTo>
                          <a:lnTo>
                            <a:pt x="57601" y="666653"/>
                          </a:lnTo>
                          <a:lnTo>
                            <a:pt x="58304" y="666101"/>
                          </a:lnTo>
                          <a:lnTo>
                            <a:pt x="59007" y="665543"/>
                          </a:lnTo>
                          <a:lnTo>
                            <a:pt x="59655" y="665031"/>
                          </a:lnTo>
                          <a:lnTo>
                            <a:pt x="60358" y="664476"/>
                          </a:lnTo>
                          <a:lnTo>
                            <a:pt x="61061" y="663930"/>
                          </a:lnTo>
                          <a:lnTo>
                            <a:pt x="61764" y="663372"/>
                          </a:lnTo>
                          <a:lnTo>
                            <a:pt x="62466" y="662826"/>
                          </a:lnTo>
                          <a:lnTo>
                            <a:pt x="63169" y="662279"/>
                          </a:lnTo>
                          <a:lnTo>
                            <a:pt x="63872" y="661728"/>
                          </a:lnTo>
                          <a:lnTo>
                            <a:pt x="64529" y="661220"/>
                          </a:lnTo>
                          <a:lnTo>
                            <a:pt x="65232" y="660679"/>
                          </a:lnTo>
                          <a:lnTo>
                            <a:pt x="65935" y="660132"/>
                          </a:lnTo>
                          <a:lnTo>
                            <a:pt x="66638" y="659592"/>
                          </a:lnTo>
                          <a:lnTo>
                            <a:pt x="67340" y="659052"/>
                          </a:lnTo>
                          <a:lnTo>
                            <a:pt x="67988" y="658553"/>
                          </a:lnTo>
                          <a:lnTo>
                            <a:pt x="68691" y="658013"/>
                          </a:lnTo>
                          <a:lnTo>
                            <a:pt x="69394" y="657478"/>
                          </a:lnTo>
                          <a:lnTo>
                            <a:pt x="70097" y="656940"/>
                          </a:lnTo>
                          <a:lnTo>
                            <a:pt x="70800" y="656405"/>
                          </a:lnTo>
                          <a:lnTo>
                            <a:pt x="71502" y="655872"/>
                          </a:lnTo>
                          <a:lnTo>
                            <a:pt x="72159" y="655373"/>
                          </a:lnTo>
                          <a:lnTo>
                            <a:pt x="72862" y="654839"/>
                          </a:lnTo>
                          <a:lnTo>
                            <a:pt x="73565" y="654310"/>
                          </a:lnTo>
                          <a:lnTo>
                            <a:pt x="74268" y="653778"/>
                          </a:lnTo>
                          <a:lnTo>
                            <a:pt x="74970" y="653249"/>
                          </a:lnTo>
                          <a:lnTo>
                            <a:pt x="75673" y="652722"/>
                          </a:lnTo>
                          <a:lnTo>
                            <a:pt x="76321" y="652236"/>
                          </a:lnTo>
                          <a:lnTo>
                            <a:pt x="77024" y="651708"/>
                          </a:lnTo>
                          <a:lnTo>
                            <a:pt x="77727" y="651184"/>
                          </a:lnTo>
                          <a:lnTo>
                            <a:pt x="78430" y="650659"/>
                          </a:lnTo>
                          <a:lnTo>
                            <a:pt x="79132" y="650135"/>
                          </a:lnTo>
                          <a:lnTo>
                            <a:pt x="79835" y="649613"/>
                          </a:lnTo>
                          <a:lnTo>
                            <a:pt x="80492" y="649125"/>
                          </a:lnTo>
                          <a:lnTo>
                            <a:pt x="81195" y="648604"/>
                          </a:lnTo>
                          <a:lnTo>
                            <a:pt x="81898" y="648084"/>
                          </a:lnTo>
                          <a:lnTo>
                            <a:pt x="82601" y="647565"/>
                          </a:lnTo>
                          <a:lnTo>
                            <a:pt x="83303" y="647047"/>
                          </a:lnTo>
                          <a:lnTo>
                            <a:pt x="84006" y="646529"/>
                          </a:lnTo>
                          <a:lnTo>
                            <a:pt x="84654" y="646052"/>
                          </a:lnTo>
                          <a:lnTo>
                            <a:pt x="85357" y="645537"/>
                          </a:lnTo>
                          <a:lnTo>
                            <a:pt x="86060" y="645022"/>
                          </a:lnTo>
                          <a:lnTo>
                            <a:pt x="86762" y="644507"/>
                          </a:lnTo>
                          <a:lnTo>
                            <a:pt x="87465" y="643995"/>
                          </a:lnTo>
                          <a:lnTo>
                            <a:pt x="88168" y="643481"/>
                          </a:lnTo>
                          <a:lnTo>
                            <a:pt x="88825" y="643002"/>
                          </a:lnTo>
                          <a:lnTo>
                            <a:pt x="89528" y="642493"/>
                          </a:lnTo>
                          <a:lnTo>
                            <a:pt x="90230" y="641982"/>
                          </a:lnTo>
                          <a:lnTo>
                            <a:pt x="90933" y="641472"/>
                          </a:lnTo>
                          <a:lnTo>
                            <a:pt x="91636" y="640965"/>
                          </a:lnTo>
                          <a:lnTo>
                            <a:pt x="92284" y="640497"/>
                          </a:lnTo>
                          <a:lnTo>
                            <a:pt x="92987" y="639987"/>
                          </a:lnTo>
                          <a:lnTo>
                            <a:pt x="93690" y="639483"/>
                          </a:lnTo>
                          <a:lnTo>
                            <a:pt x="94392" y="638976"/>
                          </a:lnTo>
                          <a:lnTo>
                            <a:pt x="95095" y="638470"/>
                          </a:lnTo>
                          <a:lnTo>
                            <a:pt x="95798" y="637969"/>
                          </a:lnTo>
                          <a:lnTo>
                            <a:pt x="96501" y="637463"/>
                          </a:lnTo>
                          <a:lnTo>
                            <a:pt x="97158" y="636992"/>
                          </a:lnTo>
                          <a:lnTo>
                            <a:pt x="97860" y="636493"/>
                          </a:lnTo>
                          <a:lnTo>
                            <a:pt x="98563" y="635990"/>
                          </a:lnTo>
                          <a:lnTo>
                            <a:pt x="99266" y="635488"/>
                          </a:lnTo>
                          <a:lnTo>
                            <a:pt x="99969" y="634992"/>
                          </a:lnTo>
                          <a:lnTo>
                            <a:pt x="100617" y="634531"/>
                          </a:lnTo>
                          <a:lnTo>
                            <a:pt x="101320" y="634029"/>
                          </a:lnTo>
                          <a:lnTo>
                            <a:pt x="102022" y="633533"/>
                          </a:lnTo>
                          <a:lnTo>
                            <a:pt x="102725" y="633036"/>
                          </a:lnTo>
                          <a:lnTo>
                            <a:pt x="103428" y="632536"/>
                          </a:lnTo>
                          <a:lnTo>
                            <a:pt x="104131" y="632046"/>
                          </a:lnTo>
                          <a:lnTo>
                            <a:pt x="104833" y="631547"/>
                          </a:lnTo>
                          <a:lnTo>
                            <a:pt x="105490" y="631083"/>
                          </a:lnTo>
                          <a:lnTo>
                            <a:pt x="106193" y="630592"/>
                          </a:lnTo>
                          <a:lnTo>
                            <a:pt x="106896" y="630099"/>
                          </a:lnTo>
                          <a:lnTo>
                            <a:pt x="107599" y="629602"/>
                          </a:lnTo>
                          <a:lnTo>
                            <a:pt x="108301" y="629117"/>
                          </a:lnTo>
                          <a:lnTo>
                            <a:pt x="108950" y="628664"/>
                          </a:lnTo>
                          <a:lnTo>
                            <a:pt x="109652" y="628168"/>
                          </a:lnTo>
                          <a:lnTo>
                            <a:pt x="110355" y="627679"/>
                          </a:lnTo>
                          <a:lnTo>
                            <a:pt x="111058" y="627192"/>
                          </a:lnTo>
                          <a:lnTo>
                            <a:pt x="111761" y="626697"/>
                          </a:lnTo>
                          <a:lnTo>
                            <a:pt x="112463" y="626215"/>
                          </a:lnTo>
                          <a:lnTo>
                            <a:pt x="113166" y="625725"/>
                          </a:lnTo>
                          <a:lnTo>
                            <a:pt x="113823" y="625268"/>
                          </a:lnTo>
                          <a:lnTo>
                            <a:pt x="114526" y="624783"/>
                          </a:lnTo>
                          <a:lnTo>
                            <a:pt x="115229" y="624300"/>
                          </a:lnTo>
                          <a:lnTo>
                            <a:pt x="115931" y="623808"/>
                          </a:lnTo>
                          <a:lnTo>
                            <a:pt x="116634" y="623330"/>
                          </a:lnTo>
                          <a:lnTo>
                            <a:pt x="117282" y="622884"/>
                          </a:lnTo>
                          <a:lnTo>
                            <a:pt x="117985" y="622396"/>
                          </a:lnTo>
                          <a:lnTo>
                            <a:pt x="118688" y="621912"/>
                          </a:lnTo>
                          <a:lnTo>
                            <a:pt x="119391" y="621436"/>
                          </a:lnTo>
                          <a:lnTo>
                            <a:pt x="120093" y="620946"/>
                          </a:lnTo>
                          <a:lnTo>
                            <a:pt x="120796" y="620470"/>
                          </a:lnTo>
                          <a:lnTo>
                            <a:pt x="121453" y="620023"/>
                          </a:lnTo>
                          <a:lnTo>
                            <a:pt x="122156" y="619538"/>
                          </a:lnTo>
                          <a:lnTo>
                            <a:pt x="122859" y="619057"/>
                          </a:lnTo>
                          <a:lnTo>
                            <a:pt x="123561" y="618585"/>
                          </a:lnTo>
                          <a:lnTo>
                            <a:pt x="124264" y="618098"/>
                          </a:lnTo>
                          <a:lnTo>
                            <a:pt x="124967" y="617625"/>
                          </a:lnTo>
                          <a:lnTo>
                            <a:pt x="125615" y="617186"/>
                          </a:lnTo>
                          <a:lnTo>
                            <a:pt x="126318" y="616707"/>
                          </a:lnTo>
                          <a:lnTo>
                            <a:pt x="127021" y="616226"/>
                          </a:lnTo>
                          <a:lnTo>
                            <a:pt x="127723" y="615761"/>
                          </a:lnTo>
                          <a:lnTo>
                            <a:pt x="128426" y="615277"/>
                          </a:lnTo>
                          <a:lnTo>
                            <a:pt x="129129" y="614804"/>
                          </a:lnTo>
                          <a:lnTo>
                            <a:pt x="129786" y="614363"/>
                          </a:lnTo>
                          <a:lnTo>
                            <a:pt x="130489" y="613888"/>
                          </a:lnTo>
                          <a:lnTo>
                            <a:pt x="131191" y="613409"/>
                          </a:lnTo>
                          <a:lnTo>
                            <a:pt x="131894" y="612948"/>
                          </a:lnTo>
                          <a:lnTo>
                            <a:pt x="132597" y="612467"/>
                          </a:lnTo>
                          <a:lnTo>
                            <a:pt x="133300" y="611997"/>
                          </a:lnTo>
                          <a:lnTo>
                            <a:pt x="133948" y="611564"/>
                          </a:lnTo>
                          <a:lnTo>
                            <a:pt x="134651" y="611095"/>
                          </a:lnTo>
                          <a:lnTo>
                            <a:pt x="135354" y="610615"/>
                          </a:lnTo>
                          <a:lnTo>
                            <a:pt x="136056" y="610158"/>
                          </a:lnTo>
                          <a:lnTo>
                            <a:pt x="136759" y="609683"/>
                          </a:lnTo>
                          <a:lnTo>
                            <a:pt x="137462" y="609212"/>
                          </a:lnTo>
                          <a:lnTo>
                            <a:pt x="138119" y="608778"/>
                          </a:lnTo>
                          <a:lnTo>
                            <a:pt x="138822" y="608313"/>
                          </a:lnTo>
                          <a:lnTo>
                            <a:pt x="139525" y="607835"/>
                          </a:lnTo>
                          <a:lnTo>
                            <a:pt x="140227" y="607381"/>
                          </a:lnTo>
                          <a:lnTo>
                            <a:pt x="140930" y="606909"/>
                          </a:lnTo>
                          <a:lnTo>
                            <a:pt x="141578" y="606479"/>
                          </a:lnTo>
                          <a:lnTo>
                            <a:pt x="142281" y="606014"/>
                          </a:lnTo>
                          <a:lnTo>
                            <a:pt x="142984" y="605556"/>
                          </a:lnTo>
                          <a:lnTo>
                            <a:pt x="143687" y="605080"/>
                          </a:lnTo>
                          <a:lnTo>
                            <a:pt x="144389" y="604626"/>
                          </a:lnTo>
                          <a:lnTo>
                            <a:pt x="145092" y="604160"/>
                          </a:lnTo>
                          <a:lnTo>
                            <a:pt x="145795" y="603691"/>
                          </a:lnTo>
                          <a:lnTo>
                            <a:pt x="146452" y="603262"/>
                          </a:lnTo>
                          <a:lnTo>
                            <a:pt x="147155" y="602808"/>
                          </a:lnTo>
                          <a:lnTo>
                            <a:pt x="147858" y="602334"/>
                          </a:lnTo>
                          <a:lnTo>
                            <a:pt x="148561" y="601883"/>
                          </a:lnTo>
                          <a:lnTo>
                            <a:pt x="149263" y="601420"/>
                          </a:lnTo>
                          <a:lnTo>
                            <a:pt x="149911" y="600995"/>
                          </a:lnTo>
                          <a:lnTo>
                            <a:pt x="150614" y="600530"/>
                          </a:lnTo>
                          <a:lnTo>
                            <a:pt x="151317" y="600083"/>
                          </a:lnTo>
                          <a:lnTo>
                            <a:pt x="152020" y="599612"/>
                          </a:lnTo>
                          <a:lnTo>
                            <a:pt x="152723" y="599159"/>
                          </a:lnTo>
                          <a:lnTo>
                            <a:pt x="153426" y="598704"/>
                          </a:lnTo>
                          <a:lnTo>
                            <a:pt x="154128" y="598234"/>
                          </a:lnTo>
                          <a:lnTo>
                            <a:pt x="154785" y="597811"/>
                          </a:lnTo>
                          <a:lnTo>
                            <a:pt x="155488" y="597368"/>
                          </a:lnTo>
                          <a:lnTo>
                            <a:pt x="156191" y="596899"/>
                          </a:lnTo>
                          <a:lnTo>
                            <a:pt x="156894" y="596448"/>
                          </a:lnTo>
                          <a:lnTo>
                            <a:pt x="157597" y="595996"/>
                          </a:lnTo>
                          <a:lnTo>
                            <a:pt x="158245" y="595575"/>
                          </a:lnTo>
                          <a:lnTo>
                            <a:pt x="158948" y="595111"/>
                          </a:lnTo>
                          <a:lnTo>
                            <a:pt x="159650" y="594673"/>
                          </a:lnTo>
                          <a:lnTo>
                            <a:pt x="160353" y="594208"/>
                          </a:lnTo>
                          <a:lnTo>
                            <a:pt x="161056" y="593756"/>
                          </a:lnTo>
                          <a:lnTo>
                            <a:pt x="161759" y="593311"/>
                          </a:lnTo>
                          <a:lnTo>
                            <a:pt x="162416" y="592885"/>
                          </a:lnTo>
                          <a:lnTo>
                            <a:pt x="163119" y="592422"/>
                          </a:lnTo>
                          <a:lnTo>
                            <a:pt x="163822" y="591987"/>
                          </a:lnTo>
                          <a:lnTo>
                            <a:pt x="164524" y="591526"/>
                          </a:lnTo>
                          <a:lnTo>
                            <a:pt x="165227" y="591075"/>
                          </a:lnTo>
                          <a:lnTo>
                            <a:pt x="165930" y="590634"/>
                          </a:lnTo>
                          <a:lnTo>
                            <a:pt x="166578" y="590218"/>
                          </a:lnTo>
                          <a:lnTo>
                            <a:pt x="167281" y="589754"/>
                          </a:lnTo>
                          <a:lnTo>
                            <a:pt x="167984" y="589320"/>
                          </a:lnTo>
                          <a:lnTo>
                            <a:pt x="168687" y="588866"/>
                          </a:lnTo>
                          <a:lnTo>
                            <a:pt x="169390" y="588413"/>
                          </a:lnTo>
                          <a:lnTo>
                            <a:pt x="170092" y="587980"/>
                          </a:lnTo>
                          <a:lnTo>
                            <a:pt x="170749" y="587558"/>
                          </a:lnTo>
                          <a:lnTo>
                            <a:pt x="171452" y="587096"/>
                          </a:lnTo>
                          <a:lnTo>
                            <a:pt x="172155" y="586665"/>
                          </a:lnTo>
                          <a:lnTo>
                            <a:pt x="172858" y="586213"/>
                          </a:lnTo>
                          <a:lnTo>
                            <a:pt x="173561" y="585761"/>
                          </a:lnTo>
                          <a:lnTo>
                            <a:pt x="174209" y="585353"/>
                          </a:lnTo>
                          <a:lnTo>
                            <a:pt x="174912" y="584920"/>
                          </a:lnTo>
                          <a:lnTo>
                            <a:pt x="175615" y="584460"/>
                          </a:lnTo>
                          <a:lnTo>
                            <a:pt x="176317" y="584026"/>
                          </a:lnTo>
                          <a:lnTo>
                            <a:pt x="177020" y="583582"/>
                          </a:lnTo>
                          <a:lnTo>
                            <a:pt x="177723" y="583127"/>
                          </a:lnTo>
                          <a:lnTo>
                            <a:pt x="178426" y="582704"/>
                          </a:lnTo>
                          <a:lnTo>
                            <a:pt x="179083" y="582289"/>
                          </a:lnTo>
                          <a:lnTo>
                            <a:pt x="179786" y="581831"/>
                          </a:lnTo>
                          <a:lnTo>
                            <a:pt x="180489" y="581399"/>
                          </a:lnTo>
                          <a:lnTo>
                            <a:pt x="181192" y="580958"/>
                          </a:lnTo>
                          <a:lnTo>
                            <a:pt x="181894" y="580505"/>
                          </a:lnTo>
                          <a:lnTo>
                            <a:pt x="182543" y="580100"/>
                          </a:lnTo>
                          <a:lnTo>
                            <a:pt x="183245" y="579680"/>
                          </a:lnTo>
                          <a:lnTo>
                            <a:pt x="183948" y="579224"/>
                          </a:lnTo>
                          <a:lnTo>
                            <a:pt x="184651" y="578789"/>
                          </a:lnTo>
                          <a:lnTo>
                            <a:pt x="185354" y="578356"/>
                          </a:lnTo>
                          <a:lnTo>
                            <a:pt x="186057" y="577901"/>
                          </a:lnTo>
                          <a:lnTo>
                            <a:pt x="186760" y="577480"/>
                          </a:lnTo>
                          <a:lnTo>
                            <a:pt x="187417" y="577076"/>
                          </a:lnTo>
                          <a:lnTo>
                            <a:pt x="188120" y="576622"/>
                          </a:lnTo>
                          <a:lnTo>
                            <a:pt x="188823" y="576189"/>
                          </a:lnTo>
                          <a:lnTo>
                            <a:pt x="189525" y="575759"/>
                          </a:lnTo>
                          <a:lnTo>
                            <a:pt x="190228" y="575306"/>
                          </a:lnTo>
                          <a:lnTo>
                            <a:pt x="190877" y="574903"/>
                          </a:lnTo>
                          <a:lnTo>
                            <a:pt x="191579" y="574488"/>
                          </a:lnTo>
                          <a:lnTo>
                            <a:pt x="192282" y="574042"/>
                          </a:lnTo>
                          <a:lnTo>
                            <a:pt x="192985" y="573605"/>
                          </a:lnTo>
                          <a:lnTo>
                            <a:pt x="193688" y="573184"/>
                          </a:lnTo>
                          <a:lnTo>
                            <a:pt x="194391" y="572732"/>
                          </a:lnTo>
                          <a:lnTo>
                            <a:pt x="195048" y="572323"/>
                          </a:lnTo>
                          <a:lnTo>
                            <a:pt x="195751" y="571911"/>
                          </a:lnTo>
                          <a:lnTo>
                            <a:pt x="196454" y="571467"/>
                          </a:lnTo>
                          <a:lnTo>
                            <a:pt x="197157" y="571032"/>
                          </a:lnTo>
                          <a:lnTo>
                            <a:pt x="197859" y="570614"/>
                          </a:lnTo>
                          <a:lnTo>
                            <a:pt x="198562" y="570164"/>
                          </a:lnTo>
                          <a:lnTo>
                            <a:pt x="199210" y="569764"/>
                          </a:lnTo>
                          <a:lnTo>
                            <a:pt x="199913" y="569349"/>
                          </a:lnTo>
                          <a:lnTo>
                            <a:pt x="200616" y="568913"/>
                          </a:lnTo>
                          <a:lnTo>
                            <a:pt x="201319" y="568473"/>
                          </a:lnTo>
                          <a:lnTo>
                            <a:pt x="202022" y="568064"/>
                          </a:lnTo>
                          <a:lnTo>
                            <a:pt x="202725" y="567616"/>
                          </a:lnTo>
                          <a:lnTo>
                            <a:pt x="203382" y="567210"/>
                          </a:lnTo>
                          <a:lnTo>
                            <a:pt x="204085" y="566797"/>
                          </a:lnTo>
                          <a:lnTo>
                            <a:pt x="204788" y="566364"/>
                          </a:lnTo>
                          <a:lnTo>
                            <a:pt x="205491" y="565925"/>
                          </a:lnTo>
                          <a:lnTo>
                            <a:pt x="206194" y="565520"/>
                          </a:lnTo>
                          <a:lnTo>
                            <a:pt x="206842" y="565123"/>
                          </a:lnTo>
                          <a:lnTo>
                            <a:pt x="207545" y="564677"/>
                          </a:lnTo>
                          <a:lnTo>
                            <a:pt x="208248" y="564259"/>
                          </a:lnTo>
                          <a:lnTo>
                            <a:pt x="208951" y="563835"/>
                          </a:lnTo>
                          <a:lnTo>
                            <a:pt x="209653" y="563391"/>
                          </a:lnTo>
                          <a:lnTo>
                            <a:pt x="210356" y="562989"/>
                          </a:lnTo>
                          <a:lnTo>
                            <a:pt x="211059" y="562550"/>
                          </a:lnTo>
                          <a:lnTo>
                            <a:pt x="211716" y="562147"/>
                          </a:lnTo>
                          <a:lnTo>
                            <a:pt x="212419" y="561731"/>
                          </a:lnTo>
                          <a:lnTo>
                            <a:pt x="213122" y="561310"/>
                          </a:lnTo>
                          <a:lnTo>
                            <a:pt x="213825" y="560867"/>
                          </a:lnTo>
                          <a:lnTo>
                            <a:pt x="214528" y="560467"/>
                          </a:lnTo>
                          <a:lnTo>
                            <a:pt x="215176" y="560079"/>
                          </a:lnTo>
                          <a:lnTo>
                            <a:pt x="215879" y="559638"/>
                          </a:lnTo>
                          <a:lnTo>
                            <a:pt x="216582" y="559217"/>
                          </a:lnTo>
                          <a:lnTo>
                            <a:pt x="217285" y="558805"/>
                          </a:lnTo>
                          <a:lnTo>
                            <a:pt x="217988" y="558362"/>
                          </a:lnTo>
                          <a:lnTo>
                            <a:pt x="218691" y="557959"/>
                          </a:lnTo>
                          <a:lnTo>
                            <a:pt x="219348" y="557571"/>
                          </a:lnTo>
                          <a:lnTo>
                            <a:pt x="220051" y="557133"/>
                          </a:lnTo>
                          <a:lnTo>
                            <a:pt x="220754" y="556713"/>
                          </a:lnTo>
                          <a:lnTo>
                            <a:pt x="221457" y="556304"/>
                          </a:lnTo>
                          <a:lnTo>
                            <a:pt x="222159" y="555863"/>
                          </a:lnTo>
                          <a:lnTo>
                            <a:pt x="222862" y="555461"/>
                          </a:lnTo>
                          <a:lnTo>
                            <a:pt x="223511" y="555077"/>
                          </a:lnTo>
                          <a:lnTo>
                            <a:pt x="224214" y="554647"/>
                          </a:lnTo>
                          <a:lnTo>
                            <a:pt x="224916" y="554222"/>
                          </a:lnTo>
                          <a:lnTo>
                            <a:pt x="225619" y="553822"/>
                          </a:lnTo>
                          <a:lnTo>
                            <a:pt x="226322" y="553383"/>
                          </a:lnTo>
                          <a:lnTo>
                            <a:pt x="227025" y="552976"/>
                          </a:lnTo>
                          <a:lnTo>
                            <a:pt x="227682" y="552592"/>
                          </a:lnTo>
                          <a:lnTo>
                            <a:pt x="228385" y="552165"/>
                          </a:lnTo>
                          <a:lnTo>
                            <a:pt x="229088" y="551741"/>
                          </a:lnTo>
                          <a:lnTo>
                            <a:pt x="229791" y="551344"/>
                          </a:lnTo>
                          <a:lnTo>
                            <a:pt x="230494" y="550906"/>
                          </a:lnTo>
                          <a:lnTo>
                            <a:pt x="231143" y="550520"/>
                          </a:lnTo>
                          <a:lnTo>
                            <a:pt x="232603" y="549653"/>
                          </a:lnTo>
                          <a:lnTo>
                            <a:pt x="233251" y="549272"/>
                          </a:lnTo>
                          <a:lnTo>
                            <a:pt x="233954" y="548884"/>
                          </a:lnTo>
                          <a:lnTo>
                            <a:pt x="234657" y="548449"/>
                          </a:lnTo>
                          <a:lnTo>
                            <a:pt x="235314" y="548056"/>
                          </a:lnTo>
                          <a:lnTo>
                            <a:pt x="236017" y="547658"/>
                          </a:lnTo>
                          <a:lnTo>
                            <a:pt x="236720" y="547242"/>
                          </a:lnTo>
                          <a:lnTo>
                            <a:pt x="237423" y="546814"/>
                          </a:lnTo>
                          <a:lnTo>
                            <a:pt x="238126" y="546428"/>
                          </a:lnTo>
                          <a:lnTo>
                            <a:pt x="238829" y="545995"/>
                          </a:lnTo>
                          <a:lnTo>
                            <a:pt x="239477" y="545612"/>
                          </a:lnTo>
                          <a:lnTo>
                            <a:pt x="240180" y="545208"/>
                          </a:lnTo>
                          <a:lnTo>
                            <a:pt x="240883" y="544803"/>
                          </a:lnTo>
                          <a:lnTo>
                            <a:pt x="241586" y="544368"/>
                          </a:lnTo>
                          <a:lnTo>
                            <a:pt x="242289" y="543984"/>
                          </a:lnTo>
                          <a:lnTo>
                            <a:pt x="242992" y="543561"/>
                          </a:lnTo>
                          <a:lnTo>
                            <a:pt x="244398" y="542754"/>
                          </a:lnTo>
                          <a:lnTo>
                            <a:pt x="245055" y="542365"/>
                          </a:lnTo>
                          <a:lnTo>
                            <a:pt x="245758" y="541932"/>
                          </a:lnTo>
                          <a:lnTo>
                            <a:pt x="246461" y="541549"/>
                          </a:lnTo>
                          <a:lnTo>
                            <a:pt x="247109" y="541175"/>
                          </a:lnTo>
                          <a:lnTo>
                            <a:pt x="247812" y="540749"/>
                          </a:lnTo>
                          <a:lnTo>
                            <a:pt x="248515" y="540340"/>
                          </a:lnTo>
                          <a:lnTo>
                            <a:pt x="249218" y="539947"/>
                          </a:lnTo>
                          <a:lnTo>
                            <a:pt x="249921" y="539515"/>
                          </a:lnTo>
                          <a:lnTo>
                            <a:pt x="250624" y="539127"/>
                          </a:lnTo>
                          <a:lnTo>
                            <a:pt x="251327" y="538716"/>
                          </a:lnTo>
                          <a:lnTo>
                            <a:pt x="251984" y="538329"/>
                          </a:lnTo>
                          <a:lnTo>
                            <a:pt x="252687" y="537921"/>
                          </a:lnTo>
                          <a:lnTo>
                            <a:pt x="253390" y="537531"/>
                          </a:lnTo>
                          <a:lnTo>
                            <a:pt x="254093" y="537101"/>
                          </a:lnTo>
                          <a:lnTo>
                            <a:pt x="254796" y="536713"/>
                          </a:lnTo>
                          <a:lnTo>
                            <a:pt x="255445" y="536343"/>
                          </a:lnTo>
                          <a:lnTo>
                            <a:pt x="256148" y="535929"/>
                          </a:lnTo>
                          <a:lnTo>
                            <a:pt x="256851" y="535514"/>
                          </a:lnTo>
                          <a:lnTo>
                            <a:pt x="257554" y="535135"/>
                          </a:lnTo>
                          <a:lnTo>
                            <a:pt x="258257" y="534706"/>
                          </a:lnTo>
                          <a:lnTo>
                            <a:pt x="258960" y="534312"/>
                          </a:lnTo>
                          <a:lnTo>
                            <a:pt x="259617" y="533941"/>
                          </a:lnTo>
                          <a:lnTo>
                            <a:pt x="260320" y="533530"/>
                          </a:lnTo>
                          <a:lnTo>
                            <a:pt x="261023" y="533116"/>
                          </a:lnTo>
                          <a:lnTo>
                            <a:pt x="261726" y="532740"/>
                          </a:lnTo>
                          <a:lnTo>
                            <a:pt x="262429" y="532312"/>
                          </a:lnTo>
                          <a:lnTo>
                            <a:pt x="263077" y="531938"/>
                          </a:lnTo>
                          <a:lnTo>
                            <a:pt x="263780" y="531552"/>
                          </a:lnTo>
                          <a:lnTo>
                            <a:pt x="264483" y="531151"/>
                          </a:lnTo>
                          <a:lnTo>
                            <a:pt x="265186" y="530729"/>
                          </a:lnTo>
                          <a:lnTo>
                            <a:pt x="265889" y="530358"/>
                          </a:lnTo>
                          <a:lnTo>
                            <a:pt x="266592" y="529938"/>
                          </a:lnTo>
                          <a:lnTo>
                            <a:pt x="267295" y="529538"/>
                          </a:lnTo>
                          <a:lnTo>
                            <a:pt x="267952" y="529171"/>
                          </a:lnTo>
                          <a:lnTo>
                            <a:pt x="268655" y="528772"/>
                          </a:lnTo>
                          <a:lnTo>
                            <a:pt x="269358" y="528352"/>
                          </a:lnTo>
                          <a:lnTo>
                            <a:pt x="270061" y="527983"/>
                          </a:lnTo>
                          <a:lnTo>
                            <a:pt x="270764" y="527564"/>
                          </a:lnTo>
                          <a:lnTo>
                            <a:pt x="271413" y="527194"/>
                          </a:lnTo>
                          <a:lnTo>
                            <a:pt x="272116" y="526801"/>
                          </a:lnTo>
                          <a:lnTo>
                            <a:pt x="272819" y="526413"/>
                          </a:lnTo>
                          <a:lnTo>
                            <a:pt x="273522" y="525989"/>
                          </a:lnTo>
                          <a:lnTo>
                            <a:pt x="274225" y="525618"/>
                          </a:lnTo>
                          <a:lnTo>
                            <a:pt x="274928" y="525210"/>
                          </a:lnTo>
                          <a:lnTo>
                            <a:pt x="275585" y="524832"/>
                          </a:lnTo>
                          <a:lnTo>
                            <a:pt x="276288" y="524440"/>
                          </a:lnTo>
                          <a:lnTo>
                            <a:pt x="276991" y="524055"/>
                          </a:lnTo>
                          <a:lnTo>
                            <a:pt x="277694" y="523632"/>
                          </a:lnTo>
                          <a:lnTo>
                            <a:pt x="278397" y="523262"/>
                          </a:lnTo>
                          <a:lnTo>
                            <a:pt x="279046" y="522900"/>
                          </a:lnTo>
                          <a:lnTo>
                            <a:pt x="279749" y="522489"/>
                          </a:lnTo>
                          <a:lnTo>
                            <a:pt x="280452" y="522089"/>
                          </a:lnTo>
                          <a:lnTo>
                            <a:pt x="281155" y="521715"/>
                          </a:lnTo>
                          <a:lnTo>
                            <a:pt x="281858" y="521294"/>
                          </a:lnTo>
                          <a:lnTo>
                            <a:pt x="282561" y="520917"/>
                          </a:lnTo>
                          <a:lnTo>
                            <a:pt x="283264" y="520522"/>
                          </a:lnTo>
                          <a:lnTo>
                            <a:pt x="283921" y="520146"/>
                          </a:lnTo>
                          <a:lnTo>
                            <a:pt x="284624" y="519748"/>
                          </a:lnTo>
                          <a:lnTo>
                            <a:pt x="285327" y="519376"/>
                          </a:lnTo>
                          <a:lnTo>
                            <a:pt x="286030" y="518956"/>
                          </a:lnTo>
                          <a:lnTo>
                            <a:pt x="286733" y="518580"/>
                          </a:lnTo>
                          <a:lnTo>
                            <a:pt x="287382" y="518221"/>
                          </a:lnTo>
                          <a:lnTo>
                            <a:pt x="288085" y="517823"/>
                          </a:lnTo>
                          <a:lnTo>
                            <a:pt x="288788" y="517416"/>
                          </a:lnTo>
                          <a:lnTo>
                            <a:pt x="289491" y="517056"/>
                          </a:lnTo>
                          <a:lnTo>
                            <a:pt x="290194" y="516637"/>
                          </a:lnTo>
                          <a:lnTo>
                            <a:pt x="290897" y="516253"/>
                          </a:lnTo>
                          <a:lnTo>
                            <a:pt x="291554" y="515896"/>
                          </a:lnTo>
                          <a:lnTo>
                            <a:pt x="292257" y="515500"/>
                          </a:lnTo>
                          <a:lnTo>
                            <a:pt x="292960" y="515093"/>
                          </a:lnTo>
                          <a:lnTo>
                            <a:pt x="293663" y="514736"/>
                          </a:lnTo>
                          <a:lnTo>
                            <a:pt x="294366" y="514318"/>
                          </a:lnTo>
                          <a:lnTo>
                            <a:pt x="295015" y="513956"/>
                          </a:lnTo>
                          <a:lnTo>
                            <a:pt x="295718" y="513580"/>
                          </a:lnTo>
                          <a:lnTo>
                            <a:pt x="296421" y="513195"/>
                          </a:lnTo>
                          <a:lnTo>
                            <a:pt x="297124" y="512780"/>
                          </a:lnTo>
                          <a:lnTo>
                            <a:pt x="297781" y="512425"/>
                          </a:lnTo>
                          <a:lnTo>
                            <a:pt x="298530" y="512018"/>
                          </a:lnTo>
                          <a:lnTo>
                            <a:pt x="299187" y="511649"/>
                          </a:lnTo>
                          <a:lnTo>
                            <a:pt x="299890" y="511273"/>
                          </a:lnTo>
                          <a:lnTo>
                            <a:pt x="300593" y="510891"/>
                          </a:lnTo>
                          <a:lnTo>
                            <a:pt x="301296" y="510476"/>
                          </a:lnTo>
                          <a:lnTo>
                            <a:pt x="301945" y="510123"/>
                          </a:lnTo>
                          <a:lnTo>
                            <a:pt x="302703" y="509719"/>
                          </a:lnTo>
                          <a:lnTo>
                            <a:pt x="303351" y="509359"/>
                          </a:lnTo>
                          <a:lnTo>
                            <a:pt x="304054" y="508976"/>
                          </a:lnTo>
                          <a:lnTo>
                            <a:pt x="304757" y="508605"/>
                          </a:lnTo>
                          <a:lnTo>
                            <a:pt x="305460" y="508190"/>
                          </a:lnTo>
                          <a:lnTo>
                            <a:pt x="306118" y="507829"/>
                          </a:lnTo>
                          <a:lnTo>
                            <a:pt x="306867" y="507437"/>
                          </a:lnTo>
                          <a:lnTo>
                            <a:pt x="307524" y="507070"/>
                          </a:lnTo>
                          <a:lnTo>
                            <a:pt x="308227" y="506687"/>
                          </a:lnTo>
                          <a:lnTo>
                            <a:pt x="308930" y="506319"/>
                          </a:lnTo>
                          <a:lnTo>
                            <a:pt x="309633" y="505905"/>
                          </a:lnTo>
                          <a:lnTo>
                            <a:pt x="310336" y="505547"/>
                          </a:lnTo>
                          <a:lnTo>
                            <a:pt x="310939" y="505195"/>
                          </a:lnTo>
                          <a:lnTo>
                            <a:pt x="311688" y="504799"/>
                          </a:lnTo>
                          <a:lnTo>
                            <a:pt x="312391" y="504407"/>
                          </a:lnTo>
                          <a:lnTo>
                            <a:pt x="313094" y="504051"/>
                          </a:lnTo>
                          <a:lnTo>
                            <a:pt x="313797" y="503639"/>
                          </a:lnTo>
                          <a:lnTo>
                            <a:pt x="314500" y="503272"/>
                          </a:lnTo>
                          <a:lnTo>
                            <a:pt x="315103" y="502921"/>
                          </a:lnTo>
                          <a:lnTo>
                            <a:pt x="315860" y="502528"/>
                          </a:lnTo>
                          <a:lnTo>
                            <a:pt x="316563" y="502137"/>
                          </a:lnTo>
                          <a:lnTo>
                            <a:pt x="317266" y="501784"/>
                          </a:lnTo>
                          <a:lnTo>
                            <a:pt x="317970" y="501372"/>
                          </a:lnTo>
                          <a:lnTo>
                            <a:pt x="318673" y="501006"/>
                          </a:lnTo>
                          <a:lnTo>
                            <a:pt x="319275" y="500656"/>
                          </a:lnTo>
                          <a:lnTo>
                            <a:pt x="320024" y="500275"/>
                          </a:lnTo>
                          <a:lnTo>
                            <a:pt x="320727" y="499874"/>
                          </a:lnTo>
                          <a:lnTo>
                            <a:pt x="321385" y="499528"/>
                          </a:lnTo>
                          <a:lnTo>
                            <a:pt x="322134" y="499123"/>
                          </a:lnTo>
                          <a:lnTo>
                            <a:pt x="322837" y="498748"/>
                          </a:lnTo>
                          <a:lnTo>
                            <a:pt x="323494" y="498403"/>
                          </a:lnTo>
                          <a:lnTo>
                            <a:pt x="324197" y="498022"/>
                          </a:lnTo>
                          <a:lnTo>
                            <a:pt x="324900" y="497622"/>
                          </a:lnTo>
                          <a:lnTo>
                            <a:pt x="325549" y="497276"/>
                          </a:lnTo>
                          <a:lnTo>
                            <a:pt x="326306" y="496874"/>
                          </a:lnTo>
                          <a:lnTo>
                            <a:pt x="326955" y="496522"/>
                          </a:lnTo>
                          <a:lnTo>
                            <a:pt x="327658" y="496155"/>
                          </a:lnTo>
                          <a:lnTo>
                            <a:pt x="328361" y="495786"/>
                          </a:lnTo>
                          <a:lnTo>
                            <a:pt x="329064" y="495378"/>
                          </a:lnTo>
                          <a:lnTo>
                            <a:pt x="329722" y="495033"/>
                          </a:lnTo>
                          <a:lnTo>
                            <a:pt x="330471" y="494643"/>
                          </a:lnTo>
                          <a:lnTo>
                            <a:pt x="331128" y="494283"/>
                          </a:lnTo>
                          <a:lnTo>
                            <a:pt x="331831" y="493916"/>
                          </a:lnTo>
                          <a:lnTo>
                            <a:pt x="332534" y="493550"/>
                          </a:lnTo>
                          <a:lnTo>
                            <a:pt x="333237" y="493142"/>
                          </a:lnTo>
                          <a:lnTo>
                            <a:pt x="333886" y="492798"/>
                          </a:lnTo>
                          <a:lnTo>
                            <a:pt x="334543" y="492456"/>
                          </a:lnTo>
                          <a:lnTo>
                            <a:pt x="335292" y="492061"/>
                          </a:lnTo>
                          <a:lnTo>
                            <a:pt x="335995" y="491685"/>
                          </a:lnTo>
                          <a:lnTo>
                            <a:pt x="336698" y="491332"/>
                          </a:lnTo>
                          <a:lnTo>
                            <a:pt x="337401" y="490925"/>
                          </a:lnTo>
                          <a:lnTo>
                            <a:pt x="338059" y="490572"/>
                          </a:lnTo>
                          <a:lnTo>
                            <a:pt x="338707" y="490230"/>
                          </a:lnTo>
                          <a:lnTo>
                            <a:pt x="339465" y="489839"/>
                          </a:lnTo>
                          <a:lnTo>
                            <a:pt x="340168" y="489464"/>
                          </a:lnTo>
                          <a:lnTo>
                            <a:pt x="340871" y="489112"/>
                          </a:lnTo>
                          <a:lnTo>
                            <a:pt x="341574" y="488707"/>
                          </a:lnTo>
                          <a:lnTo>
                            <a:pt x="342277" y="488358"/>
                          </a:lnTo>
                          <a:lnTo>
                            <a:pt x="342880" y="488013"/>
                          </a:lnTo>
                          <a:lnTo>
                            <a:pt x="343629" y="487635"/>
                          </a:lnTo>
                          <a:lnTo>
                            <a:pt x="344332" y="487249"/>
                          </a:lnTo>
                          <a:lnTo>
                            <a:pt x="345036" y="486911"/>
                          </a:lnTo>
                          <a:lnTo>
                            <a:pt x="345739" y="486506"/>
                          </a:lnTo>
                          <a:lnTo>
                            <a:pt x="346442" y="486148"/>
                          </a:lnTo>
                          <a:lnTo>
                            <a:pt x="347045" y="485804"/>
                          </a:lnTo>
                          <a:lnTo>
                            <a:pt x="347802" y="485429"/>
                          </a:lnTo>
                          <a:lnTo>
                            <a:pt x="348505" y="485043"/>
                          </a:lnTo>
                          <a:lnTo>
                            <a:pt x="349154" y="484706"/>
                          </a:lnTo>
                          <a:lnTo>
                            <a:pt x="349912" y="484305"/>
                          </a:lnTo>
                          <a:lnTo>
                            <a:pt x="350560" y="483960"/>
                          </a:lnTo>
                          <a:lnTo>
                            <a:pt x="351218" y="483606"/>
                          </a:lnTo>
                          <a:lnTo>
                            <a:pt x="351967" y="483241"/>
                          </a:lnTo>
                          <a:lnTo>
                            <a:pt x="352670" y="482845"/>
                          </a:lnTo>
                          <a:lnTo>
                            <a:pt x="353327" y="482510"/>
                          </a:lnTo>
                          <a:lnTo>
                            <a:pt x="354076" y="482120"/>
                          </a:lnTo>
                          <a:lnTo>
                            <a:pt x="354733" y="481767"/>
                          </a:lnTo>
                          <a:lnTo>
                            <a:pt x="355437" y="481418"/>
                          </a:lnTo>
                          <a:lnTo>
                            <a:pt x="356140" y="481051"/>
                          </a:lnTo>
                          <a:lnTo>
                            <a:pt x="356843" y="480656"/>
                          </a:lnTo>
                          <a:lnTo>
                            <a:pt x="357492" y="480321"/>
                          </a:lnTo>
                          <a:lnTo>
                            <a:pt x="358149" y="479987"/>
                          </a:lnTo>
                          <a:lnTo>
                            <a:pt x="358898" y="479593"/>
                          </a:lnTo>
                          <a:lnTo>
                            <a:pt x="359601" y="479233"/>
                          </a:lnTo>
                          <a:lnTo>
                            <a:pt x="360304" y="478879"/>
                          </a:lnTo>
                          <a:lnTo>
                            <a:pt x="361008" y="478479"/>
                          </a:lnTo>
                          <a:lnTo>
                            <a:pt x="361665" y="478141"/>
                          </a:lnTo>
                          <a:lnTo>
                            <a:pt x="362313" y="477807"/>
                          </a:lnTo>
                          <a:lnTo>
                            <a:pt x="363071" y="477417"/>
                          </a:lnTo>
                          <a:lnTo>
                            <a:pt x="363774" y="477057"/>
                          </a:lnTo>
                          <a:lnTo>
                            <a:pt x="364478" y="476706"/>
                          </a:lnTo>
                          <a:lnTo>
                            <a:pt x="365181" y="476307"/>
                          </a:lnTo>
                          <a:lnTo>
                            <a:pt x="365829" y="475968"/>
                          </a:lnTo>
                          <a:lnTo>
                            <a:pt x="366487" y="475637"/>
                          </a:lnTo>
                          <a:lnTo>
                            <a:pt x="367236" y="475257"/>
                          </a:lnTo>
                          <a:lnTo>
                            <a:pt x="367939" y="474888"/>
                          </a:lnTo>
                          <a:lnTo>
                            <a:pt x="368642" y="474550"/>
                          </a:lnTo>
                          <a:lnTo>
                            <a:pt x="369345" y="474152"/>
                          </a:lnTo>
                          <a:lnTo>
                            <a:pt x="370003" y="473803"/>
                          </a:lnTo>
                          <a:lnTo>
                            <a:pt x="370651" y="473472"/>
                          </a:lnTo>
                          <a:lnTo>
                            <a:pt x="371409" y="473097"/>
                          </a:lnTo>
                          <a:lnTo>
                            <a:pt x="372112" y="472728"/>
                          </a:lnTo>
                          <a:lnTo>
                            <a:pt x="372815" y="472393"/>
                          </a:lnTo>
                          <a:lnTo>
                            <a:pt x="373519" y="471995"/>
                          </a:lnTo>
                          <a:lnTo>
                            <a:pt x="374167" y="471657"/>
                          </a:lnTo>
                          <a:lnTo>
                            <a:pt x="374824" y="471317"/>
                          </a:lnTo>
                          <a:lnTo>
                            <a:pt x="375574" y="470954"/>
                          </a:lnTo>
                          <a:lnTo>
                            <a:pt x="376277" y="470574"/>
                          </a:lnTo>
                          <a:lnTo>
                            <a:pt x="376934" y="470247"/>
                          </a:lnTo>
                          <a:lnTo>
                            <a:pt x="377683" y="469856"/>
                          </a:lnTo>
                          <a:lnTo>
                            <a:pt x="378341" y="469510"/>
                          </a:lnTo>
                          <a:lnTo>
                            <a:pt x="378989" y="469173"/>
                          </a:lnTo>
                          <a:lnTo>
                            <a:pt x="379747" y="468810"/>
                          </a:lnTo>
                          <a:lnTo>
                            <a:pt x="380450" y="468430"/>
                          </a:lnTo>
                          <a:lnTo>
                            <a:pt x="381099" y="468102"/>
                          </a:lnTo>
                          <a:lnTo>
                            <a:pt x="381802" y="467775"/>
                          </a:lnTo>
                          <a:lnTo>
                            <a:pt x="382505" y="467379"/>
                          </a:lnTo>
                          <a:lnTo>
                            <a:pt x="383163" y="467035"/>
                          </a:lnTo>
                          <a:lnTo>
                            <a:pt x="383912" y="466682"/>
                          </a:lnTo>
                          <a:lnTo>
                            <a:pt x="384615" y="466291"/>
                          </a:lnTo>
                          <a:lnTo>
                            <a:pt x="385272" y="465966"/>
                          </a:lnTo>
                          <a:lnTo>
                            <a:pt x="385921" y="465640"/>
                          </a:lnTo>
                          <a:lnTo>
                            <a:pt x="386679" y="465248"/>
                          </a:lnTo>
                          <a:lnTo>
                            <a:pt x="387382" y="464906"/>
                          </a:lnTo>
                          <a:lnTo>
                            <a:pt x="388085" y="464554"/>
                          </a:lnTo>
                          <a:lnTo>
                            <a:pt x="388788" y="464162"/>
                          </a:lnTo>
                          <a:lnTo>
                            <a:pt x="389437" y="463836"/>
                          </a:lnTo>
                          <a:lnTo>
                            <a:pt x="390094" y="463513"/>
                          </a:lnTo>
                          <a:lnTo>
                            <a:pt x="390844" y="463133"/>
                          </a:lnTo>
                          <a:lnTo>
                            <a:pt x="391547" y="462780"/>
                          </a:lnTo>
                          <a:lnTo>
                            <a:pt x="392250" y="462442"/>
                          </a:lnTo>
                          <a:lnTo>
                            <a:pt x="392953" y="462049"/>
                          </a:lnTo>
                          <a:lnTo>
                            <a:pt x="393611" y="461716"/>
                          </a:lnTo>
                          <a:lnTo>
                            <a:pt x="394259" y="461392"/>
                          </a:lnTo>
                          <a:lnTo>
                            <a:pt x="395017" y="461016"/>
                          </a:lnTo>
                          <a:lnTo>
                            <a:pt x="395720" y="460663"/>
                          </a:lnTo>
                          <a:lnTo>
                            <a:pt x="396424" y="460328"/>
                          </a:lnTo>
                          <a:lnTo>
                            <a:pt x="397072" y="459996"/>
                          </a:lnTo>
                          <a:lnTo>
                            <a:pt x="397775" y="459604"/>
                          </a:lnTo>
                          <a:lnTo>
                            <a:pt x="398433" y="459280"/>
                          </a:lnTo>
                          <a:lnTo>
                            <a:pt x="399182" y="458917"/>
                          </a:lnTo>
                          <a:lnTo>
                            <a:pt x="399885" y="458552"/>
                          </a:lnTo>
                          <a:lnTo>
                            <a:pt x="400589" y="458230"/>
                          </a:lnTo>
                          <a:lnTo>
                            <a:pt x="401292" y="457840"/>
                          </a:lnTo>
                          <a:lnTo>
                            <a:pt x="401949" y="457499"/>
                          </a:lnTo>
                          <a:lnTo>
                            <a:pt x="402598" y="457174"/>
                          </a:lnTo>
                          <a:lnTo>
                            <a:pt x="403356" y="456815"/>
                          </a:lnTo>
                          <a:lnTo>
                            <a:pt x="404059" y="456451"/>
                          </a:lnTo>
                          <a:lnTo>
                            <a:pt x="404707" y="456129"/>
                          </a:lnTo>
                          <a:lnTo>
                            <a:pt x="405411" y="455802"/>
                          </a:lnTo>
                          <a:lnTo>
                            <a:pt x="406114" y="455412"/>
                          </a:lnTo>
                          <a:lnTo>
                            <a:pt x="406771" y="455077"/>
                          </a:lnTo>
                          <a:lnTo>
                            <a:pt x="407521" y="454730"/>
                          </a:lnTo>
                          <a:lnTo>
                            <a:pt x="408224" y="454354"/>
                          </a:lnTo>
                          <a:lnTo>
                            <a:pt x="408881" y="454036"/>
                          </a:lnTo>
                          <a:lnTo>
                            <a:pt x="409585" y="453711"/>
                          </a:lnTo>
                          <a:lnTo>
                            <a:pt x="410288" y="453322"/>
                          </a:lnTo>
                          <a:lnTo>
                            <a:pt x="410936" y="452994"/>
                          </a:lnTo>
                          <a:lnTo>
                            <a:pt x="411694" y="452643"/>
                          </a:lnTo>
                          <a:lnTo>
                            <a:pt x="412397" y="452267"/>
                          </a:lnTo>
                          <a:lnTo>
                            <a:pt x="413046" y="451948"/>
                          </a:lnTo>
                          <a:lnTo>
                            <a:pt x="413704" y="451632"/>
                          </a:lnTo>
                          <a:lnTo>
                            <a:pt x="414453" y="451249"/>
                          </a:lnTo>
                          <a:lnTo>
                            <a:pt x="415110" y="450913"/>
                          </a:lnTo>
                          <a:lnTo>
                            <a:pt x="415859" y="450573"/>
                          </a:lnTo>
                          <a:lnTo>
                            <a:pt x="416563" y="450185"/>
                          </a:lnTo>
                          <a:lnTo>
                            <a:pt x="417220" y="449869"/>
                          </a:lnTo>
                          <a:lnTo>
                            <a:pt x="417869" y="449552"/>
                          </a:lnTo>
                          <a:lnTo>
                            <a:pt x="418627" y="449175"/>
                          </a:lnTo>
                          <a:lnTo>
                            <a:pt x="419330" y="448839"/>
                          </a:lnTo>
                          <a:lnTo>
                            <a:pt x="420033" y="448501"/>
                          </a:lnTo>
                          <a:lnTo>
                            <a:pt x="420682" y="448175"/>
                          </a:lnTo>
                          <a:lnTo>
                            <a:pt x="421385" y="447796"/>
                          </a:lnTo>
                          <a:lnTo>
                            <a:pt x="422043" y="447482"/>
                          </a:lnTo>
                          <a:lnTo>
                            <a:pt x="422792" y="447117"/>
                          </a:lnTo>
                          <a:lnTo>
                            <a:pt x="423495" y="446769"/>
                          </a:lnTo>
                          <a:lnTo>
                            <a:pt x="424198" y="446445"/>
                          </a:lnTo>
                          <a:lnTo>
                            <a:pt x="424856" y="446111"/>
                          </a:lnTo>
                          <a:lnTo>
                            <a:pt x="425559" y="445732"/>
                          </a:lnTo>
                          <a:lnTo>
                            <a:pt x="426208" y="445417"/>
                          </a:lnTo>
                          <a:lnTo>
                            <a:pt x="426966" y="445056"/>
                          </a:lnTo>
                          <a:lnTo>
                            <a:pt x="427669" y="444708"/>
                          </a:lnTo>
                          <a:lnTo>
                            <a:pt x="428318" y="444394"/>
                          </a:lnTo>
                          <a:lnTo>
                            <a:pt x="429021" y="444064"/>
                          </a:lnTo>
                          <a:lnTo>
                            <a:pt x="429724" y="443680"/>
                          </a:lnTo>
                          <a:lnTo>
                            <a:pt x="430382" y="443361"/>
                          </a:lnTo>
                          <a:lnTo>
                            <a:pt x="431131" y="443013"/>
                          </a:lnTo>
                          <a:lnTo>
                            <a:pt x="431834" y="442653"/>
                          </a:lnTo>
                          <a:lnTo>
                            <a:pt x="432491" y="442341"/>
                          </a:lnTo>
                          <a:lnTo>
                            <a:pt x="433195" y="442015"/>
                          </a:lnTo>
                          <a:lnTo>
                            <a:pt x="433898" y="441631"/>
                          </a:lnTo>
                          <a:lnTo>
                            <a:pt x="434547" y="441309"/>
                          </a:lnTo>
                          <a:lnTo>
                            <a:pt x="435305" y="440967"/>
                          </a:lnTo>
                          <a:lnTo>
                            <a:pt x="435953" y="440645"/>
                          </a:lnTo>
                          <a:lnTo>
                            <a:pt x="436657" y="440294"/>
                          </a:lnTo>
                          <a:lnTo>
                            <a:pt x="437360" y="439982"/>
                          </a:lnTo>
                          <a:lnTo>
                            <a:pt x="438063" y="439599"/>
                          </a:lnTo>
                          <a:lnTo>
                            <a:pt x="438721" y="439268"/>
                          </a:lnTo>
                          <a:lnTo>
                            <a:pt x="439470" y="438937"/>
                          </a:lnTo>
                          <a:lnTo>
                            <a:pt x="440128" y="438607"/>
                          </a:lnTo>
                          <a:lnTo>
                            <a:pt x="440831" y="438256"/>
                          </a:lnTo>
                          <a:lnTo>
                            <a:pt x="441480" y="437945"/>
                          </a:lnTo>
                          <a:lnTo>
                            <a:pt x="442237" y="437564"/>
                          </a:lnTo>
                          <a:lnTo>
                            <a:pt x="442886" y="437244"/>
                          </a:lnTo>
                          <a:lnTo>
                            <a:pt x="443544" y="436922"/>
                          </a:lnTo>
                          <a:lnTo>
                            <a:pt x="444293" y="436586"/>
                          </a:lnTo>
                          <a:lnTo>
                            <a:pt x="444996" y="436222"/>
                          </a:lnTo>
                          <a:lnTo>
                            <a:pt x="445653" y="435914"/>
                          </a:lnTo>
                          <a:lnTo>
                            <a:pt x="446403" y="435546"/>
                          </a:lnTo>
                          <a:lnTo>
                            <a:pt x="447106" y="435216"/>
                          </a:lnTo>
                          <a:lnTo>
                            <a:pt x="447709" y="434899"/>
                          </a:lnTo>
                          <a:lnTo>
                            <a:pt x="448467" y="434561"/>
                          </a:lnTo>
                          <a:lnTo>
                            <a:pt x="449170" y="434197"/>
                          </a:lnTo>
                          <a:lnTo>
                            <a:pt x="449819" y="433888"/>
                          </a:lnTo>
                          <a:lnTo>
                            <a:pt x="450577" y="433525"/>
                          </a:lnTo>
                          <a:lnTo>
                            <a:pt x="451226" y="433208"/>
                          </a:lnTo>
                          <a:lnTo>
                            <a:pt x="451883" y="432880"/>
                          </a:lnTo>
                          <a:lnTo>
                            <a:pt x="452632" y="432553"/>
                          </a:lnTo>
                          <a:lnTo>
                            <a:pt x="453336" y="432176"/>
                          </a:lnTo>
                          <a:lnTo>
                            <a:pt x="453993" y="431872"/>
                          </a:lnTo>
                          <a:lnTo>
                            <a:pt x="454743" y="431521"/>
                          </a:lnTo>
                          <a:lnTo>
                            <a:pt x="455400" y="431194"/>
                          </a:lnTo>
                          <a:lnTo>
                            <a:pt x="456103" y="430873"/>
                          </a:lnTo>
                          <a:lnTo>
                            <a:pt x="456806" y="430543"/>
                          </a:lnTo>
                          <a:lnTo>
                            <a:pt x="457510" y="430166"/>
                          </a:lnTo>
                          <a:lnTo>
                            <a:pt x="458159" y="429859"/>
                          </a:lnTo>
                          <a:lnTo>
                            <a:pt x="458917" y="429514"/>
                          </a:lnTo>
                          <a:lnTo>
                            <a:pt x="459565" y="429198"/>
                          </a:lnTo>
                          <a:lnTo>
                            <a:pt x="460269" y="428864"/>
                          </a:lnTo>
                          <a:lnTo>
                            <a:pt x="460972" y="428549"/>
                          </a:lnTo>
                          <a:lnTo>
                            <a:pt x="461676" y="428170"/>
                          </a:lnTo>
                          <a:lnTo>
                            <a:pt x="462333" y="427856"/>
                          </a:lnTo>
                          <a:lnTo>
                            <a:pt x="463082" y="427523"/>
                          </a:lnTo>
                          <a:lnTo>
                            <a:pt x="463740" y="427198"/>
                          </a:lnTo>
                          <a:lnTo>
                            <a:pt x="464443" y="426864"/>
                          </a:lnTo>
                          <a:lnTo>
                            <a:pt x="465146" y="426552"/>
                          </a:lnTo>
                          <a:lnTo>
                            <a:pt x="465850" y="426175"/>
                          </a:lnTo>
                          <a:lnTo>
                            <a:pt x="466499" y="425860"/>
                          </a:lnTo>
                          <a:lnTo>
                            <a:pt x="467156" y="425555"/>
                          </a:lnTo>
                          <a:lnTo>
                            <a:pt x="467905" y="425215"/>
                          </a:lnTo>
                          <a:lnTo>
                            <a:pt x="468609" y="424868"/>
                          </a:lnTo>
                          <a:lnTo>
                            <a:pt x="469266" y="424567"/>
                          </a:lnTo>
                          <a:lnTo>
                            <a:pt x="470015" y="424195"/>
                          </a:lnTo>
                          <a:lnTo>
                            <a:pt x="470673" y="423872"/>
                          </a:lnTo>
                          <a:lnTo>
                            <a:pt x="471322" y="423563"/>
                          </a:lnTo>
                          <a:lnTo>
                            <a:pt x="472080" y="423229"/>
                          </a:lnTo>
                          <a:lnTo>
                            <a:pt x="472783" y="422882"/>
                          </a:lnTo>
                          <a:lnTo>
                            <a:pt x="473432" y="422579"/>
                          </a:lnTo>
                          <a:lnTo>
                            <a:pt x="474190" y="422212"/>
                          </a:lnTo>
                          <a:lnTo>
                            <a:pt x="474838" y="421900"/>
                          </a:lnTo>
                          <a:lnTo>
                            <a:pt x="475496" y="421581"/>
                          </a:lnTo>
                          <a:lnTo>
                            <a:pt x="476245" y="421260"/>
                          </a:lnTo>
                          <a:lnTo>
                            <a:pt x="476949" y="420899"/>
                          </a:lnTo>
                          <a:lnTo>
                            <a:pt x="477606" y="420600"/>
                          </a:lnTo>
                          <a:lnTo>
                            <a:pt x="478355" y="420246"/>
                          </a:lnTo>
                          <a:lnTo>
                            <a:pt x="479013" y="419925"/>
                          </a:lnTo>
                          <a:lnTo>
                            <a:pt x="479662" y="419614"/>
                          </a:lnTo>
                          <a:lnTo>
                            <a:pt x="480420" y="419287"/>
                          </a:lnTo>
                          <a:lnTo>
                            <a:pt x="481123" y="418925"/>
                          </a:lnTo>
                          <a:lnTo>
                            <a:pt x="481772" y="418625"/>
                          </a:lnTo>
                          <a:lnTo>
                            <a:pt x="482429" y="418327"/>
                          </a:lnTo>
                          <a:lnTo>
                            <a:pt x="483179" y="417966"/>
                          </a:lnTo>
                          <a:lnTo>
                            <a:pt x="483836" y="417646"/>
                          </a:lnTo>
                          <a:lnTo>
                            <a:pt x="484586" y="417331"/>
                          </a:lnTo>
                          <a:lnTo>
                            <a:pt x="485289" y="416958"/>
                          </a:lnTo>
                          <a:lnTo>
                            <a:pt x="485946" y="416660"/>
                          </a:lnTo>
                          <a:lnTo>
                            <a:pt x="486595" y="416360"/>
                          </a:lnTo>
                          <a:lnTo>
                            <a:pt x="487353" y="416005"/>
                          </a:lnTo>
                          <a:lnTo>
                            <a:pt x="488056" y="415688"/>
                          </a:lnTo>
                          <a:lnTo>
                            <a:pt x="488760" y="415371"/>
                          </a:lnTo>
                          <a:lnTo>
                            <a:pt x="489463" y="414999"/>
                          </a:lnTo>
                          <a:lnTo>
                            <a:pt x="490112" y="414697"/>
                          </a:lnTo>
                          <a:lnTo>
                            <a:pt x="490770" y="414402"/>
                          </a:lnTo>
                          <a:lnTo>
                            <a:pt x="491519" y="414059"/>
                          </a:lnTo>
                          <a:lnTo>
                            <a:pt x="492222" y="413729"/>
                          </a:lnTo>
                          <a:lnTo>
                            <a:pt x="492926" y="413428"/>
                          </a:lnTo>
                          <a:lnTo>
                            <a:pt x="493629" y="413057"/>
                          </a:lnTo>
                          <a:lnTo>
                            <a:pt x="494287" y="412744"/>
                          </a:lnTo>
                          <a:lnTo>
                            <a:pt x="494936" y="412447"/>
                          </a:lnTo>
                          <a:lnTo>
                            <a:pt x="495693" y="412110"/>
                          </a:lnTo>
                          <a:lnTo>
                            <a:pt x="496397" y="411779"/>
                          </a:lnTo>
                          <a:lnTo>
                            <a:pt x="497100" y="411482"/>
                          </a:lnTo>
                          <a:lnTo>
                            <a:pt x="497749" y="411175"/>
                          </a:lnTo>
                          <a:lnTo>
                            <a:pt x="498453" y="410804"/>
                          </a:lnTo>
                          <a:lnTo>
                            <a:pt x="499110" y="410501"/>
                          </a:lnTo>
                          <a:lnTo>
                            <a:pt x="499860" y="410177"/>
                          </a:lnTo>
                          <a:lnTo>
                            <a:pt x="500563" y="409833"/>
                          </a:lnTo>
                          <a:lnTo>
                            <a:pt x="501220" y="409540"/>
                          </a:lnTo>
                          <a:lnTo>
                            <a:pt x="501924" y="409236"/>
                          </a:lnTo>
                          <a:lnTo>
                            <a:pt x="502627" y="408866"/>
                          </a:lnTo>
                          <a:lnTo>
                            <a:pt x="503276" y="408560"/>
                          </a:lnTo>
                          <a:lnTo>
                            <a:pt x="504034" y="408242"/>
                          </a:lnTo>
                          <a:lnTo>
                            <a:pt x="504738" y="407896"/>
                          </a:lnTo>
                          <a:lnTo>
                            <a:pt x="505386" y="407601"/>
                          </a:lnTo>
                          <a:lnTo>
                            <a:pt x="506044" y="407310"/>
                          </a:lnTo>
                          <a:lnTo>
                            <a:pt x="506793" y="406944"/>
                          </a:lnTo>
                          <a:lnTo>
                            <a:pt x="507451" y="406629"/>
                          </a:lnTo>
                          <a:lnTo>
                            <a:pt x="508200" y="406322"/>
                          </a:lnTo>
                          <a:lnTo>
                            <a:pt x="508903" y="405962"/>
                          </a:lnTo>
                          <a:lnTo>
                            <a:pt x="509561" y="405672"/>
                          </a:lnTo>
                          <a:lnTo>
                            <a:pt x="510210" y="405378"/>
                          </a:lnTo>
                          <a:lnTo>
                            <a:pt x="510968" y="405018"/>
                          </a:lnTo>
                          <a:lnTo>
                            <a:pt x="511617" y="404715"/>
                          </a:lnTo>
                          <a:lnTo>
                            <a:pt x="512375" y="404399"/>
                          </a:lnTo>
                          <a:lnTo>
                            <a:pt x="513024" y="404095"/>
                          </a:lnTo>
                          <a:lnTo>
                            <a:pt x="513727" y="403746"/>
                          </a:lnTo>
                          <a:lnTo>
                            <a:pt x="514385" y="403456"/>
                          </a:lnTo>
                          <a:lnTo>
                            <a:pt x="515134" y="403109"/>
                          </a:lnTo>
                          <a:lnTo>
                            <a:pt x="515837" y="402796"/>
                          </a:lnTo>
                          <a:lnTo>
                            <a:pt x="516541" y="402492"/>
                          </a:lnTo>
                          <a:lnTo>
                            <a:pt x="517198" y="402179"/>
                          </a:lnTo>
                          <a:lnTo>
                            <a:pt x="517902" y="401829"/>
                          </a:lnTo>
                          <a:lnTo>
                            <a:pt x="518551" y="401537"/>
                          </a:lnTo>
                          <a:lnTo>
                            <a:pt x="519309" y="401196"/>
                          </a:lnTo>
                          <a:lnTo>
                            <a:pt x="520012" y="400882"/>
                          </a:lnTo>
                          <a:lnTo>
                            <a:pt x="520615" y="400582"/>
                          </a:lnTo>
                          <a:lnTo>
                            <a:pt x="521365" y="400280"/>
                          </a:lnTo>
                          <a:lnTo>
                            <a:pt x="522068" y="399915"/>
                          </a:lnTo>
                          <a:lnTo>
                            <a:pt x="522726" y="399627"/>
                          </a:lnTo>
                          <a:lnTo>
                            <a:pt x="523475" y="399300"/>
                          </a:lnTo>
                          <a:lnTo>
                            <a:pt x="524178" y="398971"/>
                          </a:lnTo>
                          <a:lnTo>
                            <a:pt x="524836" y="398685"/>
                          </a:lnTo>
                          <a:lnTo>
                            <a:pt x="525539" y="398376"/>
                          </a:lnTo>
                          <a:lnTo>
                            <a:pt x="526243" y="398010"/>
                          </a:lnTo>
                          <a:lnTo>
                            <a:pt x="526892" y="397721"/>
                          </a:lnTo>
                          <a:lnTo>
                            <a:pt x="527650" y="397399"/>
                          </a:lnTo>
                          <a:lnTo>
                            <a:pt x="528299" y="397099"/>
                          </a:lnTo>
                          <a:lnTo>
                            <a:pt x="529002" y="396781"/>
                          </a:lnTo>
                          <a:lnTo>
                            <a:pt x="529706" y="396489"/>
                          </a:lnTo>
                          <a:lnTo>
                            <a:pt x="530409" y="396124"/>
                          </a:lnTo>
                          <a:lnTo>
                            <a:pt x="531067" y="395823"/>
                          </a:lnTo>
                          <a:lnTo>
                            <a:pt x="531716" y="395535"/>
                          </a:lnTo>
                          <a:lnTo>
                            <a:pt x="532473" y="395206"/>
                          </a:lnTo>
                          <a:lnTo>
                            <a:pt x="533177" y="394887"/>
                          </a:lnTo>
                          <a:lnTo>
                            <a:pt x="533880" y="394598"/>
                          </a:lnTo>
                          <a:lnTo>
                            <a:pt x="534584" y="394234"/>
                          </a:lnTo>
                          <a:lnTo>
                            <a:pt x="535233" y="393936"/>
                          </a:lnTo>
                          <a:lnTo>
                            <a:pt x="535890" y="393645"/>
                          </a:lnTo>
                          <a:lnTo>
                            <a:pt x="536640" y="393329"/>
                          </a:lnTo>
                          <a:lnTo>
                            <a:pt x="537343" y="392995"/>
                          </a:lnTo>
                          <a:lnTo>
                            <a:pt x="538001" y="392712"/>
                          </a:lnTo>
                          <a:lnTo>
                            <a:pt x="538750" y="392360"/>
                          </a:lnTo>
                          <a:lnTo>
                            <a:pt x="539408" y="392053"/>
                          </a:lnTo>
                          <a:lnTo>
                            <a:pt x="540057" y="391757"/>
                          </a:lnTo>
                          <a:lnTo>
                            <a:pt x="540815" y="391448"/>
                          </a:lnTo>
                          <a:lnTo>
                            <a:pt x="541518" y="391114"/>
                          </a:lnTo>
                          <a:lnTo>
                            <a:pt x="542167" y="390828"/>
                          </a:lnTo>
                          <a:lnTo>
                            <a:pt x="542825" y="390546"/>
                          </a:lnTo>
                          <a:lnTo>
                            <a:pt x="543026" y="390483"/>
                          </a:lnTo>
                          <a:lnTo>
                            <a:pt x="543574" y="390186"/>
                          </a:lnTo>
                          <a:lnTo>
                            <a:pt x="544232" y="389879"/>
                          </a:lnTo>
                          <a:lnTo>
                            <a:pt x="544981" y="389584"/>
                          </a:lnTo>
                          <a:lnTo>
                            <a:pt x="545685" y="389234"/>
                          </a:lnTo>
                          <a:lnTo>
                            <a:pt x="546342" y="388953"/>
                          </a:lnTo>
                          <a:lnTo>
                            <a:pt x="546991" y="388668"/>
                          </a:lnTo>
                          <a:lnTo>
                            <a:pt x="547749" y="388315"/>
                          </a:lnTo>
                          <a:lnTo>
                            <a:pt x="548398" y="388019"/>
                          </a:lnTo>
                          <a:lnTo>
                            <a:pt x="549156" y="387715"/>
                          </a:lnTo>
                          <a:lnTo>
                            <a:pt x="549860" y="387364"/>
                          </a:lnTo>
                          <a:lnTo>
                            <a:pt x="550509" y="387081"/>
                          </a:lnTo>
                          <a:lnTo>
                            <a:pt x="551166" y="386801"/>
                          </a:lnTo>
                          <a:lnTo>
                            <a:pt x="551916" y="386461"/>
                          </a:lnTo>
                          <a:lnTo>
                            <a:pt x="552573" y="386155"/>
                          </a:lnTo>
                          <a:lnTo>
                            <a:pt x="553222" y="385861"/>
                          </a:lnTo>
                          <a:lnTo>
                            <a:pt x="553377" y="385797"/>
                          </a:lnTo>
                          <a:lnTo>
                            <a:pt x="554026" y="385502"/>
                          </a:lnTo>
                          <a:lnTo>
                            <a:pt x="554684" y="385218"/>
                          </a:lnTo>
                          <a:lnTo>
                            <a:pt x="555333" y="384935"/>
                          </a:lnTo>
                          <a:lnTo>
                            <a:pt x="556091" y="384602"/>
                          </a:lnTo>
                          <a:lnTo>
                            <a:pt x="556794" y="384300"/>
                          </a:lnTo>
                          <a:lnTo>
                            <a:pt x="557397" y="384004"/>
                          </a:lnTo>
                          <a:lnTo>
                            <a:pt x="557544" y="383950"/>
                          </a:lnTo>
                          <a:lnTo>
                            <a:pt x="558147" y="383713"/>
                          </a:lnTo>
                          <a:lnTo>
                            <a:pt x="558850" y="383357"/>
                          </a:lnTo>
                          <a:lnTo>
                            <a:pt x="559508" y="383080"/>
                          </a:lnTo>
                          <a:lnTo>
                            <a:pt x="560257" y="382759"/>
                          </a:lnTo>
                          <a:lnTo>
                            <a:pt x="560961" y="382443"/>
                          </a:lnTo>
                          <a:lnTo>
                            <a:pt x="561564" y="382164"/>
                          </a:lnTo>
                          <a:lnTo>
                            <a:pt x="561719" y="382100"/>
                          </a:lnTo>
                          <a:lnTo>
                            <a:pt x="562221" y="381862"/>
                          </a:lnTo>
                          <a:lnTo>
                            <a:pt x="562368" y="381807"/>
                          </a:lnTo>
                          <a:lnTo>
                            <a:pt x="563025" y="381506"/>
                          </a:lnTo>
                          <a:lnTo>
                            <a:pt x="563674" y="381226"/>
                          </a:lnTo>
                          <a:lnTo>
                            <a:pt x="564433" y="380912"/>
                          </a:lnTo>
                          <a:lnTo>
                            <a:pt x="565136" y="380595"/>
                          </a:lnTo>
                          <a:lnTo>
                            <a:pt x="565785" y="380315"/>
                          </a:lnTo>
                          <a:lnTo>
                            <a:pt x="566388" y="380027"/>
                          </a:lnTo>
                          <a:lnTo>
                            <a:pt x="566543" y="379963"/>
                          </a:lnTo>
                          <a:lnTo>
                            <a:pt x="567192" y="379672"/>
                          </a:lnTo>
                          <a:lnTo>
                            <a:pt x="567850" y="379382"/>
                          </a:lnTo>
                          <a:lnTo>
                            <a:pt x="568599" y="379082"/>
                          </a:lnTo>
                          <a:lnTo>
                            <a:pt x="569303" y="378749"/>
                          </a:lnTo>
                          <a:lnTo>
                            <a:pt x="569960" y="378474"/>
                          </a:lnTo>
                          <a:lnTo>
                            <a:pt x="570563" y="378189"/>
                          </a:lnTo>
                          <a:lnTo>
                            <a:pt x="570710" y="378136"/>
                          </a:lnTo>
                          <a:lnTo>
                            <a:pt x="571367" y="377835"/>
                          </a:lnTo>
                          <a:lnTo>
                            <a:pt x="572016" y="377545"/>
                          </a:lnTo>
                          <a:lnTo>
                            <a:pt x="572774" y="377248"/>
                          </a:lnTo>
                          <a:lnTo>
                            <a:pt x="573423" y="376958"/>
                          </a:lnTo>
                          <a:lnTo>
                            <a:pt x="574127" y="376635"/>
                          </a:lnTo>
                          <a:lnTo>
                            <a:pt x="574785" y="376361"/>
                          </a:lnTo>
                          <a:lnTo>
                            <a:pt x="574986" y="376308"/>
                          </a:lnTo>
                          <a:lnTo>
                            <a:pt x="575534" y="376015"/>
                          </a:lnTo>
                          <a:lnTo>
                            <a:pt x="576192" y="375715"/>
                          </a:lnTo>
                          <a:lnTo>
                            <a:pt x="576941" y="375429"/>
                          </a:lnTo>
                          <a:lnTo>
                            <a:pt x="577599" y="375130"/>
                          </a:lnTo>
                          <a:lnTo>
                            <a:pt x="578302" y="374806"/>
                          </a:lnTo>
                          <a:lnTo>
                            <a:pt x="578951" y="374529"/>
                          </a:lnTo>
                          <a:lnTo>
                            <a:pt x="579709" y="374190"/>
                          </a:lnTo>
                          <a:lnTo>
                            <a:pt x="580358" y="373901"/>
                          </a:lnTo>
                          <a:lnTo>
                            <a:pt x="581016" y="373605"/>
                          </a:lnTo>
                          <a:lnTo>
                            <a:pt x="581766" y="373318"/>
                          </a:lnTo>
                          <a:lnTo>
                            <a:pt x="582469" y="372979"/>
                          </a:lnTo>
                          <a:lnTo>
                            <a:pt x="583127" y="372707"/>
                          </a:lnTo>
                          <a:lnTo>
                            <a:pt x="583876" y="372381"/>
                          </a:lnTo>
                          <a:lnTo>
                            <a:pt x="584580" y="372081"/>
                          </a:lnTo>
                          <a:lnTo>
                            <a:pt x="585183" y="371796"/>
                          </a:lnTo>
                          <a:lnTo>
                            <a:pt x="585941" y="371503"/>
                          </a:lnTo>
                          <a:lnTo>
                            <a:pt x="586644" y="371162"/>
                          </a:lnTo>
                          <a:lnTo>
                            <a:pt x="587293" y="370886"/>
                          </a:lnTo>
                          <a:lnTo>
                            <a:pt x="588051" y="370568"/>
                          </a:lnTo>
                          <a:lnTo>
                            <a:pt x="588700" y="370282"/>
                          </a:lnTo>
                          <a:lnTo>
                            <a:pt x="589358" y="369985"/>
                          </a:lnTo>
                          <a:lnTo>
                            <a:pt x="590007" y="369698"/>
                          </a:lnTo>
                          <a:lnTo>
                            <a:pt x="590162" y="369635"/>
                          </a:lnTo>
                          <a:lnTo>
                            <a:pt x="590811" y="369349"/>
                          </a:lnTo>
                          <a:lnTo>
                            <a:pt x="591469" y="369076"/>
                          </a:lnTo>
                          <a:lnTo>
                            <a:pt x="592118" y="368802"/>
                          </a:lnTo>
                          <a:lnTo>
                            <a:pt x="592876" y="368475"/>
                          </a:lnTo>
                          <a:lnTo>
                            <a:pt x="593579" y="368186"/>
                          </a:lnTo>
                          <a:lnTo>
                            <a:pt x="594183" y="367894"/>
                          </a:lnTo>
                          <a:lnTo>
                            <a:pt x="594329" y="367842"/>
                          </a:lnTo>
                          <a:lnTo>
                            <a:pt x="594987" y="367546"/>
                          </a:lnTo>
                          <a:lnTo>
                            <a:pt x="595636" y="367267"/>
                          </a:lnTo>
                          <a:lnTo>
                            <a:pt x="596293" y="366998"/>
                          </a:lnTo>
                          <a:lnTo>
                            <a:pt x="597043" y="366686"/>
                          </a:lnTo>
                          <a:lnTo>
                            <a:pt x="597746" y="366379"/>
                          </a:lnTo>
                          <a:lnTo>
                            <a:pt x="598349" y="366106"/>
                          </a:lnTo>
                          <a:lnTo>
                            <a:pt x="598504" y="366044"/>
                          </a:lnTo>
                          <a:lnTo>
                            <a:pt x="599154" y="365759"/>
                          </a:lnTo>
                          <a:lnTo>
                            <a:pt x="599811" y="365468"/>
                          </a:lnTo>
                          <a:lnTo>
                            <a:pt x="600460" y="365196"/>
                          </a:lnTo>
                          <a:lnTo>
                            <a:pt x="601218" y="364891"/>
                          </a:lnTo>
                          <a:lnTo>
                            <a:pt x="601922" y="364584"/>
                          </a:lnTo>
                          <a:lnTo>
                            <a:pt x="602571" y="364312"/>
                          </a:lnTo>
                          <a:lnTo>
                            <a:pt x="602772" y="364265"/>
                          </a:lnTo>
                          <a:lnTo>
                            <a:pt x="603174" y="364029"/>
                          </a:lnTo>
                          <a:lnTo>
                            <a:pt x="603329" y="363968"/>
                          </a:lnTo>
                          <a:lnTo>
                            <a:pt x="603978" y="363684"/>
                          </a:lnTo>
                          <a:lnTo>
                            <a:pt x="604636" y="363404"/>
                          </a:lnTo>
                          <a:lnTo>
                            <a:pt x="605385" y="363113"/>
                          </a:lnTo>
                          <a:lnTo>
                            <a:pt x="606089" y="362789"/>
                          </a:lnTo>
                          <a:lnTo>
                            <a:pt x="606746" y="362523"/>
                          </a:lnTo>
                          <a:lnTo>
                            <a:pt x="606947" y="362477"/>
                          </a:lnTo>
                          <a:lnTo>
                            <a:pt x="607349" y="362243"/>
                          </a:lnTo>
                          <a:lnTo>
                            <a:pt x="607496" y="362192"/>
                          </a:lnTo>
                          <a:lnTo>
                            <a:pt x="608154" y="361899"/>
                          </a:lnTo>
                          <a:lnTo>
                            <a:pt x="608803" y="361616"/>
                          </a:lnTo>
                          <a:lnTo>
                            <a:pt x="609561" y="361330"/>
                          </a:lnTo>
                          <a:lnTo>
                            <a:pt x="610264" y="361005"/>
                          </a:lnTo>
                          <a:lnTo>
                            <a:pt x="610913" y="360735"/>
                          </a:lnTo>
                          <a:lnTo>
                            <a:pt x="611571" y="360470"/>
                          </a:lnTo>
                          <a:lnTo>
                            <a:pt x="611772" y="360419"/>
                          </a:lnTo>
                          <a:lnTo>
                            <a:pt x="612321" y="360130"/>
                          </a:lnTo>
                          <a:lnTo>
                            <a:pt x="612978" y="359838"/>
                          </a:lnTo>
                          <a:lnTo>
                            <a:pt x="613627" y="359562"/>
                          </a:lnTo>
                          <a:lnTo>
                            <a:pt x="613782" y="359495"/>
                          </a:lnTo>
                          <a:lnTo>
                            <a:pt x="614431" y="359221"/>
                          </a:lnTo>
                          <a:lnTo>
                            <a:pt x="615089" y="358957"/>
                          </a:lnTo>
                          <a:lnTo>
                            <a:pt x="615738" y="358688"/>
                          </a:lnTo>
                          <a:lnTo>
                            <a:pt x="616496" y="358357"/>
                          </a:lnTo>
                          <a:lnTo>
                            <a:pt x="617145" y="358076"/>
                          </a:lnTo>
                          <a:lnTo>
                            <a:pt x="617803" y="357789"/>
                          </a:lnTo>
                          <a:lnTo>
                            <a:pt x="617949" y="357734"/>
                          </a:lnTo>
                          <a:lnTo>
                            <a:pt x="618553" y="357512"/>
                          </a:lnTo>
                          <a:lnTo>
                            <a:pt x="619256" y="357180"/>
                          </a:lnTo>
                          <a:lnTo>
                            <a:pt x="619914" y="356917"/>
                          </a:lnTo>
                          <a:lnTo>
                            <a:pt x="620664" y="356599"/>
                          </a:lnTo>
                          <a:lnTo>
                            <a:pt x="621321" y="356308"/>
                          </a:lnTo>
                          <a:lnTo>
                            <a:pt x="621970" y="356029"/>
                          </a:lnTo>
                          <a:lnTo>
                            <a:pt x="622125" y="355968"/>
                          </a:lnTo>
                          <a:lnTo>
                            <a:pt x="622728" y="355746"/>
                          </a:lnTo>
                          <a:lnTo>
                            <a:pt x="623432" y="355414"/>
                          </a:lnTo>
                          <a:lnTo>
                            <a:pt x="624081" y="355146"/>
                          </a:lnTo>
                          <a:lnTo>
                            <a:pt x="624839" y="354837"/>
                          </a:lnTo>
                          <a:lnTo>
                            <a:pt x="625543" y="354546"/>
                          </a:lnTo>
                          <a:lnTo>
                            <a:pt x="626146" y="354268"/>
                          </a:lnTo>
                          <a:lnTo>
                            <a:pt x="626795" y="353989"/>
                          </a:lnTo>
                          <a:lnTo>
                            <a:pt x="626950" y="353929"/>
                          </a:lnTo>
                          <a:lnTo>
                            <a:pt x="627599" y="353650"/>
                          </a:lnTo>
                          <a:lnTo>
                            <a:pt x="628257" y="353386"/>
                          </a:lnTo>
                          <a:lnTo>
                            <a:pt x="629006" y="353091"/>
                          </a:lnTo>
                          <a:lnTo>
                            <a:pt x="629664" y="352802"/>
                          </a:lnTo>
                          <a:lnTo>
                            <a:pt x="630367" y="352522"/>
                          </a:lnTo>
                          <a:lnTo>
                            <a:pt x="630971" y="352235"/>
                          </a:lnTo>
                          <a:lnTo>
                            <a:pt x="631117" y="352185"/>
                          </a:lnTo>
                          <a:lnTo>
                            <a:pt x="631775" y="351896"/>
                          </a:lnTo>
                          <a:lnTo>
                            <a:pt x="632424" y="351627"/>
                          </a:lnTo>
                          <a:lnTo>
                            <a:pt x="633081" y="351366"/>
                          </a:lnTo>
                          <a:lnTo>
                            <a:pt x="633831" y="351062"/>
                          </a:lnTo>
                          <a:lnTo>
                            <a:pt x="634535" y="350765"/>
                          </a:lnTo>
                          <a:lnTo>
                            <a:pt x="635138" y="350497"/>
                          </a:lnTo>
                          <a:lnTo>
                            <a:pt x="635293" y="350437"/>
                          </a:lnTo>
                          <a:lnTo>
                            <a:pt x="635942" y="350160"/>
                          </a:lnTo>
                          <a:lnTo>
                            <a:pt x="636600" y="349878"/>
                          </a:lnTo>
                          <a:lnTo>
                            <a:pt x="637249" y="349613"/>
                          </a:lnTo>
                          <a:lnTo>
                            <a:pt x="638007" y="349317"/>
                          </a:lnTo>
                          <a:lnTo>
                            <a:pt x="638711" y="349019"/>
                          </a:lnTo>
                          <a:lnTo>
                            <a:pt x="639314" y="348754"/>
                          </a:lnTo>
                          <a:lnTo>
                            <a:pt x="639460" y="348705"/>
                          </a:lnTo>
                          <a:lnTo>
                            <a:pt x="640118" y="348418"/>
                          </a:lnTo>
                          <a:lnTo>
                            <a:pt x="640767" y="348141"/>
                          </a:lnTo>
                          <a:lnTo>
                            <a:pt x="641425" y="347871"/>
                          </a:lnTo>
                          <a:lnTo>
                            <a:pt x="642174" y="347589"/>
                          </a:lnTo>
                          <a:lnTo>
                            <a:pt x="642878" y="347274"/>
                          </a:lnTo>
                          <a:lnTo>
                            <a:pt x="643536" y="347015"/>
                          </a:lnTo>
                          <a:lnTo>
                            <a:pt x="643737" y="346973"/>
                          </a:lnTo>
                          <a:lnTo>
                            <a:pt x="644285" y="346692"/>
                          </a:lnTo>
                          <a:lnTo>
                            <a:pt x="644943" y="346406"/>
                          </a:lnTo>
                          <a:lnTo>
                            <a:pt x="645592" y="346131"/>
                          </a:lnTo>
                          <a:lnTo>
                            <a:pt x="646350" y="345855"/>
                          </a:lnTo>
                          <a:lnTo>
                            <a:pt x="647054" y="345538"/>
                          </a:lnTo>
                          <a:lnTo>
                            <a:pt x="647703" y="345276"/>
                          </a:lnTo>
                          <a:lnTo>
                            <a:pt x="648360" y="345019"/>
                          </a:lnTo>
                          <a:lnTo>
                            <a:pt x="648561" y="344971"/>
                          </a:lnTo>
                          <a:lnTo>
                            <a:pt x="649110" y="344687"/>
                          </a:lnTo>
                          <a:lnTo>
                            <a:pt x="649768" y="344401"/>
                          </a:lnTo>
                          <a:lnTo>
                            <a:pt x="650417" y="344135"/>
                          </a:lnTo>
                          <a:lnTo>
                            <a:pt x="650572" y="344068"/>
                          </a:lnTo>
                          <a:lnTo>
                            <a:pt x="651221" y="343803"/>
                          </a:lnTo>
                          <a:lnTo>
                            <a:pt x="651879" y="343547"/>
                          </a:lnTo>
                          <a:lnTo>
                            <a:pt x="652528" y="343286"/>
                          </a:lnTo>
                          <a:lnTo>
                            <a:pt x="653286" y="342961"/>
                          </a:lnTo>
                          <a:lnTo>
                            <a:pt x="653935" y="342688"/>
                          </a:lnTo>
                          <a:lnTo>
                            <a:pt x="654593" y="342409"/>
                          </a:lnTo>
                          <a:lnTo>
                            <a:pt x="654740" y="342355"/>
                          </a:lnTo>
                          <a:lnTo>
                            <a:pt x="655397" y="342079"/>
                          </a:lnTo>
                          <a:lnTo>
                            <a:pt x="656046" y="341818"/>
                          </a:lnTo>
                          <a:lnTo>
                            <a:pt x="656704" y="341563"/>
                          </a:lnTo>
                          <a:lnTo>
                            <a:pt x="657454" y="341253"/>
                          </a:lnTo>
                          <a:lnTo>
                            <a:pt x="658111" y="340970"/>
                          </a:lnTo>
                          <a:lnTo>
                            <a:pt x="658760" y="340697"/>
                          </a:lnTo>
                          <a:lnTo>
                            <a:pt x="658915" y="340638"/>
                          </a:lnTo>
                          <a:lnTo>
                            <a:pt x="659518" y="340425"/>
                          </a:lnTo>
                          <a:lnTo>
                            <a:pt x="660222" y="340100"/>
                          </a:lnTo>
                          <a:lnTo>
                            <a:pt x="660871" y="339840"/>
                          </a:lnTo>
                          <a:lnTo>
                            <a:pt x="661630" y="339539"/>
                          </a:lnTo>
                          <a:lnTo>
                            <a:pt x="662333" y="339257"/>
                          </a:lnTo>
                          <a:lnTo>
                            <a:pt x="662936" y="338984"/>
                          </a:lnTo>
                          <a:lnTo>
                            <a:pt x="663586" y="338713"/>
                          </a:lnTo>
                          <a:lnTo>
                            <a:pt x="663741" y="338655"/>
                          </a:lnTo>
                          <a:lnTo>
                            <a:pt x="664390" y="338383"/>
                          </a:lnTo>
                          <a:lnTo>
                            <a:pt x="665047" y="338128"/>
                          </a:lnTo>
                          <a:lnTo>
                            <a:pt x="665797" y="337841"/>
                          </a:lnTo>
                          <a:lnTo>
                            <a:pt x="666501" y="337542"/>
                          </a:lnTo>
                          <a:lnTo>
                            <a:pt x="667104" y="337288"/>
                          </a:lnTo>
                          <a:lnTo>
                            <a:pt x="667762" y="337007"/>
                          </a:lnTo>
                          <a:lnTo>
                            <a:pt x="667908" y="336959"/>
                          </a:lnTo>
                          <a:lnTo>
                            <a:pt x="668566" y="336678"/>
                          </a:lnTo>
                          <a:lnTo>
                            <a:pt x="669215" y="336416"/>
                          </a:lnTo>
                          <a:lnTo>
                            <a:pt x="669973" y="336137"/>
                          </a:lnTo>
                          <a:lnTo>
                            <a:pt x="670622" y="335867"/>
                          </a:lnTo>
                          <a:lnTo>
                            <a:pt x="671326" y="335579"/>
                          </a:lnTo>
                          <a:lnTo>
                            <a:pt x="671929" y="335316"/>
                          </a:lnTo>
                          <a:lnTo>
                            <a:pt x="672084" y="335258"/>
                          </a:lnTo>
                          <a:lnTo>
                            <a:pt x="672733" y="334988"/>
                          </a:lnTo>
                          <a:lnTo>
                            <a:pt x="673391" y="334715"/>
                          </a:lnTo>
                          <a:lnTo>
                            <a:pt x="674141" y="334450"/>
                          </a:lnTo>
                          <a:lnTo>
                            <a:pt x="674798" y="334170"/>
                          </a:lnTo>
                          <a:lnTo>
                            <a:pt x="675502" y="333881"/>
                          </a:lnTo>
                          <a:lnTo>
                            <a:pt x="676105" y="333620"/>
                          </a:lnTo>
                          <a:lnTo>
                            <a:pt x="676252" y="333574"/>
                          </a:lnTo>
                          <a:lnTo>
                            <a:pt x="676910" y="333294"/>
                          </a:lnTo>
                          <a:lnTo>
                            <a:pt x="677559" y="333025"/>
                          </a:lnTo>
                          <a:lnTo>
                            <a:pt x="678216" y="332762"/>
                          </a:lnTo>
                          <a:lnTo>
                            <a:pt x="678966" y="332489"/>
                          </a:lnTo>
                          <a:lnTo>
                            <a:pt x="679670" y="332181"/>
                          </a:lnTo>
                          <a:lnTo>
                            <a:pt x="680328" y="331931"/>
                          </a:lnTo>
                          <a:lnTo>
                            <a:pt x="680529" y="331893"/>
                          </a:lnTo>
                          <a:lnTo>
                            <a:pt x="681077" y="331615"/>
                          </a:lnTo>
                          <a:lnTo>
                            <a:pt x="681735" y="331336"/>
                          </a:lnTo>
                          <a:lnTo>
                            <a:pt x="682384" y="331068"/>
                          </a:lnTo>
                          <a:lnTo>
                            <a:pt x="683142" y="330802"/>
                          </a:lnTo>
                          <a:lnTo>
                            <a:pt x="683846" y="330493"/>
                          </a:lnTo>
                          <a:lnTo>
                            <a:pt x="684495" y="330238"/>
                          </a:lnTo>
                          <a:lnTo>
                            <a:pt x="685098" y="329988"/>
                          </a:lnTo>
                          <a:lnTo>
                            <a:pt x="685253" y="329931"/>
                          </a:lnTo>
                          <a:lnTo>
                            <a:pt x="685903" y="329663"/>
                          </a:lnTo>
                          <a:lnTo>
                            <a:pt x="686560" y="329385"/>
                          </a:lnTo>
                          <a:lnTo>
                            <a:pt x="687209" y="329127"/>
                          </a:lnTo>
                          <a:lnTo>
                            <a:pt x="687364" y="329060"/>
                          </a:lnTo>
                          <a:lnTo>
                            <a:pt x="688014" y="328804"/>
                          </a:lnTo>
                          <a:lnTo>
                            <a:pt x="688671" y="328556"/>
                          </a:lnTo>
                          <a:lnTo>
                            <a:pt x="689321" y="328302"/>
                          </a:lnTo>
                          <a:lnTo>
                            <a:pt x="689522" y="328264"/>
                          </a:lnTo>
                          <a:lnTo>
                            <a:pt x="690079" y="327985"/>
                          </a:lnTo>
                          <a:lnTo>
                            <a:pt x="690728" y="327718"/>
                          </a:lnTo>
                          <a:lnTo>
                            <a:pt x="691386" y="327447"/>
                          </a:lnTo>
                          <a:lnTo>
                            <a:pt x="691532" y="327395"/>
                          </a:lnTo>
                          <a:lnTo>
                            <a:pt x="692190" y="327126"/>
                          </a:lnTo>
                          <a:lnTo>
                            <a:pt x="692839" y="326872"/>
                          </a:lnTo>
                          <a:lnTo>
                            <a:pt x="693497" y="326625"/>
                          </a:lnTo>
                          <a:lnTo>
                            <a:pt x="694247" y="326322"/>
                          </a:lnTo>
                          <a:lnTo>
                            <a:pt x="694904" y="326046"/>
                          </a:lnTo>
                          <a:lnTo>
                            <a:pt x="695554" y="325781"/>
                          </a:lnTo>
                          <a:lnTo>
                            <a:pt x="695709" y="325724"/>
                          </a:lnTo>
                          <a:lnTo>
                            <a:pt x="696358" y="325458"/>
                          </a:lnTo>
                          <a:lnTo>
                            <a:pt x="697016" y="325200"/>
                          </a:lnTo>
                          <a:lnTo>
                            <a:pt x="697665" y="324948"/>
                          </a:lnTo>
                          <a:lnTo>
                            <a:pt x="698423" y="324655"/>
                          </a:lnTo>
                          <a:lnTo>
                            <a:pt x="699127" y="324382"/>
                          </a:lnTo>
                          <a:lnTo>
                            <a:pt x="699730" y="324114"/>
                          </a:lnTo>
                          <a:lnTo>
                            <a:pt x="699876" y="324068"/>
                          </a:lnTo>
                          <a:lnTo>
                            <a:pt x="700379" y="323849"/>
                          </a:lnTo>
                          <a:lnTo>
                            <a:pt x="700534" y="323792"/>
                          </a:lnTo>
                          <a:lnTo>
                            <a:pt x="701183" y="323528"/>
                          </a:lnTo>
                          <a:lnTo>
                            <a:pt x="701841" y="323282"/>
                          </a:lnTo>
                          <a:lnTo>
                            <a:pt x="702591" y="323003"/>
                          </a:lnTo>
                          <a:lnTo>
                            <a:pt x="703295" y="322712"/>
                          </a:lnTo>
                          <a:lnTo>
                            <a:pt x="703898" y="322464"/>
                          </a:lnTo>
                          <a:lnTo>
                            <a:pt x="704555" y="322189"/>
                          </a:lnTo>
                          <a:lnTo>
                            <a:pt x="704702" y="322143"/>
                          </a:lnTo>
                          <a:lnTo>
                            <a:pt x="705360" y="321869"/>
                          </a:lnTo>
                          <a:lnTo>
                            <a:pt x="706009" y="321615"/>
                          </a:lnTo>
                          <a:lnTo>
                            <a:pt x="706767" y="321345"/>
                          </a:lnTo>
                          <a:lnTo>
                            <a:pt x="707416" y="321082"/>
                          </a:lnTo>
                          <a:lnTo>
                            <a:pt x="708120" y="320802"/>
                          </a:lnTo>
                          <a:lnTo>
                            <a:pt x="708723" y="320544"/>
                          </a:lnTo>
                          <a:lnTo>
                            <a:pt x="708878" y="320488"/>
                          </a:lnTo>
                          <a:lnTo>
                            <a:pt x="709528" y="320225"/>
                          </a:lnTo>
                          <a:lnTo>
                            <a:pt x="710185" y="319959"/>
                          </a:lnTo>
                          <a:lnTo>
                            <a:pt x="710935" y="319703"/>
                          </a:lnTo>
                          <a:lnTo>
                            <a:pt x="711593" y="319430"/>
                          </a:lnTo>
                          <a:lnTo>
                            <a:pt x="712297" y="319148"/>
                          </a:lnTo>
                          <a:lnTo>
                            <a:pt x="712900" y="318894"/>
                          </a:lnTo>
                          <a:lnTo>
                            <a:pt x="713046" y="318849"/>
                          </a:lnTo>
                          <a:lnTo>
                            <a:pt x="713704" y="318576"/>
                          </a:lnTo>
                          <a:lnTo>
                            <a:pt x="714353" y="318314"/>
                          </a:lnTo>
                          <a:lnTo>
                            <a:pt x="715011" y="318059"/>
                          </a:lnTo>
                          <a:lnTo>
                            <a:pt x="715761" y="317794"/>
                          </a:lnTo>
                          <a:lnTo>
                            <a:pt x="716465" y="317494"/>
                          </a:lnTo>
                          <a:lnTo>
                            <a:pt x="717122" y="317252"/>
                          </a:lnTo>
                          <a:lnTo>
                            <a:pt x="717323" y="317217"/>
                          </a:lnTo>
                          <a:lnTo>
                            <a:pt x="717872" y="316943"/>
                          </a:lnTo>
                          <a:lnTo>
                            <a:pt x="718530" y="316670"/>
                          </a:lnTo>
                          <a:lnTo>
                            <a:pt x="719179" y="316409"/>
                          </a:lnTo>
                          <a:lnTo>
                            <a:pt x="719937" y="316153"/>
                          </a:lnTo>
                          <a:lnTo>
                            <a:pt x="720641" y="315851"/>
                          </a:lnTo>
                          <a:lnTo>
                            <a:pt x="721290" y="315603"/>
                          </a:lnTo>
                          <a:lnTo>
                            <a:pt x="721894" y="315359"/>
                          </a:lnTo>
                          <a:lnTo>
                            <a:pt x="722049" y="315304"/>
                          </a:lnTo>
                          <a:lnTo>
                            <a:pt x="722698" y="315043"/>
                          </a:lnTo>
                          <a:lnTo>
                            <a:pt x="723356" y="314771"/>
                          </a:lnTo>
                          <a:lnTo>
                            <a:pt x="724005" y="314521"/>
                          </a:lnTo>
                          <a:lnTo>
                            <a:pt x="724160" y="314455"/>
                          </a:lnTo>
                          <a:lnTo>
                            <a:pt x="724809" y="314207"/>
                          </a:lnTo>
                          <a:lnTo>
                            <a:pt x="725467" y="313966"/>
                          </a:lnTo>
                          <a:lnTo>
                            <a:pt x="726116" y="313719"/>
                          </a:lnTo>
                          <a:lnTo>
                            <a:pt x="726317" y="313685"/>
                          </a:lnTo>
                          <a:lnTo>
                            <a:pt x="726874" y="313410"/>
                          </a:lnTo>
                          <a:lnTo>
                            <a:pt x="727524" y="313150"/>
                          </a:lnTo>
                          <a:lnTo>
                            <a:pt x="728181" y="312886"/>
                          </a:lnTo>
                          <a:lnTo>
                            <a:pt x="728328" y="312835"/>
                          </a:lnTo>
                          <a:lnTo>
                            <a:pt x="728986" y="312573"/>
                          </a:lnTo>
                          <a:lnTo>
                            <a:pt x="729635" y="312327"/>
                          </a:lnTo>
                          <a:lnTo>
                            <a:pt x="730293" y="312087"/>
                          </a:lnTo>
                          <a:lnTo>
                            <a:pt x="730494" y="312054"/>
                          </a:lnTo>
                          <a:lnTo>
                            <a:pt x="731042" y="311793"/>
                          </a:lnTo>
                          <a:lnTo>
                            <a:pt x="731700" y="311522"/>
                          </a:lnTo>
                          <a:lnTo>
                            <a:pt x="732350" y="311263"/>
                          </a:lnTo>
                          <a:lnTo>
                            <a:pt x="732505" y="311209"/>
                          </a:lnTo>
                          <a:lnTo>
                            <a:pt x="733154" y="310950"/>
                          </a:lnTo>
                          <a:lnTo>
                            <a:pt x="733812" y="310700"/>
                          </a:lnTo>
                          <a:lnTo>
                            <a:pt x="734461" y="310455"/>
                          </a:lnTo>
                          <a:lnTo>
                            <a:pt x="735219" y="310169"/>
                          </a:lnTo>
                          <a:lnTo>
                            <a:pt x="735923" y="309905"/>
                          </a:lnTo>
                          <a:lnTo>
                            <a:pt x="736526" y="309642"/>
                          </a:lnTo>
                          <a:lnTo>
                            <a:pt x="736673" y="309598"/>
                          </a:lnTo>
                          <a:lnTo>
                            <a:pt x="737175" y="309384"/>
                          </a:lnTo>
                          <a:lnTo>
                            <a:pt x="737330" y="309329"/>
                          </a:lnTo>
                          <a:lnTo>
                            <a:pt x="737980" y="309071"/>
                          </a:lnTo>
                          <a:lnTo>
                            <a:pt x="738637" y="308833"/>
                          </a:lnTo>
                          <a:lnTo>
                            <a:pt x="739387" y="308562"/>
                          </a:lnTo>
                          <a:lnTo>
                            <a:pt x="740091" y="308279"/>
                          </a:lnTo>
                          <a:lnTo>
                            <a:pt x="740694" y="308036"/>
                          </a:lnTo>
                          <a:lnTo>
                            <a:pt x="741352" y="307768"/>
                          </a:lnTo>
                          <a:lnTo>
                            <a:pt x="741499" y="307725"/>
                          </a:lnTo>
                          <a:lnTo>
                            <a:pt x="742156" y="307457"/>
                          </a:lnTo>
                          <a:lnTo>
                            <a:pt x="742806" y="307210"/>
                          </a:lnTo>
                          <a:lnTo>
                            <a:pt x="743564" y="306949"/>
                          </a:lnTo>
                          <a:lnTo>
                            <a:pt x="744213" y="306692"/>
                          </a:lnTo>
                          <a:lnTo>
                            <a:pt x="744917" y="306421"/>
                          </a:lnTo>
                          <a:lnTo>
                            <a:pt x="745520" y="306168"/>
                          </a:lnTo>
                          <a:lnTo>
                            <a:pt x="745675" y="306114"/>
                          </a:lnTo>
                          <a:lnTo>
                            <a:pt x="746325" y="305857"/>
                          </a:lnTo>
                          <a:lnTo>
                            <a:pt x="746982" y="305598"/>
                          </a:lnTo>
                          <a:lnTo>
                            <a:pt x="747732" y="305352"/>
                          </a:lnTo>
                          <a:lnTo>
                            <a:pt x="748390" y="305085"/>
                          </a:lnTo>
                          <a:lnTo>
                            <a:pt x="749094" y="304811"/>
                          </a:lnTo>
                          <a:lnTo>
                            <a:pt x="749697" y="304562"/>
                          </a:lnTo>
                          <a:lnTo>
                            <a:pt x="749844" y="304520"/>
                          </a:lnTo>
                          <a:lnTo>
                            <a:pt x="750501" y="304253"/>
                          </a:lnTo>
                          <a:lnTo>
                            <a:pt x="751151" y="303997"/>
                          </a:lnTo>
                          <a:lnTo>
                            <a:pt x="751808" y="303750"/>
                          </a:lnTo>
                          <a:lnTo>
                            <a:pt x="752558" y="303494"/>
                          </a:lnTo>
                          <a:lnTo>
                            <a:pt x="753262" y="303201"/>
                          </a:lnTo>
                          <a:lnTo>
                            <a:pt x="753920" y="302966"/>
                          </a:lnTo>
                          <a:lnTo>
                            <a:pt x="754121" y="302935"/>
                          </a:lnTo>
                          <a:lnTo>
                            <a:pt x="754670" y="302664"/>
                          </a:lnTo>
                          <a:lnTo>
                            <a:pt x="755328" y="302398"/>
                          </a:lnTo>
                          <a:lnTo>
                            <a:pt x="755977" y="302143"/>
                          </a:lnTo>
                          <a:lnTo>
                            <a:pt x="756735" y="301897"/>
                          </a:lnTo>
                          <a:lnTo>
                            <a:pt x="757439" y="301602"/>
                          </a:lnTo>
                          <a:lnTo>
                            <a:pt x="758088" y="301361"/>
                          </a:lnTo>
                          <a:lnTo>
                            <a:pt x="758692" y="301122"/>
                          </a:lnTo>
                          <a:lnTo>
                            <a:pt x="758847" y="301069"/>
                          </a:lnTo>
                          <a:lnTo>
                            <a:pt x="759496" y="300815"/>
                          </a:lnTo>
                          <a:lnTo>
                            <a:pt x="760154" y="300550"/>
                          </a:lnTo>
                          <a:lnTo>
                            <a:pt x="760803" y="300306"/>
                          </a:lnTo>
                          <a:lnTo>
                            <a:pt x="760958" y="300243"/>
                          </a:lnTo>
                          <a:lnTo>
                            <a:pt x="761607" y="300001"/>
                          </a:lnTo>
                          <a:lnTo>
                            <a:pt x="762265" y="299767"/>
                          </a:lnTo>
                          <a:lnTo>
                            <a:pt x="762914" y="299528"/>
                          </a:lnTo>
                          <a:lnTo>
                            <a:pt x="763116" y="299497"/>
                          </a:lnTo>
                          <a:lnTo>
                            <a:pt x="763673" y="299226"/>
                          </a:lnTo>
                          <a:lnTo>
                            <a:pt x="764322" y="298972"/>
                          </a:lnTo>
                          <a:lnTo>
                            <a:pt x="764980" y="298716"/>
                          </a:lnTo>
                          <a:lnTo>
                            <a:pt x="765127" y="298666"/>
                          </a:lnTo>
                          <a:lnTo>
                            <a:pt x="765784" y="298411"/>
                          </a:lnTo>
                          <a:lnTo>
                            <a:pt x="766434" y="298172"/>
                          </a:lnTo>
                          <a:lnTo>
                            <a:pt x="767091" y="297940"/>
                          </a:lnTo>
                          <a:lnTo>
                            <a:pt x="767292" y="297910"/>
                          </a:lnTo>
                          <a:lnTo>
                            <a:pt x="767841" y="297653"/>
                          </a:lnTo>
                          <a:lnTo>
                            <a:pt x="768499" y="297389"/>
                          </a:lnTo>
                          <a:lnTo>
                            <a:pt x="769148" y="297137"/>
                          </a:lnTo>
                          <a:lnTo>
                            <a:pt x="769303" y="297083"/>
                          </a:lnTo>
                          <a:lnTo>
                            <a:pt x="769953" y="296831"/>
                          </a:lnTo>
                          <a:lnTo>
                            <a:pt x="770610" y="296588"/>
                          </a:lnTo>
                          <a:lnTo>
                            <a:pt x="771260" y="296350"/>
                          </a:lnTo>
                          <a:lnTo>
                            <a:pt x="772018" y="296073"/>
                          </a:lnTo>
                          <a:lnTo>
                            <a:pt x="772722" y="295816"/>
                          </a:lnTo>
                          <a:lnTo>
                            <a:pt x="773325" y="295559"/>
                          </a:lnTo>
                          <a:lnTo>
                            <a:pt x="773975" y="295308"/>
                          </a:lnTo>
                          <a:lnTo>
                            <a:pt x="774130" y="295254"/>
                          </a:lnTo>
                          <a:lnTo>
                            <a:pt x="774779" y="295003"/>
                          </a:lnTo>
                          <a:lnTo>
                            <a:pt x="775437" y="294772"/>
                          </a:lnTo>
                          <a:lnTo>
                            <a:pt x="776187" y="294510"/>
                          </a:lnTo>
                          <a:lnTo>
                            <a:pt x="776890" y="294234"/>
                          </a:lnTo>
                          <a:lnTo>
                            <a:pt x="777494" y="293997"/>
                          </a:lnTo>
                          <a:lnTo>
                            <a:pt x="778151" y="293735"/>
                          </a:lnTo>
                          <a:lnTo>
                            <a:pt x="778298" y="293693"/>
                          </a:lnTo>
                          <a:lnTo>
                            <a:pt x="778956" y="293432"/>
                          </a:lnTo>
                          <a:lnTo>
                            <a:pt x="779605" y="293193"/>
                          </a:lnTo>
                          <a:lnTo>
                            <a:pt x="780364" y="292940"/>
                          </a:lnTo>
                          <a:lnTo>
                            <a:pt x="781013" y="292690"/>
                          </a:lnTo>
                          <a:lnTo>
                            <a:pt x="781717" y="292426"/>
                          </a:lnTo>
                          <a:lnTo>
                            <a:pt x="782320" y="292179"/>
                          </a:lnTo>
                          <a:lnTo>
                            <a:pt x="782475" y="292127"/>
                          </a:lnTo>
                          <a:lnTo>
                            <a:pt x="783124" y="291876"/>
                          </a:lnTo>
                          <a:lnTo>
                            <a:pt x="783782" y="291624"/>
                          </a:lnTo>
                          <a:lnTo>
                            <a:pt x="784532" y="291387"/>
                          </a:lnTo>
                          <a:lnTo>
                            <a:pt x="785190" y="291127"/>
                          </a:lnTo>
                          <a:lnTo>
                            <a:pt x="785894" y="290860"/>
                          </a:lnTo>
                          <a:lnTo>
                            <a:pt x="786497" y="290617"/>
                          </a:lnTo>
                          <a:lnTo>
                            <a:pt x="786644" y="290575"/>
                          </a:lnTo>
                          <a:lnTo>
                            <a:pt x="787301" y="290315"/>
                          </a:lnTo>
                          <a:lnTo>
                            <a:pt x="787951" y="290066"/>
                          </a:lnTo>
                          <a:lnTo>
                            <a:pt x="788609" y="289826"/>
                          </a:lnTo>
                          <a:lnTo>
                            <a:pt x="789359" y="289579"/>
                          </a:lnTo>
                          <a:lnTo>
                            <a:pt x="790062" y="289292"/>
                          </a:lnTo>
                          <a:lnTo>
                            <a:pt x="790720" y="289064"/>
                          </a:lnTo>
                          <a:lnTo>
                            <a:pt x="790921" y="289036"/>
                          </a:lnTo>
                          <a:lnTo>
                            <a:pt x="791470" y="288770"/>
                          </a:lnTo>
                          <a:lnTo>
                            <a:pt x="792128" y="288510"/>
                          </a:lnTo>
                          <a:lnTo>
                            <a:pt x="792777" y="288262"/>
                          </a:lnTo>
                          <a:lnTo>
                            <a:pt x="793536" y="288024"/>
                          </a:lnTo>
                          <a:lnTo>
                            <a:pt x="794240" y="287735"/>
                          </a:lnTo>
                          <a:lnTo>
                            <a:pt x="794889" y="287502"/>
                          </a:lnTo>
                          <a:lnTo>
                            <a:pt x="795492" y="287270"/>
                          </a:lnTo>
                          <a:lnTo>
                            <a:pt x="795647" y="287218"/>
                          </a:lnTo>
                          <a:lnTo>
                            <a:pt x="796297" y="286970"/>
                          </a:lnTo>
                          <a:lnTo>
                            <a:pt x="796954" y="286712"/>
                          </a:lnTo>
                          <a:lnTo>
                            <a:pt x="797604" y="286475"/>
                          </a:lnTo>
                          <a:lnTo>
                            <a:pt x="797759" y="286412"/>
                          </a:lnTo>
                          <a:lnTo>
                            <a:pt x="798408" y="286177"/>
                          </a:lnTo>
                          <a:lnTo>
                            <a:pt x="799066" y="285951"/>
                          </a:lnTo>
                          <a:lnTo>
                            <a:pt x="799715" y="285718"/>
                          </a:lnTo>
                          <a:lnTo>
                            <a:pt x="799916" y="285692"/>
                          </a:lnTo>
                          <a:lnTo>
                            <a:pt x="800474" y="285424"/>
                          </a:lnTo>
                          <a:lnTo>
                            <a:pt x="801123" y="285177"/>
                          </a:lnTo>
                          <a:lnTo>
                            <a:pt x="801781" y="284927"/>
                          </a:lnTo>
                          <a:lnTo>
                            <a:pt x="801928" y="284879"/>
                          </a:lnTo>
                          <a:lnTo>
                            <a:pt x="802430" y="284695"/>
                          </a:lnTo>
                          <a:lnTo>
                            <a:pt x="802585" y="284630"/>
                          </a:lnTo>
                          <a:lnTo>
                            <a:pt x="803235" y="284398"/>
                          </a:lnTo>
                          <a:lnTo>
                            <a:pt x="803893" y="284173"/>
                          </a:lnTo>
                          <a:lnTo>
                            <a:pt x="804094" y="284146"/>
                          </a:lnTo>
                          <a:lnTo>
                            <a:pt x="804642" y="283894"/>
                          </a:lnTo>
                          <a:lnTo>
                            <a:pt x="805300" y="283637"/>
                          </a:lnTo>
                          <a:lnTo>
                            <a:pt x="805950" y="283390"/>
                          </a:lnTo>
                          <a:lnTo>
                            <a:pt x="806105" y="283339"/>
                          </a:lnTo>
                          <a:lnTo>
                            <a:pt x="806607" y="283152"/>
                          </a:lnTo>
                          <a:lnTo>
                            <a:pt x="806754" y="283093"/>
                          </a:lnTo>
                          <a:lnTo>
                            <a:pt x="807412" y="282857"/>
                          </a:lnTo>
                          <a:lnTo>
                            <a:pt x="808061" y="282625"/>
                          </a:lnTo>
                          <a:lnTo>
                            <a:pt x="808820" y="282357"/>
                          </a:lnTo>
                          <a:lnTo>
                            <a:pt x="809524" y="282107"/>
                          </a:lnTo>
                          <a:lnTo>
                            <a:pt x="810127" y="281855"/>
                          </a:lnTo>
                          <a:lnTo>
                            <a:pt x="810776" y="281610"/>
                          </a:lnTo>
                          <a:lnTo>
                            <a:pt x="810931" y="281559"/>
                          </a:lnTo>
                          <a:lnTo>
                            <a:pt x="811581" y="281314"/>
                          </a:lnTo>
                          <a:lnTo>
                            <a:pt x="812239" y="281090"/>
                          </a:lnTo>
                          <a:lnTo>
                            <a:pt x="812988" y="280836"/>
                          </a:lnTo>
                          <a:lnTo>
                            <a:pt x="813646" y="280580"/>
                          </a:lnTo>
                          <a:lnTo>
                            <a:pt x="814296" y="280336"/>
                          </a:lnTo>
                          <a:lnTo>
                            <a:pt x="814953" y="280080"/>
                          </a:lnTo>
                          <a:lnTo>
                            <a:pt x="815100" y="280040"/>
                          </a:lnTo>
                          <a:lnTo>
                            <a:pt x="815758" y="279785"/>
                          </a:lnTo>
                          <a:lnTo>
                            <a:pt x="816407" y="279551"/>
                          </a:lnTo>
                          <a:lnTo>
                            <a:pt x="817065" y="279329"/>
                          </a:lnTo>
                          <a:lnTo>
                            <a:pt x="817815" y="279065"/>
                          </a:lnTo>
                          <a:lnTo>
                            <a:pt x="818519" y="278807"/>
                          </a:lnTo>
                          <a:lnTo>
                            <a:pt x="819122" y="278566"/>
                          </a:lnTo>
                          <a:lnTo>
                            <a:pt x="819277" y="278515"/>
                          </a:lnTo>
                          <a:lnTo>
                            <a:pt x="819927" y="278272"/>
                          </a:lnTo>
                          <a:lnTo>
                            <a:pt x="820585" y="278025"/>
                          </a:lnTo>
                          <a:lnTo>
                            <a:pt x="821234" y="277796"/>
                          </a:lnTo>
                          <a:lnTo>
                            <a:pt x="821992" y="277543"/>
                          </a:lnTo>
                          <a:lnTo>
                            <a:pt x="822696" y="277282"/>
                          </a:lnTo>
                          <a:lnTo>
                            <a:pt x="823300" y="277046"/>
                          </a:lnTo>
                          <a:lnTo>
                            <a:pt x="823446" y="277006"/>
                          </a:lnTo>
                          <a:lnTo>
                            <a:pt x="824104" y="276752"/>
                          </a:lnTo>
                          <a:lnTo>
                            <a:pt x="824753" y="276510"/>
                          </a:lnTo>
                          <a:lnTo>
                            <a:pt x="825411" y="276275"/>
                          </a:lnTo>
                          <a:lnTo>
                            <a:pt x="826161" y="276037"/>
                          </a:lnTo>
                          <a:lnTo>
                            <a:pt x="826865" y="275756"/>
                          </a:lnTo>
                          <a:lnTo>
                            <a:pt x="827523" y="275535"/>
                          </a:lnTo>
                          <a:lnTo>
                            <a:pt x="827724" y="275511"/>
                          </a:lnTo>
                          <a:lnTo>
                            <a:pt x="828126" y="275288"/>
                          </a:lnTo>
                          <a:lnTo>
                            <a:pt x="828273" y="275249"/>
                          </a:lnTo>
                          <a:lnTo>
                            <a:pt x="828931" y="274995"/>
                          </a:lnTo>
                          <a:lnTo>
                            <a:pt x="829580" y="274754"/>
                          </a:lnTo>
                          <a:lnTo>
                            <a:pt x="830339" y="274524"/>
                          </a:lnTo>
                          <a:lnTo>
                            <a:pt x="831043" y="274241"/>
                          </a:lnTo>
                          <a:lnTo>
                            <a:pt x="831692" y="274014"/>
                          </a:lnTo>
                          <a:lnTo>
                            <a:pt x="832295" y="273789"/>
                          </a:lnTo>
                          <a:lnTo>
                            <a:pt x="832450" y="273738"/>
                          </a:lnTo>
                          <a:lnTo>
                            <a:pt x="833100" y="273497"/>
                          </a:lnTo>
                          <a:lnTo>
                            <a:pt x="833758" y="273244"/>
                          </a:lnTo>
                          <a:lnTo>
                            <a:pt x="834407" y="273013"/>
                          </a:lnTo>
                          <a:lnTo>
                            <a:pt x="834562" y="272953"/>
                          </a:lnTo>
                          <a:lnTo>
                            <a:pt x="835212" y="272723"/>
                          </a:lnTo>
                          <a:lnTo>
                            <a:pt x="835869" y="272504"/>
                          </a:lnTo>
                          <a:lnTo>
                            <a:pt x="836519" y="272278"/>
                          </a:lnTo>
                          <a:lnTo>
                            <a:pt x="836720" y="272254"/>
                          </a:lnTo>
                          <a:lnTo>
                            <a:pt x="837277" y="271992"/>
                          </a:lnTo>
                          <a:lnTo>
                            <a:pt x="837927" y="271751"/>
                          </a:lnTo>
                          <a:lnTo>
                            <a:pt x="838585" y="271506"/>
                          </a:lnTo>
                          <a:lnTo>
                            <a:pt x="838731" y="271461"/>
                          </a:lnTo>
                          <a:lnTo>
                            <a:pt x="839234" y="271280"/>
                          </a:lnTo>
                          <a:lnTo>
                            <a:pt x="839389" y="271218"/>
                          </a:lnTo>
                          <a:lnTo>
                            <a:pt x="840039" y="270992"/>
                          </a:lnTo>
                          <a:lnTo>
                            <a:pt x="840696" y="270774"/>
                          </a:lnTo>
                          <a:lnTo>
                            <a:pt x="840897" y="270751"/>
                          </a:lnTo>
                          <a:lnTo>
                            <a:pt x="841446" y="270503"/>
                          </a:lnTo>
                          <a:lnTo>
                            <a:pt x="842104" y="270252"/>
                          </a:lnTo>
                          <a:lnTo>
                            <a:pt x="842754" y="270012"/>
                          </a:lnTo>
                          <a:lnTo>
                            <a:pt x="843411" y="269779"/>
                          </a:lnTo>
                          <a:lnTo>
                            <a:pt x="843558" y="269722"/>
                          </a:lnTo>
                          <a:lnTo>
                            <a:pt x="844216" y="269491"/>
                          </a:lnTo>
                          <a:lnTo>
                            <a:pt x="844865" y="269267"/>
                          </a:lnTo>
                          <a:lnTo>
                            <a:pt x="845624" y="269007"/>
                          </a:lnTo>
                          <a:lnTo>
                            <a:pt x="846273" y="268768"/>
                          </a:lnTo>
                          <a:lnTo>
                            <a:pt x="846931" y="268518"/>
                          </a:lnTo>
                          <a:lnTo>
                            <a:pt x="847580" y="268279"/>
                          </a:lnTo>
                          <a:lnTo>
                            <a:pt x="847735" y="268229"/>
                          </a:lnTo>
                          <a:lnTo>
                            <a:pt x="848385" y="267990"/>
                          </a:lnTo>
                          <a:lnTo>
                            <a:pt x="849043" y="267772"/>
                          </a:lnTo>
                          <a:lnTo>
                            <a:pt x="849793" y="267527"/>
                          </a:lnTo>
                          <a:lnTo>
                            <a:pt x="850451" y="267278"/>
                          </a:lnTo>
                          <a:lnTo>
                            <a:pt x="851100" y="267039"/>
                          </a:lnTo>
                          <a:lnTo>
                            <a:pt x="851758" y="266789"/>
                          </a:lnTo>
                          <a:lnTo>
                            <a:pt x="851905" y="266751"/>
                          </a:lnTo>
                          <a:lnTo>
                            <a:pt x="852563" y="266502"/>
                          </a:lnTo>
                          <a:lnTo>
                            <a:pt x="853212" y="266274"/>
                          </a:lnTo>
                          <a:lnTo>
                            <a:pt x="853870" y="266058"/>
                          </a:lnTo>
                          <a:lnTo>
                            <a:pt x="854620" y="265803"/>
                          </a:lnTo>
                          <a:lnTo>
                            <a:pt x="855324" y="265550"/>
                          </a:lnTo>
                          <a:lnTo>
                            <a:pt x="855927" y="265316"/>
                          </a:lnTo>
                          <a:lnTo>
                            <a:pt x="856082" y="265267"/>
                          </a:lnTo>
                          <a:lnTo>
                            <a:pt x="856732" y="265030"/>
                          </a:lnTo>
                          <a:lnTo>
                            <a:pt x="857390" y="264787"/>
                          </a:lnTo>
                          <a:lnTo>
                            <a:pt x="858039" y="264565"/>
                          </a:lnTo>
                          <a:lnTo>
                            <a:pt x="858797" y="264321"/>
                          </a:lnTo>
                          <a:lnTo>
                            <a:pt x="859501" y="264066"/>
                          </a:lnTo>
                          <a:lnTo>
                            <a:pt x="860105" y="263836"/>
                          </a:lnTo>
                          <a:lnTo>
                            <a:pt x="860251" y="263799"/>
                          </a:lnTo>
                          <a:lnTo>
                            <a:pt x="860754" y="263599"/>
                          </a:lnTo>
                          <a:lnTo>
                            <a:pt x="860909" y="263550"/>
                          </a:lnTo>
                          <a:lnTo>
                            <a:pt x="861559" y="263314"/>
                          </a:lnTo>
                          <a:lnTo>
                            <a:pt x="862216" y="263084"/>
                          </a:lnTo>
                          <a:lnTo>
                            <a:pt x="862967" y="262856"/>
                          </a:lnTo>
                          <a:lnTo>
                            <a:pt x="863671" y="262579"/>
                          </a:lnTo>
                          <a:lnTo>
                            <a:pt x="864328" y="262365"/>
                          </a:lnTo>
                          <a:lnTo>
                            <a:pt x="864529" y="262344"/>
                          </a:lnTo>
                          <a:lnTo>
                            <a:pt x="864932" y="262125"/>
                          </a:lnTo>
                          <a:lnTo>
                            <a:pt x="865078" y="262087"/>
                          </a:lnTo>
                          <a:lnTo>
                            <a:pt x="865736" y="261839"/>
                          </a:lnTo>
                          <a:lnTo>
                            <a:pt x="866386" y="261604"/>
                          </a:lnTo>
                          <a:lnTo>
                            <a:pt x="867144" y="261383"/>
                          </a:lnTo>
                          <a:lnTo>
                            <a:pt x="867794" y="261148"/>
                          </a:lnTo>
                          <a:lnTo>
                            <a:pt x="868498" y="260883"/>
                          </a:lnTo>
                          <a:lnTo>
                            <a:pt x="869101" y="260665"/>
                          </a:lnTo>
                          <a:lnTo>
                            <a:pt x="869256" y="260617"/>
                          </a:lnTo>
                          <a:lnTo>
                            <a:pt x="869905" y="260382"/>
                          </a:lnTo>
                          <a:lnTo>
                            <a:pt x="870563" y="260135"/>
                          </a:lnTo>
                          <a:lnTo>
                            <a:pt x="871213" y="259907"/>
                          </a:lnTo>
                          <a:lnTo>
                            <a:pt x="871368" y="259852"/>
                          </a:lnTo>
                          <a:lnTo>
                            <a:pt x="871971" y="259681"/>
                          </a:lnTo>
                          <a:lnTo>
                            <a:pt x="872675" y="259413"/>
                          </a:lnTo>
                          <a:lnTo>
                            <a:pt x="873325" y="259194"/>
                          </a:lnTo>
                          <a:lnTo>
                            <a:pt x="873526" y="259173"/>
                          </a:lnTo>
                          <a:lnTo>
                            <a:pt x="874083" y="258917"/>
                          </a:lnTo>
                          <a:lnTo>
                            <a:pt x="874733" y="258682"/>
                          </a:lnTo>
                          <a:lnTo>
                            <a:pt x="875390" y="258440"/>
                          </a:lnTo>
                          <a:lnTo>
                            <a:pt x="876040" y="258221"/>
                          </a:lnTo>
                          <a:lnTo>
                            <a:pt x="876195" y="258160"/>
                          </a:lnTo>
                          <a:lnTo>
                            <a:pt x="876845" y="257941"/>
                          </a:lnTo>
                          <a:lnTo>
                            <a:pt x="877502" y="257729"/>
                          </a:lnTo>
                          <a:lnTo>
                            <a:pt x="877704" y="257709"/>
                          </a:lnTo>
                          <a:lnTo>
                            <a:pt x="878252" y="257468"/>
                          </a:lnTo>
                          <a:lnTo>
                            <a:pt x="878910" y="257222"/>
                          </a:lnTo>
                          <a:lnTo>
                            <a:pt x="879560" y="256989"/>
                          </a:lnTo>
                          <a:lnTo>
                            <a:pt x="880218" y="256759"/>
                          </a:lnTo>
                          <a:lnTo>
                            <a:pt x="880364" y="256707"/>
                          </a:lnTo>
                          <a:lnTo>
                            <a:pt x="881022" y="256480"/>
                          </a:lnTo>
                          <a:lnTo>
                            <a:pt x="881672" y="256261"/>
                          </a:lnTo>
                          <a:lnTo>
                            <a:pt x="882330" y="256051"/>
                          </a:lnTo>
                          <a:lnTo>
                            <a:pt x="882531" y="256031"/>
                          </a:lnTo>
                          <a:lnTo>
                            <a:pt x="883080" y="255778"/>
                          </a:lnTo>
                          <a:lnTo>
                            <a:pt x="883738" y="255534"/>
                          </a:lnTo>
                          <a:lnTo>
                            <a:pt x="884387" y="255301"/>
                          </a:lnTo>
                          <a:lnTo>
                            <a:pt x="884542" y="255253"/>
                          </a:lnTo>
                          <a:lnTo>
                            <a:pt x="885192" y="255020"/>
                          </a:lnTo>
                          <a:lnTo>
                            <a:pt x="885850" y="254805"/>
                          </a:lnTo>
                          <a:lnTo>
                            <a:pt x="886499" y="254588"/>
                          </a:lnTo>
                          <a:lnTo>
                            <a:pt x="887257" y="254328"/>
                          </a:lnTo>
                          <a:lnTo>
                            <a:pt x="887907" y="254095"/>
                          </a:lnTo>
                          <a:lnTo>
                            <a:pt x="888565" y="253851"/>
                          </a:lnTo>
                          <a:lnTo>
                            <a:pt x="888712" y="253815"/>
                          </a:lnTo>
                          <a:lnTo>
                            <a:pt x="889214" y="253624"/>
                          </a:lnTo>
                          <a:lnTo>
                            <a:pt x="889369" y="253572"/>
                          </a:lnTo>
                          <a:lnTo>
                            <a:pt x="890019" y="253347"/>
                          </a:lnTo>
                          <a:lnTo>
                            <a:pt x="890677" y="253138"/>
                          </a:lnTo>
                          <a:lnTo>
                            <a:pt x="891427" y="252893"/>
                          </a:lnTo>
                          <a:lnTo>
                            <a:pt x="892131" y="252644"/>
                          </a:lnTo>
                          <a:lnTo>
                            <a:pt x="892734" y="252418"/>
                          </a:lnTo>
                          <a:lnTo>
                            <a:pt x="892889" y="252370"/>
                          </a:lnTo>
                          <a:lnTo>
                            <a:pt x="893392" y="252176"/>
                          </a:lnTo>
                          <a:lnTo>
                            <a:pt x="893539" y="252139"/>
                          </a:lnTo>
                          <a:lnTo>
                            <a:pt x="894197" y="251900"/>
                          </a:lnTo>
                          <a:lnTo>
                            <a:pt x="894846" y="251683"/>
                          </a:lnTo>
                          <a:lnTo>
                            <a:pt x="895605" y="251451"/>
                          </a:lnTo>
                          <a:lnTo>
                            <a:pt x="896309" y="251199"/>
                          </a:lnTo>
                          <a:lnTo>
                            <a:pt x="896912" y="250977"/>
                          </a:lnTo>
                          <a:lnTo>
                            <a:pt x="897562" y="250747"/>
                          </a:lnTo>
                          <a:lnTo>
                            <a:pt x="897717" y="250699"/>
                          </a:lnTo>
                          <a:lnTo>
                            <a:pt x="898366" y="250468"/>
                          </a:lnTo>
                          <a:lnTo>
                            <a:pt x="899024" y="250241"/>
                          </a:lnTo>
                          <a:lnTo>
                            <a:pt x="899774" y="250025"/>
                          </a:lnTo>
                          <a:lnTo>
                            <a:pt x="900432" y="249783"/>
                          </a:lnTo>
                          <a:lnTo>
                            <a:pt x="901136" y="249543"/>
                          </a:lnTo>
                          <a:lnTo>
                            <a:pt x="901739" y="249311"/>
                          </a:lnTo>
                          <a:lnTo>
                            <a:pt x="901886" y="249275"/>
                          </a:lnTo>
                          <a:lnTo>
                            <a:pt x="902544" y="249034"/>
                          </a:lnTo>
                          <a:lnTo>
                            <a:pt x="903194" y="248804"/>
                          </a:lnTo>
                          <a:lnTo>
                            <a:pt x="903851" y="248589"/>
                          </a:lnTo>
                          <a:lnTo>
                            <a:pt x="904602" y="248362"/>
                          </a:lnTo>
                          <a:lnTo>
                            <a:pt x="905306" y="248100"/>
                          </a:lnTo>
                          <a:lnTo>
                            <a:pt x="905909" y="247891"/>
                          </a:lnTo>
                          <a:lnTo>
                            <a:pt x="906064" y="247844"/>
                          </a:lnTo>
                          <a:lnTo>
                            <a:pt x="906714" y="247615"/>
                          </a:lnTo>
                          <a:lnTo>
                            <a:pt x="907372" y="247373"/>
                          </a:lnTo>
                          <a:lnTo>
                            <a:pt x="908021" y="247149"/>
                          </a:lnTo>
                          <a:lnTo>
                            <a:pt x="908780" y="246933"/>
                          </a:lnTo>
                          <a:lnTo>
                            <a:pt x="909483" y="246669"/>
                          </a:lnTo>
                          <a:lnTo>
                            <a:pt x="910133" y="246456"/>
                          </a:lnTo>
                          <a:lnTo>
                            <a:pt x="910334" y="246438"/>
                          </a:lnTo>
                          <a:lnTo>
                            <a:pt x="910736" y="246235"/>
                          </a:lnTo>
                          <a:lnTo>
                            <a:pt x="910891" y="246189"/>
                          </a:lnTo>
                          <a:lnTo>
                            <a:pt x="911541" y="245960"/>
                          </a:lnTo>
                          <a:lnTo>
                            <a:pt x="912199" y="245721"/>
                          </a:lnTo>
                          <a:lnTo>
                            <a:pt x="912849" y="245508"/>
                          </a:lnTo>
                          <a:lnTo>
                            <a:pt x="913003" y="245448"/>
                          </a:lnTo>
                          <a:lnTo>
                            <a:pt x="913653" y="245235"/>
                          </a:lnTo>
                          <a:lnTo>
                            <a:pt x="914311" y="245030"/>
                          </a:lnTo>
                          <a:lnTo>
                            <a:pt x="914512" y="245013"/>
                          </a:lnTo>
                          <a:lnTo>
                            <a:pt x="914914" y="244814"/>
                          </a:lnTo>
                          <a:lnTo>
                            <a:pt x="915061" y="244779"/>
                          </a:lnTo>
                          <a:lnTo>
                            <a:pt x="915719" y="244539"/>
                          </a:lnTo>
                          <a:lnTo>
                            <a:pt x="916369" y="244311"/>
                          </a:lnTo>
                          <a:lnTo>
                            <a:pt x="917027" y="244084"/>
                          </a:lnTo>
                          <a:lnTo>
                            <a:pt x="917173" y="244037"/>
                          </a:lnTo>
                          <a:lnTo>
                            <a:pt x="917831" y="243813"/>
                          </a:lnTo>
                          <a:lnTo>
                            <a:pt x="918480" y="243600"/>
                          </a:lnTo>
                          <a:lnTo>
                            <a:pt x="919138" y="243396"/>
                          </a:lnTo>
                          <a:lnTo>
                            <a:pt x="919340" y="243380"/>
                          </a:lnTo>
                          <a:lnTo>
                            <a:pt x="919889" y="243134"/>
                          </a:lnTo>
                          <a:lnTo>
                            <a:pt x="920547" y="242895"/>
                          </a:lnTo>
                          <a:lnTo>
                            <a:pt x="921196" y="242668"/>
                          </a:lnTo>
                          <a:lnTo>
                            <a:pt x="921351" y="242622"/>
                          </a:lnTo>
                          <a:lnTo>
                            <a:pt x="921854" y="242454"/>
                          </a:lnTo>
                          <a:lnTo>
                            <a:pt x="922001" y="242395"/>
                          </a:lnTo>
                          <a:lnTo>
                            <a:pt x="922659" y="242183"/>
                          </a:lnTo>
                          <a:lnTo>
                            <a:pt x="923308" y="241971"/>
                          </a:lnTo>
                          <a:lnTo>
                            <a:pt x="924067" y="241722"/>
                          </a:lnTo>
                          <a:lnTo>
                            <a:pt x="924716" y="241495"/>
                          </a:lnTo>
                          <a:lnTo>
                            <a:pt x="925374" y="241257"/>
                          </a:lnTo>
                          <a:lnTo>
                            <a:pt x="926024" y="241032"/>
                          </a:lnTo>
                          <a:lnTo>
                            <a:pt x="926179" y="240984"/>
                          </a:lnTo>
                          <a:lnTo>
                            <a:pt x="926828" y="240762"/>
                          </a:lnTo>
                          <a:lnTo>
                            <a:pt x="927486" y="240559"/>
                          </a:lnTo>
                          <a:lnTo>
                            <a:pt x="928236" y="240325"/>
                          </a:lnTo>
                          <a:lnTo>
                            <a:pt x="928940" y="240079"/>
                          </a:lnTo>
                          <a:lnTo>
                            <a:pt x="929544" y="239862"/>
                          </a:lnTo>
                          <a:lnTo>
                            <a:pt x="930202" y="239625"/>
                          </a:lnTo>
                          <a:lnTo>
                            <a:pt x="930348" y="239590"/>
                          </a:lnTo>
                          <a:lnTo>
                            <a:pt x="931006" y="239353"/>
                          </a:lnTo>
                          <a:lnTo>
                            <a:pt x="931656" y="239143"/>
                          </a:lnTo>
                          <a:lnTo>
                            <a:pt x="932314" y="238941"/>
                          </a:lnTo>
                          <a:lnTo>
                            <a:pt x="932515" y="238925"/>
                          </a:lnTo>
                          <a:lnTo>
                            <a:pt x="933064" y="238697"/>
                          </a:lnTo>
                          <a:lnTo>
                            <a:pt x="933722" y="238459"/>
                          </a:lnTo>
                          <a:lnTo>
                            <a:pt x="934371" y="238234"/>
                          </a:lnTo>
                          <a:lnTo>
                            <a:pt x="934526" y="238189"/>
                          </a:lnTo>
                          <a:lnTo>
                            <a:pt x="935176" y="237964"/>
                          </a:lnTo>
                          <a:lnTo>
                            <a:pt x="935834" y="237739"/>
                          </a:lnTo>
                          <a:lnTo>
                            <a:pt x="936483" y="237530"/>
                          </a:lnTo>
                          <a:lnTo>
                            <a:pt x="937242" y="237297"/>
                          </a:lnTo>
                          <a:lnTo>
                            <a:pt x="937946" y="237060"/>
                          </a:lnTo>
                          <a:lnTo>
                            <a:pt x="938550" y="236837"/>
                          </a:lnTo>
                          <a:lnTo>
                            <a:pt x="938696" y="236803"/>
                          </a:lnTo>
                          <a:lnTo>
                            <a:pt x="939354" y="236567"/>
                          </a:lnTo>
                          <a:lnTo>
                            <a:pt x="940004" y="236343"/>
                          </a:lnTo>
                          <a:lnTo>
                            <a:pt x="940662" y="236131"/>
                          </a:lnTo>
                          <a:lnTo>
                            <a:pt x="941412" y="235915"/>
                          </a:lnTo>
                          <a:lnTo>
                            <a:pt x="942116" y="235655"/>
                          </a:lnTo>
                          <a:lnTo>
                            <a:pt x="942774" y="235455"/>
                          </a:lnTo>
                          <a:lnTo>
                            <a:pt x="942975" y="235440"/>
                          </a:lnTo>
                          <a:lnTo>
                            <a:pt x="943377" y="235220"/>
                          </a:lnTo>
                          <a:lnTo>
                            <a:pt x="943524" y="235186"/>
                          </a:lnTo>
                          <a:lnTo>
                            <a:pt x="944182" y="234951"/>
                          </a:lnTo>
                          <a:lnTo>
                            <a:pt x="944831" y="234728"/>
                          </a:lnTo>
                          <a:lnTo>
                            <a:pt x="945590" y="234524"/>
                          </a:lnTo>
                          <a:lnTo>
                            <a:pt x="946294" y="234262"/>
                          </a:lnTo>
                          <a:lnTo>
                            <a:pt x="946944" y="234054"/>
                          </a:lnTo>
                          <a:lnTo>
                            <a:pt x="947547" y="233844"/>
                          </a:lnTo>
                          <a:lnTo>
                            <a:pt x="947702" y="233798"/>
                          </a:lnTo>
                          <a:lnTo>
                            <a:pt x="948352" y="233575"/>
                          </a:lnTo>
                          <a:lnTo>
                            <a:pt x="949010" y="233341"/>
                          </a:lnTo>
                          <a:lnTo>
                            <a:pt x="949659" y="233130"/>
                          </a:lnTo>
                          <a:lnTo>
                            <a:pt x="949814" y="233073"/>
                          </a:lnTo>
                          <a:lnTo>
                            <a:pt x="950464" y="232864"/>
                          </a:lnTo>
                          <a:lnTo>
                            <a:pt x="951122" y="232666"/>
                          </a:lnTo>
                          <a:lnTo>
                            <a:pt x="951771" y="232459"/>
                          </a:lnTo>
                          <a:lnTo>
                            <a:pt x="951972" y="232445"/>
                          </a:lnTo>
                          <a:lnTo>
                            <a:pt x="952530" y="232192"/>
                          </a:lnTo>
                          <a:lnTo>
                            <a:pt x="953179" y="231970"/>
                          </a:lnTo>
                          <a:lnTo>
                            <a:pt x="953837" y="231744"/>
                          </a:lnTo>
                          <a:lnTo>
                            <a:pt x="954487" y="231538"/>
                          </a:lnTo>
                          <a:lnTo>
                            <a:pt x="954642" y="231479"/>
                          </a:lnTo>
                          <a:lnTo>
                            <a:pt x="955292" y="231273"/>
                          </a:lnTo>
                          <a:lnTo>
                            <a:pt x="955950" y="231075"/>
                          </a:lnTo>
                          <a:lnTo>
                            <a:pt x="956151" y="231061"/>
                          </a:lnTo>
                          <a:lnTo>
                            <a:pt x="956700" y="230825"/>
                          </a:lnTo>
                          <a:lnTo>
                            <a:pt x="957358" y="230591"/>
                          </a:lnTo>
                          <a:lnTo>
                            <a:pt x="958007" y="230370"/>
                          </a:lnTo>
                          <a:lnTo>
                            <a:pt x="958665" y="230157"/>
                          </a:lnTo>
                          <a:lnTo>
                            <a:pt x="958812" y="230104"/>
                          </a:lnTo>
                          <a:lnTo>
                            <a:pt x="959470" y="229893"/>
                          </a:lnTo>
                          <a:lnTo>
                            <a:pt x="960119" y="229688"/>
                          </a:lnTo>
                          <a:lnTo>
                            <a:pt x="960878" y="229449"/>
                          </a:lnTo>
                          <a:lnTo>
                            <a:pt x="961528" y="229229"/>
                          </a:lnTo>
                          <a:lnTo>
                            <a:pt x="962185" y="228996"/>
                          </a:lnTo>
                          <a:lnTo>
                            <a:pt x="962835" y="228776"/>
                          </a:lnTo>
                          <a:lnTo>
                            <a:pt x="962990" y="228731"/>
                          </a:lnTo>
                          <a:lnTo>
                            <a:pt x="963640" y="228510"/>
                          </a:lnTo>
                          <a:lnTo>
                            <a:pt x="964298" y="228312"/>
                          </a:lnTo>
                          <a:lnTo>
                            <a:pt x="964947" y="228108"/>
                          </a:lnTo>
                          <a:lnTo>
                            <a:pt x="965149" y="228095"/>
                          </a:lnTo>
                          <a:lnTo>
                            <a:pt x="965706" y="227858"/>
                          </a:lnTo>
                          <a:lnTo>
                            <a:pt x="966356" y="227638"/>
                          </a:lnTo>
                          <a:lnTo>
                            <a:pt x="967013" y="227407"/>
                          </a:lnTo>
                          <a:lnTo>
                            <a:pt x="967160" y="227374"/>
                          </a:lnTo>
                          <a:lnTo>
                            <a:pt x="967818" y="227142"/>
                          </a:lnTo>
                          <a:lnTo>
                            <a:pt x="968468" y="226933"/>
                          </a:lnTo>
                          <a:lnTo>
                            <a:pt x="969126" y="226737"/>
                          </a:lnTo>
                          <a:lnTo>
                            <a:pt x="969327" y="226725"/>
                          </a:lnTo>
                          <a:lnTo>
                            <a:pt x="969876" y="226505"/>
                          </a:lnTo>
                          <a:lnTo>
                            <a:pt x="970580" y="226271"/>
                          </a:lnTo>
                          <a:lnTo>
                            <a:pt x="971183" y="226054"/>
                          </a:lnTo>
                          <a:lnTo>
                            <a:pt x="971338" y="226009"/>
                          </a:lnTo>
                          <a:lnTo>
                            <a:pt x="971841" y="225827"/>
                          </a:lnTo>
                          <a:lnTo>
                            <a:pt x="971988" y="225790"/>
                          </a:lnTo>
                          <a:lnTo>
                            <a:pt x="972646" y="225565"/>
                          </a:lnTo>
                          <a:lnTo>
                            <a:pt x="973296" y="225363"/>
                          </a:lnTo>
                          <a:lnTo>
                            <a:pt x="974054" y="225143"/>
                          </a:lnTo>
                          <a:lnTo>
                            <a:pt x="974758" y="224906"/>
                          </a:lnTo>
                          <a:lnTo>
                            <a:pt x="975362" y="224693"/>
                          </a:lnTo>
                          <a:lnTo>
                            <a:pt x="976011" y="224474"/>
                          </a:lnTo>
                          <a:lnTo>
                            <a:pt x="976166" y="224430"/>
                          </a:lnTo>
                          <a:lnTo>
                            <a:pt x="976816" y="224212"/>
                          </a:lnTo>
                          <a:lnTo>
                            <a:pt x="977474" y="224000"/>
                          </a:lnTo>
                          <a:lnTo>
                            <a:pt x="978224" y="223797"/>
                          </a:lnTo>
                          <a:lnTo>
                            <a:pt x="978928" y="223537"/>
                          </a:lnTo>
                          <a:lnTo>
                            <a:pt x="979586" y="223343"/>
                          </a:lnTo>
                          <a:lnTo>
                            <a:pt x="980190" y="223118"/>
                          </a:lnTo>
                          <a:lnTo>
                            <a:pt x="980336" y="223087"/>
                          </a:lnTo>
                          <a:lnTo>
                            <a:pt x="980994" y="222857"/>
                          </a:lnTo>
                          <a:lnTo>
                            <a:pt x="981644" y="222639"/>
                          </a:lnTo>
                          <a:lnTo>
                            <a:pt x="982302" y="222440"/>
                          </a:lnTo>
                          <a:lnTo>
                            <a:pt x="983052" y="222226"/>
                          </a:lnTo>
                          <a:lnTo>
                            <a:pt x="983756" y="221979"/>
                          </a:lnTo>
                          <a:lnTo>
                            <a:pt x="984360" y="221779"/>
                          </a:lnTo>
                          <a:lnTo>
                            <a:pt x="984515" y="221735"/>
                          </a:lnTo>
                          <a:lnTo>
                            <a:pt x="985164" y="221518"/>
                          </a:lnTo>
                          <a:lnTo>
                            <a:pt x="985822" y="221288"/>
                          </a:lnTo>
                          <a:lnTo>
                            <a:pt x="986472" y="221078"/>
                          </a:lnTo>
                          <a:lnTo>
                            <a:pt x="987231" y="220877"/>
                          </a:lnTo>
                          <a:lnTo>
                            <a:pt x="987935" y="220626"/>
                          </a:lnTo>
                          <a:lnTo>
                            <a:pt x="988584" y="220426"/>
                          </a:lnTo>
                          <a:lnTo>
                            <a:pt x="988785" y="220415"/>
                          </a:lnTo>
                          <a:lnTo>
                            <a:pt x="989343" y="220171"/>
                          </a:lnTo>
                          <a:lnTo>
                            <a:pt x="989993" y="219954"/>
                          </a:lnTo>
                          <a:lnTo>
                            <a:pt x="990650" y="219728"/>
                          </a:lnTo>
                          <a:lnTo>
                            <a:pt x="991300" y="219527"/>
                          </a:lnTo>
                          <a:lnTo>
                            <a:pt x="991455" y="219470"/>
                          </a:lnTo>
                          <a:lnTo>
                            <a:pt x="992105" y="219270"/>
                          </a:lnTo>
                          <a:lnTo>
                            <a:pt x="992763" y="219078"/>
                          </a:lnTo>
                          <a:lnTo>
                            <a:pt x="992964" y="219067"/>
                          </a:lnTo>
                          <a:lnTo>
                            <a:pt x="993366" y="218871"/>
                          </a:lnTo>
                          <a:lnTo>
                            <a:pt x="993513" y="218840"/>
                          </a:lnTo>
                          <a:lnTo>
                            <a:pt x="994171" y="218612"/>
                          </a:lnTo>
                          <a:lnTo>
                            <a:pt x="994821" y="218396"/>
                          </a:lnTo>
                          <a:lnTo>
                            <a:pt x="995478" y="218182"/>
                          </a:lnTo>
                          <a:lnTo>
                            <a:pt x="995625" y="218137"/>
                          </a:lnTo>
                          <a:lnTo>
                            <a:pt x="996283" y="217926"/>
                          </a:lnTo>
                          <a:lnTo>
                            <a:pt x="996933" y="217726"/>
                          </a:lnTo>
                          <a:lnTo>
                            <a:pt x="997591" y="217535"/>
                          </a:lnTo>
                          <a:lnTo>
                            <a:pt x="997792" y="217525"/>
                          </a:lnTo>
                          <a:lnTo>
                            <a:pt x="998341" y="217286"/>
                          </a:lnTo>
                          <a:lnTo>
                            <a:pt x="998999" y="217058"/>
                          </a:lnTo>
                          <a:lnTo>
                            <a:pt x="999649" y="216843"/>
                          </a:lnTo>
                          <a:lnTo>
                            <a:pt x="999804" y="216800"/>
                          </a:lnTo>
                          <a:lnTo>
                            <a:pt x="1000307" y="216643"/>
                          </a:lnTo>
                          <a:lnTo>
                            <a:pt x="1000453" y="216585"/>
                          </a:lnTo>
                          <a:lnTo>
                            <a:pt x="1001111" y="216386"/>
                          </a:lnTo>
                          <a:lnTo>
                            <a:pt x="1001761" y="216188"/>
                          </a:lnTo>
                          <a:lnTo>
                            <a:pt x="1002520" y="215951"/>
                          </a:lnTo>
                          <a:lnTo>
                            <a:pt x="1003169" y="215737"/>
                          </a:lnTo>
                          <a:lnTo>
                            <a:pt x="1003827" y="215510"/>
                          </a:lnTo>
                          <a:lnTo>
                            <a:pt x="1004477" y="215298"/>
                          </a:lnTo>
                          <a:lnTo>
                            <a:pt x="1004632" y="215253"/>
                          </a:lnTo>
                          <a:lnTo>
                            <a:pt x="1005282" y="215042"/>
                          </a:lnTo>
                          <a:lnTo>
                            <a:pt x="1005940" y="214853"/>
                          </a:lnTo>
                          <a:lnTo>
                            <a:pt x="1006690" y="214633"/>
                          </a:lnTo>
                          <a:lnTo>
                            <a:pt x="1007394" y="214399"/>
                          </a:lnTo>
                          <a:lnTo>
                            <a:pt x="1007997" y="214193"/>
                          </a:lnTo>
                          <a:lnTo>
                            <a:pt x="1008656" y="213968"/>
                          </a:lnTo>
                          <a:lnTo>
                            <a:pt x="1008802" y="213936"/>
                          </a:lnTo>
                          <a:lnTo>
                            <a:pt x="1009460" y="213711"/>
                          </a:lnTo>
                          <a:lnTo>
                            <a:pt x="1010110" y="213513"/>
                          </a:lnTo>
                          <a:lnTo>
                            <a:pt x="1010768" y="213324"/>
                          </a:lnTo>
                          <a:lnTo>
                            <a:pt x="1010969" y="213315"/>
                          </a:lnTo>
                          <a:lnTo>
                            <a:pt x="1011518" y="213094"/>
                          </a:lnTo>
                          <a:lnTo>
                            <a:pt x="1012176" y="212868"/>
                          </a:lnTo>
                          <a:lnTo>
                            <a:pt x="1012826" y="212655"/>
                          </a:lnTo>
                          <a:lnTo>
                            <a:pt x="1012981" y="212613"/>
                          </a:lnTo>
                          <a:lnTo>
                            <a:pt x="1013630" y="212399"/>
                          </a:lnTo>
                          <a:lnTo>
                            <a:pt x="1014288" y="212186"/>
                          </a:lnTo>
                          <a:lnTo>
                            <a:pt x="1014938" y="211990"/>
                          </a:lnTo>
                          <a:lnTo>
                            <a:pt x="1015697" y="211773"/>
                          </a:lnTo>
                          <a:lnTo>
                            <a:pt x="1016401" y="211548"/>
                          </a:lnTo>
                          <a:lnTo>
                            <a:pt x="1017004" y="211335"/>
                          </a:lnTo>
                          <a:lnTo>
                            <a:pt x="1017151" y="211304"/>
                          </a:lnTo>
                          <a:lnTo>
                            <a:pt x="1017809" y="211080"/>
                          </a:lnTo>
                          <a:lnTo>
                            <a:pt x="1018459" y="210867"/>
                          </a:lnTo>
                          <a:lnTo>
                            <a:pt x="1019117" y="210667"/>
                          </a:lnTo>
                          <a:lnTo>
                            <a:pt x="1019867" y="210467"/>
                          </a:lnTo>
                          <a:lnTo>
                            <a:pt x="1020571" y="210218"/>
                          </a:lnTo>
                          <a:lnTo>
                            <a:pt x="1021175" y="210031"/>
                          </a:lnTo>
                          <a:lnTo>
                            <a:pt x="1021330" y="209989"/>
                          </a:lnTo>
                          <a:lnTo>
                            <a:pt x="1021833" y="209807"/>
                          </a:lnTo>
                          <a:lnTo>
                            <a:pt x="1021979" y="209776"/>
                          </a:lnTo>
                          <a:lnTo>
                            <a:pt x="1022637" y="209552"/>
                          </a:lnTo>
                          <a:lnTo>
                            <a:pt x="1023287" y="209341"/>
                          </a:lnTo>
                          <a:lnTo>
                            <a:pt x="1023945" y="209153"/>
                          </a:lnTo>
                          <a:lnTo>
                            <a:pt x="1024092" y="209088"/>
                          </a:lnTo>
                          <a:lnTo>
                            <a:pt x="1024750" y="208901"/>
                          </a:lnTo>
                          <a:lnTo>
                            <a:pt x="1025400" y="208706"/>
                          </a:lnTo>
                          <a:lnTo>
                            <a:pt x="1026003" y="208507"/>
                          </a:lnTo>
                          <a:lnTo>
                            <a:pt x="1026158" y="208465"/>
                          </a:lnTo>
                          <a:lnTo>
                            <a:pt x="1026808" y="208253"/>
                          </a:lnTo>
                          <a:lnTo>
                            <a:pt x="1027466" y="208030"/>
                          </a:lnTo>
                          <a:lnTo>
                            <a:pt x="1028115" y="207831"/>
                          </a:lnTo>
                          <a:lnTo>
                            <a:pt x="1028270" y="207777"/>
                          </a:lnTo>
                          <a:lnTo>
                            <a:pt x="1028874" y="207633"/>
                          </a:lnTo>
                          <a:lnTo>
                            <a:pt x="1029578" y="207394"/>
                          </a:lnTo>
                          <a:lnTo>
                            <a:pt x="1030228" y="207199"/>
                          </a:lnTo>
                          <a:lnTo>
                            <a:pt x="1030429" y="207191"/>
                          </a:lnTo>
                          <a:lnTo>
                            <a:pt x="1030986" y="206947"/>
                          </a:lnTo>
                          <a:lnTo>
                            <a:pt x="1031636" y="206736"/>
                          </a:lnTo>
                          <a:lnTo>
                            <a:pt x="1032294" y="206520"/>
                          </a:lnTo>
                          <a:lnTo>
                            <a:pt x="1032944" y="206326"/>
                          </a:lnTo>
                          <a:lnTo>
                            <a:pt x="1033099" y="206270"/>
                          </a:lnTo>
                          <a:lnTo>
                            <a:pt x="1033749" y="206076"/>
                          </a:lnTo>
                          <a:lnTo>
                            <a:pt x="1034406" y="205891"/>
                          </a:lnTo>
                          <a:lnTo>
                            <a:pt x="1034608" y="205883"/>
                          </a:lnTo>
                          <a:lnTo>
                            <a:pt x="1035157" y="205656"/>
                          </a:lnTo>
                          <a:lnTo>
                            <a:pt x="1035815" y="205434"/>
                          </a:lnTo>
                          <a:lnTo>
                            <a:pt x="1036465" y="205224"/>
                          </a:lnTo>
                          <a:lnTo>
                            <a:pt x="1037122" y="205021"/>
                          </a:lnTo>
                          <a:lnTo>
                            <a:pt x="1037269" y="204972"/>
                          </a:lnTo>
                          <a:lnTo>
                            <a:pt x="1037927" y="204772"/>
                          </a:lnTo>
                          <a:lnTo>
                            <a:pt x="1038577" y="204578"/>
                          </a:lnTo>
                          <a:lnTo>
                            <a:pt x="1039235" y="204394"/>
                          </a:lnTo>
                          <a:lnTo>
                            <a:pt x="1039436" y="204387"/>
                          </a:lnTo>
                          <a:lnTo>
                            <a:pt x="1039985" y="204147"/>
                          </a:lnTo>
                          <a:lnTo>
                            <a:pt x="1040643" y="203926"/>
                          </a:lnTo>
                          <a:lnTo>
                            <a:pt x="1041293" y="203716"/>
                          </a:lnTo>
                          <a:lnTo>
                            <a:pt x="1041448" y="203675"/>
                          </a:lnTo>
                          <a:lnTo>
                            <a:pt x="1042098" y="203466"/>
                          </a:lnTo>
                          <a:lnTo>
                            <a:pt x="1042756" y="203278"/>
                          </a:lnTo>
                          <a:lnTo>
                            <a:pt x="1043405" y="203086"/>
                          </a:lnTo>
                          <a:lnTo>
                            <a:pt x="1043606" y="203078"/>
                          </a:lnTo>
                          <a:lnTo>
                            <a:pt x="1044164" y="202853"/>
                          </a:lnTo>
                          <a:lnTo>
                            <a:pt x="1044814" y="202644"/>
                          </a:lnTo>
                          <a:lnTo>
                            <a:pt x="1045472" y="202423"/>
                          </a:lnTo>
                          <a:lnTo>
                            <a:pt x="1045618" y="202394"/>
                          </a:lnTo>
                          <a:lnTo>
                            <a:pt x="1046122" y="202221"/>
                          </a:lnTo>
                          <a:lnTo>
                            <a:pt x="1046276" y="202173"/>
                          </a:lnTo>
                          <a:lnTo>
                            <a:pt x="1046926" y="201973"/>
                          </a:lnTo>
                          <a:lnTo>
                            <a:pt x="1047584" y="201790"/>
                          </a:lnTo>
                          <a:lnTo>
                            <a:pt x="1047785" y="201783"/>
                          </a:lnTo>
                          <a:lnTo>
                            <a:pt x="1048335" y="201574"/>
                          </a:lnTo>
                          <a:lnTo>
                            <a:pt x="1049039" y="201351"/>
                          </a:lnTo>
                          <a:lnTo>
                            <a:pt x="1049642" y="201146"/>
                          </a:lnTo>
                          <a:lnTo>
                            <a:pt x="1049797" y="201105"/>
                          </a:lnTo>
                          <a:lnTo>
                            <a:pt x="1050300" y="200927"/>
                          </a:lnTo>
                          <a:lnTo>
                            <a:pt x="1050447" y="200896"/>
                          </a:lnTo>
                          <a:lnTo>
                            <a:pt x="1051105" y="200680"/>
                          </a:lnTo>
                          <a:lnTo>
                            <a:pt x="1051755" y="200489"/>
                          </a:lnTo>
                          <a:lnTo>
                            <a:pt x="1052513" y="200287"/>
                          </a:lnTo>
                          <a:lnTo>
                            <a:pt x="1053217" y="200060"/>
                          </a:lnTo>
                          <a:lnTo>
                            <a:pt x="1053821" y="199860"/>
                          </a:lnTo>
                          <a:lnTo>
                            <a:pt x="1054471" y="199653"/>
                          </a:lnTo>
                          <a:lnTo>
                            <a:pt x="1054626" y="199612"/>
                          </a:lnTo>
                          <a:lnTo>
                            <a:pt x="1055276" y="199404"/>
                          </a:lnTo>
                          <a:lnTo>
                            <a:pt x="1055934" y="199201"/>
                          </a:lnTo>
                          <a:lnTo>
                            <a:pt x="1056583" y="199011"/>
                          </a:lnTo>
                          <a:lnTo>
                            <a:pt x="1056738" y="198955"/>
                          </a:lnTo>
                          <a:lnTo>
                            <a:pt x="1057342" y="198798"/>
                          </a:lnTo>
                          <a:lnTo>
                            <a:pt x="1058046" y="198583"/>
                          </a:lnTo>
                          <a:lnTo>
                            <a:pt x="1058650" y="198371"/>
                          </a:lnTo>
                          <a:lnTo>
                            <a:pt x="1058796" y="198343"/>
                          </a:lnTo>
                          <a:lnTo>
                            <a:pt x="1059454" y="198124"/>
                          </a:lnTo>
                          <a:lnTo>
                            <a:pt x="1060104" y="197917"/>
                          </a:lnTo>
                          <a:lnTo>
                            <a:pt x="1060762" y="197727"/>
                          </a:lnTo>
                          <a:lnTo>
                            <a:pt x="1061513" y="197531"/>
                          </a:lnTo>
                          <a:lnTo>
                            <a:pt x="1062217" y="197292"/>
                          </a:lnTo>
                          <a:lnTo>
                            <a:pt x="1062820" y="197106"/>
                          </a:lnTo>
                          <a:lnTo>
                            <a:pt x="1062975" y="197066"/>
                          </a:lnTo>
                          <a:lnTo>
                            <a:pt x="1063625" y="196860"/>
                          </a:lnTo>
                          <a:lnTo>
                            <a:pt x="1064283" y="196641"/>
                          </a:lnTo>
                          <a:lnTo>
                            <a:pt x="1064933" y="196438"/>
                          </a:lnTo>
                          <a:lnTo>
                            <a:pt x="1065691" y="196257"/>
                          </a:lnTo>
                          <a:lnTo>
                            <a:pt x="1066396" y="196013"/>
                          </a:lnTo>
                          <a:lnTo>
                            <a:pt x="1067045" y="195824"/>
                          </a:lnTo>
                          <a:lnTo>
                            <a:pt x="1067247" y="195819"/>
                          </a:lnTo>
                          <a:lnTo>
                            <a:pt x="1067649" y="195627"/>
                          </a:lnTo>
                          <a:lnTo>
                            <a:pt x="1067804" y="195587"/>
                          </a:lnTo>
                          <a:lnTo>
                            <a:pt x="1068454" y="195382"/>
                          </a:lnTo>
                          <a:lnTo>
                            <a:pt x="1069112" y="195164"/>
                          </a:lnTo>
                          <a:lnTo>
                            <a:pt x="1069762" y="194974"/>
                          </a:lnTo>
                          <a:lnTo>
                            <a:pt x="1069916" y="194918"/>
                          </a:lnTo>
                          <a:lnTo>
                            <a:pt x="1070566" y="194730"/>
                          </a:lnTo>
                          <a:lnTo>
                            <a:pt x="1071224" y="194550"/>
                          </a:lnTo>
                          <a:lnTo>
                            <a:pt x="1071828" y="194358"/>
                          </a:lnTo>
                          <a:lnTo>
                            <a:pt x="1071975" y="194330"/>
                          </a:lnTo>
                          <a:lnTo>
                            <a:pt x="1072633" y="194113"/>
                          </a:lnTo>
                          <a:lnTo>
                            <a:pt x="1073282" y="193908"/>
                          </a:lnTo>
                          <a:lnTo>
                            <a:pt x="1073940" y="193702"/>
                          </a:lnTo>
                          <a:lnTo>
                            <a:pt x="1074087" y="193663"/>
                          </a:lnTo>
                          <a:lnTo>
                            <a:pt x="1074590" y="193514"/>
                          </a:lnTo>
                          <a:lnTo>
                            <a:pt x="1074745" y="193459"/>
                          </a:lnTo>
                          <a:lnTo>
                            <a:pt x="1075395" y="193271"/>
                          </a:lnTo>
                          <a:lnTo>
                            <a:pt x="1076053" y="193092"/>
                          </a:lnTo>
                          <a:lnTo>
                            <a:pt x="1076254" y="193088"/>
                          </a:lnTo>
                          <a:lnTo>
                            <a:pt x="1076803" y="192861"/>
                          </a:lnTo>
                          <a:lnTo>
                            <a:pt x="1077461" y="192644"/>
                          </a:lnTo>
                          <a:lnTo>
                            <a:pt x="1078111" y="192440"/>
                          </a:lnTo>
                          <a:lnTo>
                            <a:pt x="1078266" y="192400"/>
                          </a:lnTo>
                          <a:lnTo>
                            <a:pt x="1078769" y="192246"/>
                          </a:lnTo>
                          <a:lnTo>
                            <a:pt x="1078916" y="192196"/>
                          </a:lnTo>
                          <a:lnTo>
                            <a:pt x="1079574" y="192004"/>
                          </a:lnTo>
                          <a:lnTo>
                            <a:pt x="1080224" y="191817"/>
                          </a:lnTo>
                          <a:lnTo>
                            <a:pt x="1080982" y="191600"/>
                          </a:lnTo>
                          <a:lnTo>
                            <a:pt x="1081632" y="191396"/>
                          </a:lnTo>
                          <a:lnTo>
                            <a:pt x="1082290" y="191181"/>
                          </a:lnTo>
                          <a:lnTo>
                            <a:pt x="1082940" y="190977"/>
                          </a:lnTo>
                          <a:lnTo>
                            <a:pt x="1083095" y="190937"/>
                          </a:lnTo>
                          <a:lnTo>
                            <a:pt x="1083745" y="190734"/>
                          </a:lnTo>
                          <a:lnTo>
                            <a:pt x="1084403" y="190555"/>
                          </a:lnTo>
                          <a:lnTo>
                            <a:pt x="1085153" y="190355"/>
                          </a:lnTo>
                          <a:lnTo>
                            <a:pt x="1085811" y="190140"/>
                          </a:lnTo>
                          <a:lnTo>
                            <a:pt x="1086461" y="189937"/>
                          </a:lnTo>
                          <a:lnTo>
                            <a:pt x="1087119" y="189722"/>
                          </a:lnTo>
                          <a:lnTo>
                            <a:pt x="1087266" y="189694"/>
                          </a:lnTo>
                          <a:lnTo>
                            <a:pt x="1087924" y="189479"/>
                          </a:lnTo>
                          <a:lnTo>
                            <a:pt x="1088573" y="189287"/>
                          </a:lnTo>
                          <a:lnTo>
                            <a:pt x="1089231" y="189110"/>
                          </a:lnTo>
                          <a:lnTo>
                            <a:pt x="1089433" y="189106"/>
                          </a:lnTo>
                          <a:lnTo>
                            <a:pt x="1089982" y="188900"/>
                          </a:lnTo>
                          <a:lnTo>
                            <a:pt x="1090686" y="188685"/>
                          </a:lnTo>
                          <a:lnTo>
                            <a:pt x="1091290" y="188483"/>
                          </a:lnTo>
                          <a:lnTo>
                            <a:pt x="1091445" y="188443"/>
                          </a:lnTo>
                          <a:lnTo>
                            <a:pt x="1092094" y="188241"/>
                          </a:lnTo>
                          <a:lnTo>
                            <a:pt x="1092752" y="188032"/>
                          </a:lnTo>
                          <a:lnTo>
                            <a:pt x="1093402" y="187847"/>
                          </a:lnTo>
                          <a:lnTo>
                            <a:pt x="1094161" y="187651"/>
                          </a:lnTo>
                          <a:lnTo>
                            <a:pt x="1094865" y="187432"/>
                          </a:lnTo>
                          <a:lnTo>
                            <a:pt x="1095469" y="187235"/>
                          </a:lnTo>
                          <a:lnTo>
                            <a:pt x="1096118" y="187033"/>
                          </a:lnTo>
                          <a:lnTo>
                            <a:pt x="1096273" y="186994"/>
                          </a:lnTo>
                          <a:lnTo>
                            <a:pt x="1096923" y="186792"/>
                          </a:lnTo>
                          <a:lnTo>
                            <a:pt x="1097581" y="186596"/>
                          </a:lnTo>
                          <a:lnTo>
                            <a:pt x="1098231" y="186412"/>
                          </a:lnTo>
                          <a:lnTo>
                            <a:pt x="1098386" y="186358"/>
                          </a:lnTo>
                          <a:lnTo>
                            <a:pt x="1099036" y="186173"/>
                          </a:lnTo>
                          <a:lnTo>
                            <a:pt x="1099694" y="185998"/>
                          </a:lnTo>
                          <a:lnTo>
                            <a:pt x="1100298" y="185790"/>
                          </a:lnTo>
                          <a:lnTo>
                            <a:pt x="1100444" y="185762"/>
                          </a:lnTo>
                          <a:lnTo>
                            <a:pt x="1101102" y="185549"/>
                          </a:lnTo>
                          <a:lnTo>
                            <a:pt x="1101752" y="185348"/>
                          </a:lnTo>
                          <a:lnTo>
                            <a:pt x="1102410" y="185165"/>
                          </a:lnTo>
                          <a:lnTo>
                            <a:pt x="1102557" y="185108"/>
                          </a:lnTo>
                          <a:lnTo>
                            <a:pt x="1103161" y="184976"/>
                          </a:lnTo>
                          <a:lnTo>
                            <a:pt x="1103865" y="184744"/>
                          </a:lnTo>
                          <a:lnTo>
                            <a:pt x="1104468" y="184562"/>
                          </a:lnTo>
                          <a:lnTo>
                            <a:pt x="1104623" y="184523"/>
                          </a:lnTo>
                          <a:lnTo>
                            <a:pt x="1105273" y="184323"/>
                          </a:lnTo>
                          <a:lnTo>
                            <a:pt x="1105931" y="184110"/>
                          </a:lnTo>
                          <a:lnTo>
                            <a:pt x="1106581" y="183914"/>
                          </a:lnTo>
                          <a:lnTo>
                            <a:pt x="1107340" y="183739"/>
                          </a:lnTo>
                          <a:lnTo>
                            <a:pt x="1108044" y="183503"/>
                          </a:lnTo>
                          <a:lnTo>
                            <a:pt x="1108694" y="183319"/>
                          </a:lnTo>
                          <a:lnTo>
                            <a:pt x="1108895" y="183317"/>
                          </a:lnTo>
                          <a:lnTo>
                            <a:pt x="1109452" y="183087"/>
                          </a:lnTo>
                          <a:lnTo>
                            <a:pt x="1110102" y="182887"/>
                          </a:lnTo>
                          <a:lnTo>
                            <a:pt x="1110760" y="182675"/>
                          </a:lnTo>
                          <a:lnTo>
                            <a:pt x="1111410" y="182492"/>
                          </a:lnTo>
                          <a:lnTo>
                            <a:pt x="1111565" y="182438"/>
                          </a:lnTo>
                          <a:lnTo>
                            <a:pt x="1112215" y="182256"/>
                          </a:lnTo>
                          <a:lnTo>
                            <a:pt x="1112873" y="182082"/>
                          </a:lnTo>
                          <a:lnTo>
                            <a:pt x="1113074" y="182080"/>
                          </a:lnTo>
                          <a:lnTo>
                            <a:pt x="1113476" y="181894"/>
                          </a:lnTo>
                          <a:lnTo>
                            <a:pt x="1113623" y="181868"/>
                          </a:lnTo>
                          <a:lnTo>
                            <a:pt x="1114281" y="181656"/>
                          </a:lnTo>
                          <a:lnTo>
                            <a:pt x="1114931" y="181457"/>
                          </a:lnTo>
                          <a:lnTo>
                            <a:pt x="1115589" y="181258"/>
                          </a:lnTo>
                          <a:lnTo>
                            <a:pt x="1115736" y="181219"/>
                          </a:lnTo>
                          <a:lnTo>
                            <a:pt x="1116394" y="181022"/>
                          </a:lnTo>
                          <a:lnTo>
                            <a:pt x="1117044" y="180840"/>
                          </a:lnTo>
                          <a:lnTo>
                            <a:pt x="1117702" y="180667"/>
                          </a:lnTo>
                          <a:lnTo>
                            <a:pt x="1117903" y="180665"/>
                          </a:lnTo>
                          <a:lnTo>
                            <a:pt x="1118452" y="180441"/>
                          </a:lnTo>
                          <a:lnTo>
                            <a:pt x="1119110" y="180231"/>
                          </a:lnTo>
                          <a:lnTo>
                            <a:pt x="1119760" y="180032"/>
                          </a:lnTo>
                          <a:lnTo>
                            <a:pt x="1119915" y="179993"/>
                          </a:lnTo>
                          <a:lnTo>
                            <a:pt x="1120418" y="179845"/>
                          </a:lnTo>
                          <a:lnTo>
                            <a:pt x="1120565" y="179795"/>
                          </a:lnTo>
                          <a:lnTo>
                            <a:pt x="1121223" y="179610"/>
                          </a:lnTo>
                          <a:lnTo>
                            <a:pt x="1121873" y="179429"/>
                          </a:lnTo>
                          <a:lnTo>
                            <a:pt x="1122631" y="179218"/>
                          </a:lnTo>
                          <a:lnTo>
                            <a:pt x="1123281" y="179020"/>
                          </a:lnTo>
                          <a:lnTo>
                            <a:pt x="1123939" y="178810"/>
                          </a:lnTo>
                          <a:lnTo>
                            <a:pt x="1124589" y="178611"/>
                          </a:lnTo>
                          <a:lnTo>
                            <a:pt x="1124744" y="178573"/>
                          </a:lnTo>
                          <a:lnTo>
                            <a:pt x="1125394" y="178375"/>
                          </a:lnTo>
                          <a:lnTo>
                            <a:pt x="1126052" y="178203"/>
                          </a:lnTo>
                          <a:lnTo>
                            <a:pt x="1126803" y="178010"/>
                          </a:lnTo>
                          <a:lnTo>
                            <a:pt x="1127461" y="177800"/>
                          </a:lnTo>
                          <a:lnTo>
                            <a:pt x="1128110" y="177603"/>
                          </a:lnTo>
                          <a:lnTo>
                            <a:pt x="1128768" y="177393"/>
                          </a:lnTo>
                          <a:lnTo>
                            <a:pt x="1128915" y="177367"/>
                          </a:lnTo>
                          <a:lnTo>
                            <a:pt x="1129573" y="177158"/>
                          </a:lnTo>
                          <a:lnTo>
                            <a:pt x="1130223" y="176972"/>
                          </a:lnTo>
                          <a:lnTo>
                            <a:pt x="1130881" y="176801"/>
                          </a:lnTo>
                          <a:lnTo>
                            <a:pt x="1131082" y="176801"/>
                          </a:lnTo>
                          <a:lnTo>
                            <a:pt x="1131632" y="176597"/>
                          </a:lnTo>
                          <a:lnTo>
                            <a:pt x="1132290" y="176387"/>
                          </a:lnTo>
                          <a:lnTo>
                            <a:pt x="1132940" y="176191"/>
                          </a:lnTo>
                          <a:lnTo>
                            <a:pt x="1133095" y="176153"/>
                          </a:lnTo>
                          <a:lnTo>
                            <a:pt x="1133744" y="175956"/>
                          </a:lnTo>
                          <a:lnTo>
                            <a:pt x="1134402" y="175754"/>
                          </a:lnTo>
                          <a:lnTo>
                            <a:pt x="1135052" y="175574"/>
                          </a:lnTo>
                          <a:lnTo>
                            <a:pt x="1135811" y="175385"/>
                          </a:lnTo>
                          <a:lnTo>
                            <a:pt x="1136515" y="175172"/>
                          </a:lnTo>
                          <a:lnTo>
                            <a:pt x="1137119" y="174980"/>
                          </a:lnTo>
                          <a:lnTo>
                            <a:pt x="1137266" y="174954"/>
                          </a:lnTo>
                          <a:lnTo>
                            <a:pt x="1137769" y="174783"/>
                          </a:lnTo>
                          <a:lnTo>
                            <a:pt x="1137924" y="174745"/>
                          </a:lnTo>
                          <a:lnTo>
                            <a:pt x="1138573" y="174550"/>
                          </a:lnTo>
                          <a:lnTo>
                            <a:pt x="1139231" y="174360"/>
                          </a:lnTo>
                          <a:lnTo>
                            <a:pt x="1139881" y="174182"/>
                          </a:lnTo>
                          <a:lnTo>
                            <a:pt x="1140036" y="174128"/>
                          </a:lnTo>
                          <a:lnTo>
                            <a:pt x="1140686" y="173950"/>
                          </a:lnTo>
                          <a:lnTo>
                            <a:pt x="1141344" y="173781"/>
                          </a:lnTo>
                          <a:lnTo>
                            <a:pt x="1141546" y="173780"/>
                          </a:lnTo>
                          <a:lnTo>
                            <a:pt x="1141948" y="173577"/>
                          </a:lnTo>
                          <a:lnTo>
                            <a:pt x="1142095" y="173551"/>
                          </a:lnTo>
                          <a:lnTo>
                            <a:pt x="1142753" y="173343"/>
                          </a:lnTo>
                          <a:lnTo>
                            <a:pt x="1143403" y="173148"/>
                          </a:lnTo>
                          <a:lnTo>
                            <a:pt x="1144061" y="172972"/>
                          </a:lnTo>
                          <a:lnTo>
                            <a:pt x="1144208" y="172915"/>
                          </a:lnTo>
                          <a:lnTo>
                            <a:pt x="1144811" y="172789"/>
                          </a:lnTo>
                          <a:lnTo>
                            <a:pt x="1145515" y="172563"/>
                          </a:lnTo>
                          <a:lnTo>
                            <a:pt x="1146119" y="172386"/>
                          </a:lnTo>
                          <a:lnTo>
                            <a:pt x="1146274" y="172348"/>
                          </a:lnTo>
                          <a:lnTo>
                            <a:pt x="1146924" y="172153"/>
                          </a:lnTo>
                          <a:lnTo>
                            <a:pt x="1147582" y="171946"/>
                          </a:lnTo>
                          <a:lnTo>
                            <a:pt x="1148232" y="171756"/>
                          </a:lnTo>
                          <a:lnTo>
                            <a:pt x="1148387" y="171713"/>
                          </a:lnTo>
                          <a:lnTo>
                            <a:pt x="1148890" y="171588"/>
                          </a:lnTo>
                          <a:lnTo>
                            <a:pt x="1149037" y="171525"/>
                          </a:lnTo>
                          <a:lnTo>
                            <a:pt x="1149695" y="171358"/>
                          </a:lnTo>
                          <a:lnTo>
                            <a:pt x="1150345" y="171181"/>
                          </a:lnTo>
                          <a:lnTo>
                            <a:pt x="1150546" y="171181"/>
                          </a:lnTo>
                          <a:lnTo>
                            <a:pt x="1151103" y="170954"/>
                          </a:lnTo>
                          <a:lnTo>
                            <a:pt x="1151753" y="170760"/>
                          </a:lnTo>
                          <a:lnTo>
                            <a:pt x="1152411" y="170553"/>
                          </a:lnTo>
                          <a:lnTo>
                            <a:pt x="1153061" y="170376"/>
                          </a:lnTo>
                          <a:lnTo>
                            <a:pt x="1153216" y="170323"/>
                          </a:lnTo>
                          <a:lnTo>
                            <a:pt x="1153866" y="170146"/>
                          </a:lnTo>
                          <a:lnTo>
                            <a:pt x="1154524" y="169980"/>
                          </a:lnTo>
                          <a:lnTo>
                            <a:pt x="1154725" y="169980"/>
                          </a:lnTo>
                          <a:lnTo>
                            <a:pt x="1155275" y="169771"/>
                          </a:lnTo>
                          <a:lnTo>
                            <a:pt x="1155933" y="169565"/>
                          </a:lnTo>
                          <a:lnTo>
                            <a:pt x="1156582" y="169372"/>
                          </a:lnTo>
                          <a:lnTo>
                            <a:pt x="1157240" y="169177"/>
                          </a:lnTo>
                          <a:lnTo>
                            <a:pt x="1157387" y="169141"/>
                          </a:lnTo>
                          <a:lnTo>
                            <a:pt x="1158045" y="168949"/>
                          </a:lnTo>
                          <a:lnTo>
                            <a:pt x="1158695" y="168773"/>
                          </a:lnTo>
                          <a:lnTo>
                            <a:pt x="1159353" y="168606"/>
                          </a:lnTo>
                          <a:lnTo>
                            <a:pt x="1159555" y="168607"/>
                          </a:lnTo>
                          <a:lnTo>
                            <a:pt x="1160104" y="168386"/>
                          </a:lnTo>
                          <a:lnTo>
                            <a:pt x="1160762" y="168181"/>
                          </a:lnTo>
                          <a:lnTo>
                            <a:pt x="1161412" y="167988"/>
                          </a:lnTo>
                          <a:lnTo>
                            <a:pt x="1161567" y="167950"/>
                          </a:lnTo>
                          <a:lnTo>
                            <a:pt x="1162217" y="167757"/>
                          </a:lnTo>
                          <a:lnTo>
                            <a:pt x="1162875" y="167579"/>
                          </a:lnTo>
                          <a:lnTo>
                            <a:pt x="1163524" y="167403"/>
                          </a:lnTo>
                          <a:lnTo>
                            <a:pt x="1163726" y="167405"/>
                          </a:lnTo>
                          <a:lnTo>
                            <a:pt x="1164283" y="167199"/>
                          </a:lnTo>
                          <a:lnTo>
                            <a:pt x="1164933" y="167006"/>
                          </a:lnTo>
                          <a:lnTo>
                            <a:pt x="1165591" y="166801"/>
                          </a:lnTo>
                          <a:lnTo>
                            <a:pt x="1166241" y="166609"/>
                          </a:lnTo>
                          <a:lnTo>
                            <a:pt x="1166396" y="166572"/>
                          </a:lnTo>
                          <a:lnTo>
                            <a:pt x="1167046" y="166380"/>
                          </a:lnTo>
                          <a:lnTo>
                            <a:pt x="1167704" y="166214"/>
                          </a:lnTo>
                          <a:lnTo>
                            <a:pt x="1168455" y="166027"/>
                          </a:lnTo>
                          <a:lnTo>
                            <a:pt x="1169159" y="165812"/>
                          </a:lnTo>
                          <a:lnTo>
                            <a:pt x="1169763" y="165631"/>
                          </a:lnTo>
                          <a:lnTo>
                            <a:pt x="1170420" y="165427"/>
                          </a:lnTo>
                          <a:lnTo>
                            <a:pt x="1170567" y="165402"/>
                          </a:lnTo>
                          <a:lnTo>
                            <a:pt x="1171225" y="165198"/>
                          </a:lnTo>
                          <a:lnTo>
                            <a:pt x="1171875" y="165017"/>
                          </a:lnTo>
                          <a:lnTo>
                            <a:pt x="1172533" y="164853"/>
                          </a:lnTo>
                          <a:lnTo>
                            <a:pt x="1172735" y="164855"/>
                          </a:lnTo>
                          <a:lnTo>
                            <a:pt x="1173284" y="164656"/>
                          </a:lnTo>
                          <a:lnTo>
                            <a:pt x="1173942" y="164452"/>
                          </a:lnTo>
                          <a:lnTo>
                            <a:pt x="1174592" y="164260"/>
                          </a:lnTo>
                          <a:lnTo>
                            <a:pt x="1174747" y="164223"/>
                          </a:lnTo>
                          <a:lnTo>
                            <a:pt x="1175397" y="164032"/>
                          </a:lnTo>
                          <a:lnTo>
                            <a:pt x="1176055" y="163834"/>
                          </a:lnTo>
                          <a:lnTo>
                            <a:pt x="1176705" y="163661"/>
                          </a:lnTo>
                          <a:lnTo>
                            <a:pt x="1177464" y="163479"/>
                          </a:lnTo>
                          <a:lnTo>
                            <a:pt x="1178168" y="163272"/>
                          </a:lnTo>
                          <a:lnTo>
                            <a:pt x="1178771" y="163085"/>
                          </a:lnTo>
                          <a:lnTo>
                            <a:pt x="1178918" y="163061"/>
                          </a:lnTo>
                          <a:lnTo>
                            <a:pt x="1179576" y="162858"/>
                          </a:lnTo>
                          <a:lnTo>
                            <a:pt x="1180226" y="162667"/>
                          </a:lnTo>
                          <a:lnTo>
                            <a:pt x="1180884" y="162482"/>
                          </a:lnTo>
                          <a:lnTo>
                            <a:pt x="1181534" y="162310"/>
                          </a:lnTo>
                          <a:lnTo>
                            <a:pt x="1181689" y="162257"/>
                          </a:lnTo>
                          <a:lnTo>
                            <a:pt x="1182339" y="162085"/>
                          </a:lnTo>
                          <a:lnTo>
                            <a:pt x="1182997" y="161922"/>
                          </a:lnTo>
                          <a:lnTo>
                            <a:pt x="1183198" y="161924"/>
                          </a:lnTo>
                          <a:lnTo>
                            <a:pt x="1183601" y="161722"/>
                          </a:lnTo>
                          <a:lnTo>
                            <a:pt x="1183748" y="161699"/>
                          </a:lnTo>
                          <a:lnTo>
                            <a:pt x="1184406" y="161496"/>
                          </a:lnTo>
                          <a:lnTo>
                            <a:pt x="1185056" y="161306"/>
                          </a:lnTo>
                          <a:lnTo>
                            <a:pt x="1185714" y="161135"/>
                          </a:lnTo>
                          <a:lnTo>
                            <a:pt x="1185861" y="161080"/>
                          </a:lnTo>
                          <a:lnTo>
                            <a:pt x="1186519" y="160910"/>
                          </a:lnTo>
                          <a:lnTo>
                            <a:pt x="1187168" y="160738"/>
                          </a:lnTo>
                          <a:lnTo>
                            <a:pt x="1187772" y="160567"/>
                          </a:lnTo>
                          <a:lnTo>
                            <a:pt x="1187927" y="160531"/>
                          </a:lnTo>
                          <a:lnTo>
                            <a:pt x="1188577" y="160342"/>
                          </a:lnTo>
                          <a:lnTo>
                            <a:pt x="1189235" y="160139"/>
                          </a:lnTo>
                          <a:lnTo>
                            <a:pt x="1189885" y="159953"/>
                          </a:lnTo>
                          <a:lnTo>
                            <a:pt x="1190040" y="159914"/>
                          </a:lnTo>
                          <a:lnTo>
                            <a:pt x="1190543" y="159792"/>
                          </a:lnTo>
                          <a:lnTo>
                            <a:pt x="1190690" y="159730"/>
                          </a:lnTo>
                          <a:lnTo>
                            <a:pt x="1191348" y="159568"/>
                          </a:lnTo>
                          <a:lnTo>
                            <a:pt x="1191998" y="159397"/>
                          </a:lnTo>
                          <a:lnTo>
                            <a:pt x="1192199" y="159400"/>
                          </a:lnTo>
                          <a:lnTo>
                            <a:pt x="1192757" y="159178"/>
                          </a:lnTo>
                          <a:lnTo>
                            <a:pt x="1193406" y="158989"/>
                          </a:lnTo>
                          <a:lnTo>
                            <a:pt x="1194065" y="158787"/>
                          </a:lnTo>
                          <a:lnTo>
                            <a:pt x="1194715" y="158614"/>
                          </a:lnTo>
                          <a:lnTo>
                            <a:pt x="1194870" y="158563"/>
                          </a:lnTo>
                          <a:lnTo>
                            <a:pt x="1195519" y="158391"/>
                          </a:lnTo>
                          <a:lnTo>
                            <a:pt x="1196178" y="158230"/>
                          </a:lnTo>
                          <a:lnTo>
                            <a:pt x="1196379" y="158234"/>
                          </a:lnTo>
                          <a:lnTo>
                            <a:pt x="1196928" y="158030"/>
                          </a:lnTo>
                          <a:lnTo>
                            <a:pt x="1197586" y="157829"/>
                          </a:lnTo>
                          <a:lnTo>
                            <a:pt x="1198236" y="157641"/>
                          </a:lnTo>
                          <a:lnTo>
                            <a:pt x="1198894" y="157450"/>
                          </a:lnTo>
                          <a:lnTo>
                            <a:pt x="1199041" y="157417"/>
                          </a:lnTo>
                          <a:lnTo>
                            <a:pt x="1199699" y="157228"/>
                          </a:lnTo>
                          <a:lnTo>
                            <a:pt x="1200349" y="157058"/>
                          </a:lnTo>
                          <a:lnTo>
                            <a:pt x="1201007" y="156897"/>
                          </a:lnTo>
                          <a:lnTo>
                            <a:pt x="1201208" y="156901"/>
                          </a:lnTo>
                          <a:lnTo>
                            <a:pt x="1201758" y="156686"/>
                          </a:lnTo>
                          <a:lnTo>
                            <a:pt x="1202416" y="156485"/>
                          </a:lnTo>
                          <a:lnTo>
                            <a:pt x="1203066" y="156297"/>
                          </a:lnTo>
                          <a:lnTo>
                            <a:pt x="1203221" y="156261"/>
                          </a:lnTo>
                          <a:lnTo>
                            <a:pt x="1203871" y="156074"/>
                          </a:lnTo>
                          <a:lnTo>
                            <a:pt x="1204529" y="155898"/>
                          </a:lnTo>
                          <a:lnTo>
                            <a:pt x="1205179" y="155729"/>
                          </a:lnTo>
                          <a:lnTo>
                            <a:pt x="1205380" y="155733"/>
                          </a:lnTo>
                          <a:lnTo>
                            <a:pt x="1205937" y="155533"/>
                          </a:lnTo>
                          <a:lnTo>
                            <a:pt x="1206587" y="155345"/>
                          </a:lnTo>
                          <a:lnTo>
                            <a:pt x="1207245" y="155145"/>
                          </a:lnTo>
                          <a:lnTo>
                            <a:pt x="1207392" y="155122"/>
                          </a:lnTo>
                          <a:lnTo>
                            <a:pt x="1207895" y="154958"/>
                          </a:lnTo>
                          <a:lnTo>
                            <a:pt x="1208050" y="154923"/>
                          </a:lnTo>
                          <a:lnTo>
                            <a:pt x="1208700" y="154735"/>
                          </a:lnTo>
                          <a:lnTo>
                            <a:pt x="1209358" y="154574"/>
                          </a:lnTo>
                          <a:lnTo>
                            <a:pt x="1210109" y="154396"/>
                          </a:lnTo>
                          <a:lnTo>
                            <a:pt x="1210813" y="154184"/>
                          </a:lnTo>
                          <a:lnTo>
                            <a:pt x="1211417" y="154010"/>
                          </a:lnTo>
                          <a:lnTo>
                            <a:pt x="1212075" y="153810"/>
                          </a:lnTo>
                          <a:lnTo>
                            <a:pt x="1212222" y="153787"/>
                          </a:lnTo>
                          <a:lnTo>
                            <a:pt x="1212880" y="153588"/>
                          </a:lnTo>
                          <a:lnTo>
                            <a:pt x="1213530" y="153411"/>
                          </a:lnTo>
                          <a:lnTo>
                            <a:pt x="1214289" y="153250"/>
                          </a:lnTo>
                          <a:lnTo>
                            <a:pt x="1214939" y="153064"/>
                          </a:lnTo>
                          <a:lnTo>
                            <a:pt x="1215643" y="152864"/>
                          </a:lnTo>
                          <a:lnTo>
                            <a:pt x="1216246" y="152678"/>
                          </a:lnTo>
                          <a:lnTo>
                            <a:pt x="1216402" y="152643"/>
                          </a:lnTo>
                          <a:lnTo>
                            <a:pt x="1217051" y="152457"/>
                          </a:lnTo>
                          <a:lnTo>
                            <a:pt x="1217710" y="152263"/>
                          </a:lnTo>
                          <a:lnTo>
                            <a:pt x="1218359" y="152095"/>
                          </a:lnTo>
                          <a:lnTo>
                            <a:pt x="1219118" y="151922"/>
                          </a:lnTo>
                          <a:lnTo>
                            <a:pt x="1219823" y="151718"/>
                          </a:lnTo>
                          <a:lnTo>
                            <a:pt x="1220426" y="151538"/>
                          </a:lnTo>
                          <a:lnTo>
                            <a:pt x="1220573" y="151515"/>
                          </a:lnTo>
                          <a:lnTo>
                            <a:pt x="1221231" y="151317"/>
                          </a:lnTo>
                          <a:lnTo>
                            <a:pt x="1221881" y="151131"/>
                          </a:lnTo>
                          <a:lnTo>
                            <a:pt x="1222539" y="150950"/>
                          </a:lnTo>
                          <a:lnTo>
                            <a:pt x="1223189" y="150782"/>
                          </a:lnTo>
                          <a:lnTo>
                            <a:pt x="1223344" y="150731"/>
                          </a:lnTo>
                          <a:lnTo>
                            <a:pt x="1223994" y="150564"/>
                          </a:lnTo>
                          <a:lnTo>
                            <a:pt x="1224652" y="150407"/>
                          </a:lnTo>
                          <a:lnTo>
                            <a:pt x="1224854" y="150412"/>
                          </a:lnTo>
                          <a:lnTo>
                            <a:pt x="1225256" y="150215"/>
                          </a:lnTo>
                          <a:lnTo>
                            <a:pt x="1225403" y="150192"/>
                          </a:lnTo>
                          <a:lnTo>
                            <a:pt x="1226061" y="149995"/>
                          </a:lnTo>
                          <a:lnTo>
                            <a:pt x="1226711" y="149810"/>
                          </a:lnTo>
                          <a:lnTo>
                            <a:pt x="1227369" y="149641"/>
                          </a:lnTo>
                          <a:lnTo>
                            <a:pt x="1227516" y="149590"/>
                          </a:lnTo>
                          <a:lnTo>
                            <a:pt x="1228174" y="149424"/>
                          </a:lnTo>
                          <a:lnTo>
                            <a:pt x="1228824" y="149257"/>
                          </a:lnTo>
                          <a:lnTo>
                            <a:pt x="1229428" y="149093"/>
                          </a:lnTo>
                          <a:lnTo>
                            <a:pt x="1229582" y="149059"/>
                          </a:lnTo>
                          <a:lnTo>
                            <a:pt x="1230233" y="148874"/>
                          </a:lnTo>
                          <a:lnTo>
                            <a:pt x="1230891" y="148677"/>
                          </a:lnTo>
                          <a:lnTo>
                            <a:pt x="1231541" y="148494"/>
                          </a:lnTo>
                          <a:lnTo>
                            <a:pt x="1231696" y="148458"/>
                          </a:lnTo>
                          <a:lnTo>
                            <a:pt x="1232199" y="148338"/>
                          </a:lnTo>
                          <a:lnTo>
                            <a:pt x="1232345" y="148277"/>
                          </a:lnTo>
                          <a:lnTo>
                            <a:pt x="1233004" y="148121"/>
                          </a:lnTo>
                          <a:lnTo>
                            <a:pt x="1233654" y="147954"/>
                          </a:lnTo>
                          <a:lnTo>
                            <a:pt x="1233855" y="147961"/>
                          </a:lnTo>
                          <a:lnTo>
                            <a:pt x="1234412" y="147744"/>
                          </a:lnTo>
                          <a:lnTo>
                            <a:pt x="1235062" y="147560"/>
                          </a:lnTo>
                          <a:lnTo>
                            <a:pt x="1235720" y="147364"/>
                          </a:lnTo>
                          <a:lnTo>
                            <a:pt x="1236370" y="147194"/>
                          </a:lnTo>
                          <a:lnTo>
                            <a:pt x="1236525" y="147146"/>
                          </a:lnTo>
                          <a:lnTo>
                            <a:pt x="1237175" y="146978"/>
                          </a:lnTo>
                          <a:lnTo>
                            <a:pt x="1237833" y="146822"/>
                          </a:lnTo>
                          <a:lnTo>
                            <a:pt x="1238035" y="146828"/>
                          </a:lnTo>
                          <a:lnTo>
                            <a:pt x="1238584" y="146631"/>
                          </a:lnTo>
                          <a:lnTo>
                            <a:pt x="1239242" y="146435"/>
                          </a:lnTo>
                          <a:lnTo>
                            <a:pt x="1239892" y="146251"/>
                          </a:lnTo>
                          <a:lnTo>
                            <a:pt x="1240550" y="146063"/>
                          </a:lnTo>
                          <a:lnTo>
                            <a:pt x="1240697" y="146034"/>
                          </a:lnTo>
                          <a:lnTo>
                            <a:pt x="1241355" y="145848"/>
                          </a:lnTo>
                          <a:lnTo>
                            <a:pt x="1242005" y="145683"/>
                          </a:lnTo>
                          <a:lnTo>
                            <a:pt x="1242663" y="145528"/>
                          </a:lnTo>
                          <a:lnTo>
                            <a:pt x="1242865" y="145534"/>
                          </a:lnTo>
                          <a:lnTo>
                            <a:pt x="1243414" y="145325"/>
                          </a:lnTo>
                          <a:lnTo>
                            <a:pt x="1244072" y="145129"/>
                          </a:lnTo>
                          <a:lnTo>
                            <a:pt x="1244722" y="144946"/>
                          </a:lnTo>
                          <a:lnTo>
                            <a:pt x="1244877" y="144912"/>
                          </a:lnTo>
                          <a:lnTo>
                            <a:pt x="1245527" y="144729"/>
                          </a:lnTo>
                          <a:lnTo>
                            <a:pt x="1246185" y="144557"/>
                          </a:lnTo>
                          <a:lnTo>
                            <a:pt x="1246835" y="144392"/>
                          </a:lnTo>
                          <a:lnTo>
                            <a:pt x="1247594" y="144205"/>
                          </a:lnTo>
                          <a:lnTo>
                            <a:pt x="1248244" y="144023"/>
                          </a:lnTo>
                          <a:lnTo>
                            <a:pt x="1248902" y="143828"/>
                          </a:lnTo>
                          <a:lnTo>
                            <a:pt x="1249048" y="143807"/>
                          </a:lnTo>
                          <a:lnTo>
                            <a:pt x="1249552" y="143646"/>
                          </a:lnTo>
                          <a:lnTo>
                            <a:pt x="1249707" y="143612"/>
                          </a:lnTo>
                          <a:lnTo>
                            <a:pt x="1250357" y="143430"/>
                          </a:lnTo>
                          <a:lnTo>
                            <a:pt x="1251015" y="143270"/>
                          </a:lnTo>
                          <a:lnTo>
                            <a:pt x="1251766" y="143102"/>
                          </a:lnTo>
                          <a:lnTo>
                            <a:pt x="1252470" y="142893"/>
                          </a:lnTo>
                          <a:lnTo>
                            <a:pt x="1253074" y="142726"/>
                          </a:lnTo>
                          <a:lnTo>
                            <a:pt x="1253732" y="142532"/>
                          </a:lnTo>
                          <a:lnTo>
                            <a:pt x="1253879" y="142510"/>
                          </a:lnTo>
                          <a:lnTo>
                            <a:pt x="1254537" y="142316"/>
                          </a:lnTo>
                          <a:lnTo>
                            <a:pt x="1255187" y="142141"/>
                          </a:lnTo>
                          <a:lnTo>
                            <a:pt x="1255845" y="141988"/>
                          </a:lnTo>
                          <a:lnTo>
                            <a:pt x="1255992" y="141928"/>
                          </a:lnTo>
                          <a:lnTo>
                            <a:pt x="1256595" y="141808"/>
                          </a:lnTo>
                          <a:lnTo>
                            <a:pt x="1257300" y="141612"/>
                          </a:lnTo>
                          <a:lnTo>
                            <a:pt x="1257904" y="141433"/>
                          </a:lnTo>
                          <a:lnTo>
                            <a:pt x="1258058" y="141399"/>
                          </a:lnTo>
                          <a:lnTo>
                            <a:pt x="1258709" y="141218"/>
                          </a:lnTo>
                          <a:lnTo>
                            <a:pt x="1259367" y="141025"/>
                          </a:lnTo>
                          <a:lnTo>
                            <a:pt x="1260017" y="140863"/>
                          </a:lnTo>
                          <a:lnTo>
                            <a:pt x="1260775" y="140700"/>
                          </a:lnTo>
                          <a:lnTo>
                            <a:pt x="1261480" y="140497"/>
                          </a:lnTo>
                          <a:lnTo>
                            <a:pt x="1262083" y="140325"/>
                          </a:lnTo>
                          <a:lnTo>
                            <a:pt x="1262230" y="140304"/>
                          </a:lnTo>
                          <a:lnTo>
                            <a:pt x="1262888" y="140111"/>
                          </a:lnTo>
                          <a:lnTo>
                            <a:pt x="1263538" y="139930"/>
                          </a:lnTo>
                          <a:lnTo>
                            <a:pt x="1264196" y="139751"/>
                          </a:lnTo>
                          <a:lnTo>
                            <a:pt x="1264847" y="139589"/>
                          </a:lnTo>
                          <a:lnTo>
                            <a:pt x="1265002" y="139539"/>
                          </a:lnTo>
                          <a:lnTo>
                            <a:pt x="1265652" y="139377"/>
                          </a:lnTo>
                          <a:lnTo>
                            <a:pt x="1266310" y="139225"/>
                          </a:lnTo>
                          <a:lnTo>
                            <a:pt x="1266511" y="139233"/>
                          </a:lnTo>
                          <a:lnTo>
                            <a:pt x="1266913" y="139041"/>
                          </a:lnTo>
                          <a:lnTo>
                            <a:pt x="1267060" y="139019"/>
                          </a:lnTo>
                          <a:lnTo>
                            <a:pt x="1267718" y="138827"/>
                          </a:lnTo>
                          <a:lnTo>
                            <a:pt x="1268368" y="138647"/>
                          </a:lnTo>
                          <a:lnTo>
                            <a:pt x="1269027" y="138481"/>
                          </a:lnTo>
                          <a:lnTo>
                            <a:pt x="1269173" y="138434"/>
                          </a:lnTo>
                          <a:lnTo>
                            <a:pt x="1269832" y="138269"/>
                          </a:lnTo>
                          <a:lnTo>
                            <a:pt x="1270482" y="138108"/>
                          </a:lnTo>
                          <a:lnTo>
                            <a:pt x="1271085" y="137953"/>
                          </a:lnTo>
                          <a:lnTo>
                            <a:pt x="1271240" y="137919"/>
                          </a:lnTo>
                          <a:lnTo>
                            <a:pt x="1271890" y="137740"/>
                          </a:lnTo>
                          <a:lnTo>
                            <a:pt x="1272548" y="137548"/>
                          </a:lnTo>
                          <a:lnTo>
                            <a:pt x="1273199" y="137368"/>
                          </a:lnTo>
                          <a:lnTo>
                            <a:pt x="1273353" y="137335"/>
                          </a:lnTo>
                          <a:lnTo>
                            <a:pt x="1273857" y="137215"/>
                          </a:lnTo>
                          <a:lnTo>
                            <a:pt x="1274003" y="137155"/>
                          </a:lnTo>
                          <a:lnTo>
                            <a:pt x="1274662" y="137004"/>
                          </a:lnTo>
                          <a:lnTo>
                            <a:pt x="1275312" y="136844"/>
                          </a:lnTo>
                          <a:lnTo>
                            <a:pt x="1275513" y="136852"/>
                          </a:lnTo>
                          <a:lnTo>
                            <a:pt x="1276070" y="136643"/>
                          </a:lnTo>
                          <a:lnTo>
                            <a:pt x="1276720" y="136464"/>
                          </a:lnTo>
                          <a:lnTo>
                            <a:pt x="1277378" y="136272"/>
                          </a:lnTo>
                          <a:lnTo>
                            <a:pt x="1278028" y="136104"/>
                          </a:lnTo>
                          <a:lnTo>
                            <a:pt x="1278183" y="136060"/>
                          </a:lnTo>
                          <a:lnTo>
                            <a:pt x="1278833" y="135894"/>
                          </a:lnTo>
                          <a:lnTo>
                            <a:pt x="1279492" y="135743"/>
                          </a:lnTo>
                          <a:lnTo>
                            <a:pt x="1279693" y="135752"/>
                          </a:lnTo>
                          <a:lnTo>
                            <a:pt x="1280242" y="135562"/>
                          </a:lnTo>
                          <a:lnTo>
                            <a:pt x="1280900" y="135371"/>
                          </a:lnTo>
                          <a:lnTo>
                            <a:pt x="1281550" y="135192"/>
                          </a:lnTo>
                          <a:lnTo>
                            <a:pt x="1282209" y="135006"/>
                          </a:lnTo>
                          <a:lnTo>
                            <a:pt x="1282355" y="134981"/>
                          </a:lnTo>
                          <a:lnTo>
                            <a:pt x="1283013" y="134796"/>
                          </a:lnTo>
                          <a:lnTo>
                            <a:pt x="1283664" y="134636"/>
                          </a:lnTo>
                          <a:lnTo>
                            <a:pt x="1284322" y="134487"/>
                          </a:lnTo>
                          <a:lnTo>
                            <a:pt x="1284523" y="134496"/>
                          </a:lnTo>
                          <a:lnTo>
                            <a:pt x="1285072" y="134294"/>
                          </a:lnTo>
                          <a:lnTo>
                            <a:pt x="1285730" y="134103"/>
                          </a:lnTo>
                          <a:lnTo>
                            <a:pt x="1286380" y="133925"/>
                          </a:lnTo>
                          <a:lnTo>
                            <a:pt x="1286535" y="133893"/>
                          </a:lnTo>
                          <a:lnTo>
                            <a:pt x="1287185" y="133715"/>
                          </a:lnTo>
                          <a:lnTo>
                            <a:pt x="1287844" y="133543"/>
                          </a:lnTo>
                          <a:lnTo>
                            <a:pt x="1288493" y="133384"/>
                          </a:lnTo>
                          <a:lnTo>
                            <a:pt x="1289252" y="133207"/>
                          </a:lnTo>
                          <a:lnTo>
                            <a:pt x="1289957" y="133027"/>
                          </a:lnTo>
                          <a:lnTo>
                            <a:pt x="1290561" y="132840"/>
                          </a:lnTo>
                          <a:lnTo>
                            <a:pt x="1291211" y="132663"/>
                          </a:lnTo>
                          <a:lnTo>
                            <a:pt x="1291365" y="132630"/>
                          </a:lnTo>
                          <a:lnTo>
                            <a:pt x="1292016" y="132453"/>
                          </a:lnTo>
                          <a:lnTo>
                            <a:pt x="1292674" y="132294"/>
                          </a:lnTo>
                          <a:lnTo>
                            <a:pt x="1293324" y="132136"/>
                          </a:lnTo>
                          <a:lnTo>
                            <a:pt x="1293479" y="132086"/>
                          </a:lnTo>
                          <a:lnTo>
                            <a:pt x="1294129" y="131928"/>
                          </a:lnTo>
                          <a:lnTo>
                            <a:pt x="1294733" y="131770"/>
                          </a:lnTo>
                          <a:lnTo>
                            <a:pt x="1295391" y="131581"/>
                          </a:lnTo>
                          <a:lnTo>
                            <a:pt x="1295538" y="131561"/>
                          </a:lnTo>
                          <a:lnTo>
                            <a:pt x="1296196" y="131371"/>
                          </a:lnTo>
                          <a:lnTo>
                            <a:pt x="1296846" y="131197"/>
                          </a:lnTo>
                          <a:lnTo>
                            <a:pt x="1297504" y="131049"/>
                          </a:lnTo>
                          <a:lnTo>
                            <a:pt x="1297705" y="131059"/>
                          </a:lnTo>
                          <a:lnTo>
                            <a:pt x="1298255" y="130880"/>
                          </a:lnTo>
                          <a:lnTo>
                            <a:pt x="1298959" y="130684"/>
                          </a:lnTo>
                          <a:lnTo>
                            <a:pt x="1299563" y="130515"/>
                          </a:lnTo>
                          <a:lnTo>
                            <a:pt x="1299718" y="130482"/>
                          </a:lnTo>
                          <a:lnTo>
                            <a:pt x="1300368" y="130306"/>
                          </a:lnTo>
                          <a:lnTo>
                            <a:pt x="1301026" y="130117"/>
                          </a:lnTo>
                          <a:lnTo>
                            <a:pt x="1301676" y="129956"/>
                          </a:lnTo>
                          <a:lnTo>
                            <a:pt x="1302435" y="129804"/>
                          </a:lnTo>
                          <a:lnTo>
                            <a:pt x="1303139" y="129602"/>
                          </a:lnTo>
                          <a:lnTo>
                            <a:pt x="1303743" y="129440"/>
                          </a:lnTo>
                          <a:lnTo>
                            <a:pt x="1303890" y="129420"/>
                          </a:lnTo>
                          <a:lnTo>
                            <a:pt x="1304393" y="129264"/>
                          </a:lnTo>
                          <a:lnTo>
                            <a:pt x="1304548" y="129231"/>
                          </a:lnTo>
                          <a:lnTo>
                            <a:pt x="1305198" y="129055"/>
                          </a:lnTo>
                          <a:lnTo>
                            <a:pt x="1305856" y="128876"/>
                          </a:lnTo>
                          <a:lnTo>
                            <a:pt x="1306506" y="128719"/>
                          </a:lnTo>
                          <a:lnTo>
                            <a:pt x="1306661" y="128670"/>
                          </a:lnTo>
                          <a:lnTo>
                            <a:pt x="1307311" y="128514"/>
                          </a:lnTo>
                          <a:lnTo>
                            <a:pt x="1307969" y="128367"/>
                          </a:lnTo>
                          <a:lnTo>
                            <a:pt x="1308171" y="128378"/>
                          </a:lnTo>
                          <a:lnTo>
                            <a:pt x="1308573" y="128192"/>
                          </a:lnTo>
                          <a:lnTo>
                            <a:pt x="1308720" y="128172"/>
                          </a:lnTo>
                          <a:lnTo>
                            <a:pt x="1309378" y="127985"/>
                          </a:lnTo>
                          <a:lnTo>
                            <a:pt x="1310028" y="127809"/>
                          </a:lnTo>
                          <a:lnTo>
                            <a:pt x="1310686" y="127643"/>
                          </a:lnTo>
                          <a:lnTo>
                            <a:pt x="1310833" y="127602"/>
                          </a:lnTo>
                          <a:lnTo>
                            <a:pt x="1311336" y="127487"/>
                          </a:lnTo>
                          <a:lnTo>
                            <a:pt x="1311491" y="127438"/>
                          </a:lnTo>
                          <a:lnTo>
                            <a:pt x="1312141" y="127282"/>
                          </a:lnTo>
                          <a:lnTo>
                            <a:pt x="1312800" y="127136"/>
                          </a:lnTo>
                          <a:lnTo>
                            <a:pt x="1313001" y="127147"/>
                          </a:lnTo>
                          <a:lnTo>
                            <a:pt x="1313550" y="126930"/>
                          </a:lnTo>
                          <a:lnTo>
                            <a:pt x="1314208" y="126742"/>
                          </a:lnTo>
                          <a:lnTo>
                            <a:pt x="1314859" y="126568"/>
                          </a:lnTo>
                          <a:lnTo>
                            <a:pt x="1315013" y="126535"/>
                          </a:lnTo>
                          <a:lnTo>
                            <a:pt x="1315516" y="126414"/>
                          </a:lnTo>
                          <a:lnTo>
                            <a:pt x="1315663" y="126361"/>
                          </a:lnTo>
                          <a:lnTo>
                            <a:pt x="1316322" y="126210"/>
                          </a:lnTo>
                          <a:lnTo>
                            <a:pt x="1316972" y="126054"/>
                          </a:lnTo>
                          <a:lnTo>
                            <a:pt x="1317173" y="126065"/>
                          </a:lnTo>
                          <a:lnTo>
                            <a:pt x="1317730" y="125865"/>
                          </a:lnTo>
                          <a:lnTo>
                            <a:pt x="1318380" y="125690"/>
                          </a:lnTo>
                          <a:lnTo>
                            <a:pt x="1319039" y="125504"/>
                          </a:lnTo>
                          <a:lnTo>
                            <a:pt x="1319689" y="125334"/>
                          </a:lnTo>
                          <a:lnTo>
                            <a:pt x="1319844" y="125298"/>
                          </a:lnTo>
                          <a:lnTo>
                            <a:pt x="1320494" y="125131"/>
                          </a:lnTo>
                          <a:lnTo>
                            <a:pt x="1321152" y="124986"/>
                          </a:lnTo>
                          <a:lnTo>
                            <a:pt x="1321353" y="124997"/>
                          </a:lnTo>
                          <a:lnTo>
                            <a:pt x="1321903" y="124816"/>
                          </a:lnTo>
                          <a:lnTo>
                            <a:pt x="1322561" y="124630"/>
                          </a:lnTo>
                          <a:lnTo>
                            <a:pt x="1323211" y="124456"/>
                          </a:lnTo>
                          <a:lnTo>
                            <a:pt x="1323869" y="124269"/>
                          </a:lnTo>
                          <a:lnTo>
                            <a:pt x="1324016" y="124251"/>
                          </a:lnTo>
                          <a:lnTo>
                            <a:pt x="1324674" y="124065"/>
                          </a:lnTo>
                          <a:lnTo>
                            <a:pt x="1325324" y="123910"/>
                          </a:lnTo>
                          <a:lnTo>
                            <a:pt x="1325982" y="123766"/>
                          </a:lnTo>
                          <a:lnTo>
                            <a:pt x="1326183" y="123777"/>
                          </a:lnTo>
                          <a:lnTo>
                            <a:pt x="1326733" y="123585"/>
                          </a:lnTo>
                          <a:lnTo>
                            <a:pt x="1327391" y="123398"/>
                          </a:lnTo>
                          <a:lnTo>
                            <a:pt x="1328041" y="123226"/>
                          </a:lnTo>
                          <a:lnTo>
                            <a:pt x="1328196" y="123194"/>
                          </a:lnTo>
                          <a:lnTo>
                            <a:pt x="1328699" y="123051"/>
                          </a:lnTo>
                          <a:lnTo>
                            <a:pt x="1328846" y="123021"/>
                          </a:lnTo>
                          <a:lnTo>
                            <a:pt x="1329504" y="122848"/>
                          </a:lnTo>
                          <a:lnTo>
                            <a:pt x="1330154" y="122694"/>
                          </a:lnTo>
                          <a:lnTo>
                            <a:pt x="1330913" y="122530"/>
                          </a:lnTo>
                          <a:lnTo>
                            <a:pt x="1331618" y="122349"/>
                          </a:lnTo>
                          <a:lnTo>
                            <a:pt x="1332221" y="122172"/>
                          </a:lnTo>
                          <a:lnTo>
                            <a:pt x="1332871" y="121999"/>
                          </a:lnTo>
                          <a:lnTo>
                            <a:pt x="1333027" y="121968"/>
                          </a:lnTo>
                          <a:lnTo>
                            <a:pt x="1333677" y="121795"/>
                          </a:lnTo>
                          <a:lnTo>
                            <a:pt x="1334335" y="121636"/>
                          </a:lnTo>
                          <a:lnTo>
                            <a:pt x="1334985" y="121482"/>
                          </a:lnTo>
                          <a:lnTo>
                            <a:pt x="1335140" y="121434"/>
                          </a:lnTo>
                          <a:lnTo>
                            <a:pt x="1335744" y="121306"/>
                          </a:lnTo>
                          <a:lnTo>
                            <a:pt x="1336394" y="121134"/>
                          </a:lnTo>
                          <a:lnTo>
                            <a:pt x="1337052" y="120949"/>
                          </a:lnTo>
                          <a:lnTo>
                            <a:pt x="1337199" y="120930"/>
                          </a:lnTo>
                          <a:lnTo>
                            <a:pt x="1337857" y="120746"/>
                          </a:lnTo>
                          <a:lnTo>
                            <a:pt x="1338507" y="120574"/>
                          </a:lnTo>
                          <a:lnTo>
                            <a:pt x="1339165" y="120427"/>
                          </a:lnTo>
                          <a:lnTo>
                            <a:pt x="1339916" y="120271"/>
                          </a:lnTo>
                          <a:lnTo>
                            <a:pt x="1340620" y="120073"/>
                          </a:lnTo>
                          <a:lnTo>
                            <a:pt x="1341224" y="119915"/>
                          </a:lnTo>
                          <a:lnTo>
                            <a:pt x="1341379" y="119884"/>
                          </a:lnTo>
                          <a:lnTo>
                            <a:pt x="1342029" y="119712"/>
                          </a:lnTo>
                          <a:lnTo>
                            <a:pt x="1342687" y="119528"/>
                          </a:lnTo>
                          <a:lnTo>
                            <a:pt x="1343337" y="119365"/>
                          </a:lnTo>
                          <a:lnTo>
                            <a:pt x="1343996" y="119223"/>
                          </a:lnTo>
                          <a:lnTo>
                            <a:pt x="1344142" y="119165"/>
                          </a:lnTo>
                          <a:lnTo>
                            <a:pt x="1344801" y="119023"/>
                          </a:lnTo>
                          <a:lnTo>
                            <a:pt x="1345451" y="118870"/>
                          </a:lnTo>
                          <a:lnTo>
                            <a:pt x="1345652" y="118883"/>
                          </a:lnTo>
                          <a:lnTo>
                            <a:pt x="1346055" y="118700"/>
                          </a:lnTo>
                          <a:lnTo>
                            <a:pt x="1346210" y="118669"/>
                          </a:lnTo>
                          <a:lnTo>
                            <a:pt x="1346860" y="118497"/>
                          </a:lnTo>
                          <a:lnTo>
                            <a:pt x="1347518" y="118316"/>
                          </a:lnTo>
                          <a:lnTo>
                            <a:pt x="1348168" y="118164"/>
                          </a:lnTo>
                          <a:lnTo>
                            <a:pt x="1348323" y="118116"/>
                          </a:lnTo>
                          <a:lnTo>
                            <a:pt x="1348973" y="117964"/>
                          </a:lnTo>
                          <a:lnTo>
                            <a:pt x="1349631" y="117823"/>
                          </a:lnTo>
                          <a:lnTo>
                            <a:pt x="1350235" y="117659"/>
                          </a:lnTo>
                          <a:lnTo>
                            <a:pt x="1350382" y="117642"/>
                          </a:lnTo>
                          <a:lnTo>
                            <a:pt x="1351040" y="117458"/>
                          </a:lnTo>
                          <a:lnTo>
                            <a:pt x="1351690" y="117288"/>
                          </a:lnTo>
                          <a:lnTo>
                            <a:pt x="1352348" y="117119"/>
                          </a:lnTo>
                          <a:lnTo>
                            <a:pt x="1352495" y="117086"/>
                          </a:lnTo>
                          <a:lnTo>
                            <a:pt x="1352998" y="116967"/>
                          </a:lnTo>
                          <a:lnTo>
                            <a:pt x="1353153" y="116920"/>
                          </a:lnTo>
                          <a:lnTo>
                            <a:pt x="1353803" y="116768"/>
                          </a:lnTo>
                          <a:lnTo>
                            <a:pt x="1354462" y="116628"/>
                          </a:lnTo>
                          <a:lnTo>
                            <a:pt x="1354663" y="116641"/>
                          </a:lnTo>
                          <a:lnTo>
                            <a:pt x="1355212" y="116434"/>
                          </a:lnTo>
                          <a:lnTo>
                            <a:pt x="1355871" y="116251"/>
                          </a:lnTo>
                          <a:lnTo>
                            <a:pt x="1356521" y="116082"/>
                          </a:lnTo>
                          <a:lnTo>
                            <a:pt x="1357179" y="115926"/>
                          </a:lnTo>
                          <a:lnTo>
                            <a:pt x="1357326" y="115881"/>
                          </a:lnTo>
                          <a:lnTo>
                            <a:pt x="1357984" y="115728"/>
                          </a:lnTo>
                          <a:lnTo>
                            <a:pt x="1358634" y="115577"/>
                          </a:lnTo>
                          <a:lnTo>
                            <a:pt x="1358835" y="115590"/>
                          </a:lnTo>
                          <a:lnTo>
                            <a:pt x="1359393" y="115401"/>
                          </a:lnTo>
                          <a:lnTo>
                            <a:pt x="1360043" y="115231"/>
                          </a:lnTo>
                          <a:lnTo>
                            <a:pt x="1360701" y="115049"/>
                          </a:lnTo>
                          <a:lnTo>
                            <a:pt x="1361351" y="114879"/>
                          </a:lnTo>
                          <a:lnTo>
                            <a:pt x="1361506" y="114849"/>
                          </a:lnTo>
                          <a:lnTo>
                            <a:pt x="1362156" y="114680"/>
                          </a:lnTo>
                          <a:lnTo>
                            <a:pt x="1362814" y="114539"/>
                          </a:lnTo>
                          <a:lnTo>
                            <a:pt x="1363016" y="114553"/>
                          </a:lnTo>
                          <a:lnTo>
                            <a:pt x="1363464" y="114389"/>
                          </a:lnTo>
                          <a:lnTo>
                            <a:pt x="1363666" y="114402"/>
                          </a:lnTo>
                          <a:lnTo>
                            <a:pt x="1364223" y="114201"/>
                          </a:lnTo>
                          <a:lnTo>
                            <a:pt x="1364873" y="114032"/>
                          </a:lnTo>
                          <a:lnTo>
                            <a:pt x="1365531" y="113850"/>
                          </a:lnTo>
                          <a:lnTo>
                            <a:pt x="1365678" y="113833"/>
                          </a:lnTo>
                          <a:lnTo>
                            <a:pt x="1366337" y="113651"/>
                          </a:lnTo>
                          <a:lnTo>
                            <a:pt x="1366987" y="113493"/>
                          </a:lnTo>
                          <a:lnTo>
                            <a:pt x="1367645" y="113355"/>
                          </a:lnTo>
                          <a:lnTo>
                            <a:pt x="1367846" y="113369"/>
                          </a:lnTo>
                          <a:lnTo>
                            <a:pt x="1368396" y="113187"/>
                          </a:lnTo>
                          <a:lnTo>
                            <a:pt x="1369054" y="113006"/>
                          </a:lnTo>
                          <a:lnTo>
                            <a:pt x="1369704" y="112837"/>
                          </a:lnTo>
                          <a:lnTo>
                            <a:pt x="1369859" y="112807"/>
                          </a:lnTo>
                          <a:lnTo>
                            <a:pt x="1370362" y="112659"/>
                          </a:lnTo>
                          <a:lnTo>
                            <a:pt x="1370509" y="112639"/>
                          </a:lnTo>
                          <a:lnTo>
                            <a:pt x="1371167" y="112462"/>
                          </a:lnTo>
                          <a:lnTo>
                            <a:pt x="1371817" y="112313"/>
                          </a:lnTo>
                          <a:lnTo>
                            <a:pt x="1372576" y="112163"/>
                          </a:lnTo>
                          <a:lnTo>
                            <a:pt x="1373226" y="111995"/>
                          </a:lnTo>
                          <a:lnTo>
                            <a:pt x="1373884" y="111814"/>
                          </a:lnTo>
                          <a:lnTo>
                            <a:pt x="1374535" y="111646"/>
                          </a:lnTo>
                          <a:lnTo>
                            <a:pt x="1374689" y="111616"/>
                          </a:lnTo>
                          <a:lnTo>
                            <a:pt x="1375340" y="111448"/>
                          </a:lnTo>
                          <a:lnTo>
                            <a:pt x="1375998" y="111285"/>
                          </a:lnTo>
                          <a:lnTo>
                            <a:pt x="1376648" y="111136"/>
                          </a:lnTo>
                          <a:lnTo>
                            <a:pt x="1376803" y="111089"/>
                          </a:lnTo>
                          <a:lnTo>
                            <a:pt x="1377407" y="110975"/>
                          </a:lnTo>
                          <a:lnTo>
                            <a:pt x="1378111" y="110803"/>
                          </a:lnTo>
                          <a:lnTo>
                            <a:pt x="1378715" y="110627"/>
                          </a:lnTo>
                          <a:lnTo>
                            <a:pt x="1378862" y="110610"/>
                          </a:lnTo>
                          <a:lnTo>
                            <a:pt x="1379520" y="110429"/>
                          </a:lnTo>
                          <a:lnTo>
                            <a:pt x="1380170" y="110262"/>
                          </a:lnTo>
                          <a:lnTo>
                            <a:pt x="1380828" y="110112"/>
                          </a:lnTo>
                          <a:lnTo>
                            <a:pt x="1381479" y="109964"/>
                          </a:lnTo>
                          <a:lnTo>
                            <a:pt x="1381634" y="109917"/>
                          </a:lnTo>
                          <a:lnTo>
                            <a:pt x="1382284" y="109769"/>
                          </a:lnTo>
                          <a:lnTo>
                            <a:pt x="1382887" y="109623"/>
                          </a:lnTo>
                          <a:lnTo>
                            <a:pt x="1383043" y="109593"/>
                          </a:lnTo>
                          <a:lnTo>
                            <a:pt x="1383693" y="109426"/>
                          </a:lnTo>
                          <a:lnTo>
                            <a:pt x="1384351" y="109247"/>
                          </a:lnTo>
                          <a:lnTo>
                            <a:pt x="1385001" y="109080"/>
                          </a:lnTo>
                          <a:lnTo>
                            <a:pt x="1385659" y="108943"/>
                          </a:lnTo>
                          <a:lnTo>
                            <a:pt x="1385806" y="108885"/>
                          </a:lnTo>
                          <a:lnTo>
                            <a:pt x="1386464" y="108748"/>
                          </a:lnTo>
                          <a:lnTo>
                            <a:pt x="1387114" y="108601"/>
                          </a:lnTo>
                          <a:lnTo>
                            <a:pt x="1387718" y="108443"/>
                          </a:lnTo>
                          <a:lnTo>
                            <a:pt x="1387873" y="108414"/>
                          </a:lnTo>
                          <a:lnTo>
                            <a:pt x="1388523" y="108247"/>
                          </a:lnTo>
                          <a:lnTo>
                            <a:pt x="1389181" y="108068"/>
                          </a:lnTo>
                          <a:lnTo>
                            <a:pt x="1389832" y="107914"/>
                          </a:lnTo>
                          <a:lnTo>
                            <a:pt x="1389987" y="107871"/>
                          </a:lnTo>
                          <a:lnTo>
                            <a:pt x="1390637" y="107719"/>
                          </a:lnTo>
                          <a:lnTo>
                            <a:pt x="1391295" y="107584"/>
                          </a:lnTo>
                          <a:lnTo>
                            <a:pt x="1391899" y="107433"/>
                          </a:lnTo>
                          <a:lnTo>
                            <a:pt x="1392046" y="107417"/>
                          </a:lnTo>
                          <a:lnTo>
                            <a:pt x="1392704" y="107238"/>
                          </a:lnTo>
                          <a:lnTo>
                            <a:pt x="1393354" y="107072"/>
                          </a:lnTo>
                          <a:lnTo>
                            <a:pt x="1394012" y="106898"/>
                          </a:lnTo>
                          <a:lnTo>
                            <a:pt x="1394662" y="106752"/>
                          </a:lnTo>
                          <a:lnTo>
                            <a:pt x="1394817" y="106705"/>
                          </a:lnTo>
                          <a:lnTo>
                            <a:pt x="1395467" y="106559"/>
                          </a:lnTo>
                          <a:lnTo>
                            <a:pt x="1396126" y="106423"/>
                          </a:lnTo>
                          <a:lnTo>
                            <a:pt x="1396327" y="106438"/>
                          </a:lnTo>
                          <a:lnTo>
                            <a:pt x="1396876" y="106244"/>
                          </a:lnTo>
                          <a:lnTo>
                            <a:pt x="1397535" y="106065"/>
                          </a:lnTo>
                          <a:lnTo>
                            <a:pt x="1398185" y="105900"/>
                          </a:lnTo>
                          <a:lnTo>
                            <a:pt x="1398843" y="105740"/>
                          </a:lnTo>
                          <a:lnTo>
                            <a:pt x="1398990" y="105705"/>
                          </a:lnTo>
                          <a:lnTo>
                            <a:pt x="1399648" y="105547"/>
                          </a:lnTo>
                          <a:lnTo>
                            <a:pt x="1400298" y="105402"/>
                          </a:lnTo>
                          <a:lnTo>
                            <a:pt x="1400956" y="105266"/>
                          </a:lnTo>
                          <a:lnTo>
                            <a:pt x="1401158" y="105282"/>
                          </a:lnTo>
                          <a:lnTo>
                            <a:pt x="1401707" y="105075"/>
                          </a:lnTo>
                          <a:lnTo>
                            <a:pt x="1402365" y="104898"/>
                          </a:lnTo>
                          <a:lnTo>
                            <a:pt x="1403015" y="104733"/>
                          </a:lnTo>
                          <a:lnTo>
                            <a:pt x="1403170" y="104704"/>
                          </a:lnTo>
                          <a:lnTo>
                            <a:pt x="1403821" y="104539"/>
                          </a:lnTo>
                          <a:lnTo>
                            <a:pt x="1404479" y="104394"/>
                          </a:lnTo>
                          <a:lnTo>
                            <a:pt x="1405129" y="104248"/>
                          </a:lnTo>
                          <a:lnTo>
                            <a:pt x="1405330" y="104264"/>
                          </a:lnTo>
                          <a:lnTo>
                            <a:pt x="1405888" y="104076"/>
                          </a:lnTo>
                          <a:lnTo>
                            <a:pt x="1406538" y="103911"/>
                          </a:lnTo>
                          <a:lnTo>
                            <a:pt x="1407196" y="103734"/>
                          </a:lnTo>
                          <a:lnTo>
                            <a:pt x="1407343" y="103717"/>
                          </a:lnTo>
                          <a:lnTo>
                            <a:pt x="1407846" y="103569"/>
                          </a:lnTo>
                          <a:lnTo>
                            <a:pt x="1408001" y="103541"/>
                          </a:lnTo>
                          <a:lnTo>
                            <a:pt x="1408651" y="103378"/>
                          </a:lnTo>
                          <a:lnTo>
                            <a:pt x="1409310" y="103244"/>
                          </a:lnTo>
                          <a:lnTo>
                            <a:pt x="1409511" y="103260"/>
                          </a:lnTo>
                          <a:lnTo>
                            <a:pt x="1410060" y="103092"/>
                          </a:lnTo>
                          <a:lnTo>
                            <a:pt x="1410765" y="102908"/>
                          </a:lnTo>
                          <a:lnTo>
                            <a:pt x="1411369" y="102751"/>
                          </a:lnTo>
                          <a:lnTo>
                            <a:pt x="1412027" y="102574"/>
                          </a:lnTo>
                          <a:lnTo>
                            <a:pt x="1412174" y="102558"/>
                          </a:lnTo>
                          <a:lnTo>
                            <a:pt x="1412832" y="102381"/>
                          </a:lnTo>
                          <a:lnTo>
                            <a:pt x="1413482" y="102231"/>
                          </a:lnTo>
                          <a:lnTo>
                            <a:pt x="1414241" y="102098"/>
                          </a:lnTo>
                          <a:lnTo>
                            <a:pt x="1414891" y="101934"/>
                          </a:lnTo>
                          <a:lnTo>
                            <a:pt x="1415549" y="101758"/>
                          </a:lnTo>
                          <a:lnTo>
                            <a:pt x="1416200" y="101594"/>
                          </a:lnTo>
                          <a:lnTo>
                            <a:pt x="1416355" y="101565"/>
                          </a:lnTo>
                          <a:lnTo>
                            <a:pt x="1417005" y="101402"/>
                          </a:lnTo>
                          <a:lnTo>
                            <a:pt x="1417663" y="101233"/>
                          </a:lnTo>
                          <a:lnTo>
                            <a:pt x="1418313" y="101089"/>
                          </a:lnTo>
                          <a:lnTo>
                            <a:pt x="1419072" y="100943"/>
                          </a:lnTo>
                          <a:lnTo>
                            <a:pt x="1419776" y="100766"/>
                          </a:lnTo>
                          <a:lnTo>
                            <a:pt x="1420380" y="100604"/>
                          </a:lnTo>
                          <a:lnTo>
                            <a:pt x="1420527" y="100588"/>
                          </a:lnTo>
                          <a:lnTo>
                            <a:pt x="1421030" y="100442"/>
                          </a:lnTo>
                          <a:lnTo>
                            <a:pt x="1421185" y="100413"/>
                          </a:lnTo>
                          <a:lnTo>
                            <a:pt x="1421836" y="100250"/>
                          </a:lnTo>
                          <a:lnTo>
                            <a:pt x="1422494" y="100094"/>
                          </a:lnTo>
                          <a:lnTo>
                            <a:pt x="1423144" y="99951"/>
                          </a:lnTo>
                          <a:lnTo>
                            <a:pt x="1423299" y="99904"/>
                          </a:lnTo>
                          <a:lnTo>
                            <a:pt x="1423949" y="99761"/>
                          </a:lnTo>
                          <a:lnTo>
                            <a:pt x="1424607" y="99629"/>
                          </a:lnTo>
                          <a:lnTo>
                            <a:pt x="1424809" y="99646"/>
                          </a:lnTo>
                          <a:lnTo>
                            <a:pt x="1425211" y="99455"/>
                          </a:lnTo>
                          <a:lnTo>
                            <a:pt x="1425358" y="99439"/>
                          </a:lnTo>
                          <a:lnTo>
                            <a:pt x="1426016" y="99264"/>
                          </a:lnTo>
                          <a:lnTo>
                            <a:pt x="1426667" y="99102"/>
                          </a:lnTo>
                          <a:lnTo>
                            <a:pt x="1427325" y="98959"/>
                          </a:lnTo>
                          <a:lnTo>
                            <a:pt x="1427471" y="98911"/>
                          </a:lnTo>
                          <a:lnTo>
                            <a:pt x="1427975" y="98816"/>
                          </a:lnTo>
                          <a:lnTo>
                            <a:pt x="1428130" y="98770"/>
                          </a:lnTo>
                          <a:lnTo>
                            <a:pt x="1428780" y="98627"/>
                          </a:lnTo>
                          <a:lnTo>
                            <a:pt x="1429384" y="98484"/>
                          </a:lnTo>
                          <a:lnTo>
                            <a:pt x="1429539" y="98456"/>
                          </a:lnTo>
                          <a:lnTo>
                            <a:pt x="1430189" y="98294"/>
                          </a:lnTo>
                          <a:lnTo>
                            <a:pt x="1430847" y="98119"/>
                          </a:lnTo>
                          <a:lnTo>
                            <a:pt x="1431497" y="97959"/>
                          </a:lnTo>
                          <a:lnTo>
                            <a:pt x="1431652" y="97929"/>
                          </a:lnTo>
                          <a:lnTo>
                            <a:pt x="1432156" y="97827"/>
                          </a:lnTo>
                          <a:lnTo>
                            <a:pt x="1432303" y="97771"/>
                          </a:lnTo>
                          <a:lnTo>
                            <a:pt x="1432961" y="97639"/>
                          </a:lnTo>
                          <a:lnTo>
                            <a:pt x="1433611" y="97497"/>
                          </a:lnTo>
                          <a:lnTo>
                            <a:pt x="1433812" y="97514"/>
                          </a:lnTo>
                          <a:lnTo>
                            <a:pt x="1434370" y="97314"/>
                          </a:lnTo>
                          <a:lnTo>
                            <a:pt x="1435020" y="97152"/>
                          </a:lnTo>
                          <a:lnTo>
                            <a:pt x="1435678" y="96978"/>
                          </a:lnTo>
                          <a:lnTo>
                            <a:pt x="1436328" y="96831"/>
                          </a:lnTo>
                          <a:lnTo>
                            <a:pt x="1436483" y="96788"/>
                          </a:lnTo>
                          <a:lnTo>
                            <a:pt x="1437133" y="96643"/>
                          </a:lnTo>
                          <a:lnTo>
                            <a:pt x="1437792" y="96512"/>
                          </a:lnTo>
                          <a:lnTo>
                            <a:pt x="1437993" y="96530"/>
                          </a:lnTo>
                          <a:lnTo>
                            <a:pt x="1438395" y="96365"/>
                          </a:lnTo>
                          <a:lnTo>
                            <a:pt x="1438542" y="96350"/>
                          </a:lnTo>
                          <a:lnTo>
                            <a:pt x="1439201" y="96175"/>
                          </a:lnTo>
                          <a:lnTo>
                            <a:pt x="1439851" y="96015"/>
                          </a:lnTo>
                          <a:lnTo>
                            <a:pt x="1440509" y="95848"/>
                          </a:lnTo>
                          <a:lnTo>
                            <a:pt x="1440656" y="95826"/>
                          </a:lnTo>
                          <a:lnTo>
                            <a:pt x="1441314" y="95661"/>
                          </a:lnTo>
                          <a:lnTo>
                            <a:pt x="1441965" y="95519"/>
                          </a:lnTo>
                          <a:lnTo>
                            <a:pt x="1442623" y="95389"/>
                          </a:lnTo>
                          <a:lnTo>
                            <a:pt x="1442824" y="95407"/>
                          </a:lnTo>
                          <a:lnTo>
                            <a:pt x="1443373" y="95215"/>
                          </a:lnTo>
                          <a:lnTo>
                            <a:pt x="1444032" y="95041"/>
                          </a:lnTo>
                          <a:lnTo>
                            <a:pt x="1444682" y="94881"/>
                          </a:lnTo>
                          <a:lnTo>
                            <a:pt x="1444837" y="94853"/>
                          </a:lnTo>
                          <a:lnTo>
                            <a:pt x="1445340" y="94727"/>
                          </a:lnTo>
                          <a:lnTo>
                            <a:pt x="1445487" y="94692"/>
                          </a:lnTo>
                          <a:lnTo>
                            <a:pt x="1446145" y="94541"/>
                          </a:lnTo>
                          <a:lnTo>
                            <a:pt x="1446795" y="94400"/>
                          </a:lnTo>
                          <a:lnTo>
                            <a:pt x="1446997" y="94418"/>
                          </a:lnTo>
                          <a:lnTo>
                            <a:pt x="1447554" y="94244"/>
                          </a:lnTo>
                          <a:lnTo>
                            <a:pt x="1448205" y="94083"/>
                          </a:lnTo>
                          <a:lnTo>
                            <a:pt x="1448863" y="93910"/>
                          </a:lnTo>
                          <a:lnTo>
                            <a:pt x="1449513" y="93751"/>
                          </a:lnTo>
                          <a:lnTo>
                            <a:pt x="1449668" y="93722"/>
                          </a:lnTo>
                          <a:lnTo>
                            <a:pt x="1450318" y="93563"/>
                          </a:lnTo>
                          <a:lnTo>
                            <a:pt x="1450976" y="93424"/>
                          </a:lnTo>
                          <a:lnTo>
                            <a:pt x="1451626" y="93284"/>
                          </a:lnTo>
                          <a:lnTo>
                            <a:pt x="1451782" y="93238"/>
                          </a:lnTo>
                          <a:lnTo>
                            <a:pt x="1452385" y="93116"/>
                          </a:lnTo>
                          <a:lnTo>
                            <a:pt x="1453035" y="92956"/>
                          </a:lnTo>
                          <a:lnTo>
                            <a:pt x="1453694" y="92784"/>
                          </a:lnTo>
                          <a:lnTo>
                            <a:pt x="1453841" y="92769"/>
                          </a:lnTo>
                          <a:lnTo>
                            <a:pt x="1454499" y="92596"/>
                          </a:lnTo>
                          <a:lnTo>
                            <a:pt x="1455149" y="92440"/>
                          </a:lnTo>
                          <a:lnTo>
                            <a:pt x="1455808" y="92311"/>
                          </a:lnTo>
                          <a:lnTo>
                            <a:pt x="1456009" y="92330"/>
                          </a:lnTo>
                          <a:lnTo>
                            <a:pt x="1456558" y="92164"/>
                          </a:lnTo>
                          <a:lnTo>
                            <a:pt x="1457263" y="91986"/>
                          </a:lnTo>
                          <a:lnTo>
                            <a:pt x="1457867" y="91833"/>
                          </a:lnTo>
                          <a:lnTo>
                            <a:pt x="1458022" y="91805"/>
                          </a:lnTo>
                          <a:lnTo>
                            <a:pt x="1458672" y="91646"/>
                          </a:lnTo>
                          <a:lnTo>
                            <a:pt x="1459330" y="91474"/>
                          </a:lnTo>
                          <a:lnTo>
                            <a:pt x="1459980" y="91330"/>
                          </a:lnTo>
                          <a:lnTo>
                            <a:pt x="1460739" y="91202"/>
                          </a:lnTo>
                          <a:lnTo>
                            <a:pt x="1461444" y="91018"/>
                          </a:lnTo>
                          <a:lnTo>
                            <a:pt x="1462048" y="90872"/>
                          </a:lnTo>
                          <a:lnTo>
                            <a:pt x="1462698" y="90713"/>
                          </a:lnTo>
                          <a:lnTo>
                            <a:pt x="1462853" y="90685"/>
                          </a:lnTo>
                          <a:lnTo>
                            <a:pt x="1463503" y="90527"/>
                          </a:lnTo>
                          <a:lnTo>
                            <a:pt x="1464161" y="90364"/>
                          </a:lnTo>
                          <a:lnTo>
                            <a:pt x="1464811" y="90224"/>
                          </a:lnTo>
                          <a:lnTo>
                            <a:pt x="1464966" y="90179"/>
                          </a:lnTo>
                          <a:lnTo>
                            <a:pt x="1465616" y="90041"/>
                          </a:lnTo>
                          <a:lnTo>
                            <a:pt x="1466275" y="89913"/>
                          </a:lnTo>
                          <a:lnTo>
                            <a:pt x="1466878" y="89755"/>
                          </a:lnTo>
                          <a:lnTo>
                            <a:pt x="1467026" y="89740"/>
                          </a:lnTo>
                          <a:lnTo>
                            <a:pt x="1467684" y="89569"/>
                          </a:lnTo>
                          <a:lnTo>
                            <a:pt x="1468334" y="89411"/>
                          </a:lnTo>
                          <a:lnTo>
                            <a:pt x="1468992" y="89261"/>
                          </a:lnTo>
                          <a:lnTo>
                            <a:pt x="1469642" y="89122"/>
                          </a:lnTo>
                          <a:lnTo>
                            <a:pt x="1469797" y="89078"/>
                          </a:lnTo>
                          <a:lnTo>
                            <a:pt x="1470448" y="88940"/>
                          </a:lnTo>
                          <a:lnTo>
                            <a:pt x="1471106" y="88812"/>
                          </a:lnTo>
                          <a:lnTo>
                            <a:pt x="1471307" y="88832"/>
                          </a:lnTo>
                          <a:lnTo>
                            <a:pt x="1471857" y="88627"/>
                          </a:lnTo>
                          <a:lnTo>
                            <a:pt x="1472515" y="88457"/>
                          </a:lnTo>
                          <a:lnTo>
                            <a:pt x="1473165" y="88299"/>
                          </a:lnTo>
                          <a:lnTo>
                            <a:pt x="1473823" y="88162"/>
                          </a:lnTo>
                          <a:lnTo>
                            <a:pt x="1473970" y="88115"/>
                          </a:lnTo>
                          <a:lnTo>
                            <a:pt x="1474629" y="87979"/>
                          </a:lnTo>
                          <a:lnTo>
                            <a:pt x="1475279" y="87841"/>
                          </a:lnTo>
                          <a:lnTo>
                            <a:pt x="1475480" y="87861"/>
                          </a:lnTo>
                          <a:lnTo>
                            <a:pt x="1475883" y="87703"/>
                          </a:lnTo>
                          <a:lnTo>
                            <a:pt x="1476038" y="87676"/>
                          </a:lnTo>
                          <a:lnTo>
                            <a:pt x="1476688" y="87519"/>
                          </a:lnTo>
                          <a:lnTo>
                            <a:pt x="1477346" y="87349"/>
                          </a:lnTo>
                          <a:lnTo>
                            <a:pt x="1477996" y="87193"/>
                          </a:lnTo>
                          <a:lnTo>
                            <a:pt x="1478151" y="87164"/>
                          </a:lnTo>
                          <a:lnTo>
                            <a:pt x="1478801" y="87011"/>
                          </a:lnTo>
                          <a:lnTo>
                            <a:pt x="1479460" y="86885"/>
                          </a:lnTo>
                          <a:lnTo>
                            <a:pt x="1480110" y="86747"/>
                          </a:lnTo>
                          <a:lnTo>
                            <a:pt x="1480311" y="86768"/>
                          </a:lnTo>
                          <a:lnTo>
                            <a:pt x="1480869" y="86570"/>
                          </a:lnTo>
                          <a:lnTo>
                            <a:pt x="1481519" y="86413"/>
                          </a:lnTo>
                          <a:lnTo>
                            <a:pt x="1482177" y="86243"/>
                          </a:lnTo>
                          <a:lnTo>
                            <a:pt x="1482324" y="86229"/>
                          </a:lnTo>
                          <a:lnTo>
                            <a:pt x="1482828" y="86101"/>
                          </a:lnTo>
                          <a:lnTo>
                            <a:pt x="1482982" y="86060"/>
                          </a:lnTo>
                          <a:lnTo>
                            <a:pt x="1483633" y="85920"/>
                          </a:lnTo>
                          <a:lnTo>
                            <a:pt x="1484291" y="85794"/>
                          </a:lnTo>
                          <a:lnTo>
                            <a:pt x="1484492" y="85814"/>
                          </a:lnTo>
                          <a:lnTo>
                            <a:pt x="1485042" y="85637"/>
                          </a:lnTo>
                          <a:lnTo>
                            <a:pt x="1485700" y="85468"/>
                          </a:lnTo>
                          <a:lnTo>
                            <a:pt x="1486350" y="85311"/>
                          </a:lnTo>
                          <a:lnTo>
                            <a:pt x="1487008" y="85149"/>
                          </a:lnTo>
                          <a:lnTo>
                            <a:pt x="1487155" y="85128"/>
                          </a:lnTo>
                          <a:lnTo>
                            <a:pt x="1487814" y="84968"/>
                          </a:lnTo>
                          <a:lnTo>
                            <a:pt x="1488464" y="84832"/>
                          </a:lnTo>
                          <a:lnTo>
                            <a:pt x="1489223" y="84694"/>
                          </a:lnTo>
                          <a:lnTo>
                            <a:pt x="1489873" y="84538"/>
                          </a:lnTo>
                          <a:lnTo>
                            <a:pt x="1490531" y="84369"/>
                          </a:lnTo>
                          <a:lnTo>
                            <a:pt x="1491181" y="84213"/>
                          </a:lnTo>
                          <a:lnTo>
                            <a:pt x="1491336" y="84187"/>
                          </a:lnTo>
                          <a:lnTo>
                            <a:pt x="1491987" y="84031"/>
                          </a:lnTo>
                          <a:lnTo>
                            <a:pt x="1492645" y="83884"/>
                          </a:lnTo>
                          <a:lnTo>
                            <a:pt x="1493295" y="83748"/>
                          </a:lnTo>
                          <a:lnTo>
                            <a:pt x="1493496" y="83769"/>
                          </a:lnTo>
                          <a:lnTo>
                            <a:pt x="1494054" y="83598"/>
                          </a:lnTo>
                          <a:lnTo>
                            <a:pt x="1494704" y="83442"/>
                          </a:lnTo>
                          <a:lnTo>
                            <a:pt x="1495362" y="83274"/>
                          </a:lnTo>
                          <a:lnTo>
                            <a:pt x="1495509" y="83260"/>
                          </a:lnTo>
                          <a:lnTo>
                            <a:pt x="1496013" y="83119"/>
                          </a:lnTo>
                          <a:lnTo>
                            <a:pt x="1496168" y="83092"/>
                          </a:lnTo>
                          <a:lnTo>
                            <a:pt x="1496818" y="82937"/>
                          </a:lnTo>
                          <a:lnTo>
                            <a:pt x="1497476" y="82803"/>
                          </a:lnTo>
                          <a:lnTo>
                            <a:pt x="1498127" y="82667"/>
                          </a:lnTo>
                          <a:lnTo>
                            <a:pt x="1498281" y="82623"/>
                          </a:lnTo>
                          <a:lnTo>
                            <a:pt x="1498932" y="82487"/>
                          </a:lnTo>
                          <a:lnTo>
                            <a:pt x="1499536" y="82351"/>
                          </a:lnTo>
                          <a:lnTo>
                            <a:pt x="1499691" y="82324"/>
                          </a:lnTo>
                          <a:lnTo>
                            <a:pt x="1500194" y="82183"/>
                          </a:lnTo>
                          <a:lnTo>
                            <a:pt x="1500341" y="82169"/>
                          </a:lnTo>
                          <a:lnTo>
                            <a:pt x="1500999" y="82001"/>
                          </a:lnTo>
                          <a:lnTo>
                            <a:pt x="1501649" y="81850"/>
                          </a:lnTo>
                          <a:lnTo>
                            <a:pt x="1502307" y="81726"/>
                          </a:lnTo>
                          <a:lnTo>
                            <a:pt x="1502454" y="81670"/>
                          </a:lnTo>
                          <a:lnTo>
                            <a:pt x="1503058" y="81585"/>
                          </a:lnTo>
                          <a:lnTo>
                            <a:pt x="1503763" y="81411"/>
                          </a:lnTo>
                          <a:lnTo>
                            <a:pt x="1504367" y="81262"/>
                          </a:lnTo>
                          <a:lnTo>
                            <a:pt x="1504522" y="81236"/>
                          </a:lnTo>
                          <a:lnTo>
                            <a:pt x="1505172" y="81082"/>
                          </a:lnTo>
                          <a:lnTo>
                            <a:pt x="1505830" y="80914"/>
                          </a:lnTo>
                          <a:lnTo>
                            <a:pt x="1506481" y="80775"/>
                          </a:lnTo>
                        </a:path>
                        <a:path w="1506854" h="1102995">
                          <a:moveTo>
                            <a:pt x="43" y="1100232"/>
                          </a:moveTo>
                          <a:lnTo>
                            <a:pt x="661" y="1067515"/>
                          </a:lnTo>
                          <a:lnTo>
                            <a:pt x="705" y="1065188"/>
                          </a:lnTo>
                          <a:lnTo>
                            <a:pt x="1347" y="1031304"/>
                          </a:lnTo>
                          <a:lnTo>
                            <a:pt x="1389" y="1029117"/>
                          </a:lnTo>
                          <a:lnTo>
                            <a:pt x="2053" y="994115"/>
                          </a:lnTo>
                          <a:lnTo>
                            <a:pt x="2094" y="991927"/>
                          </a:lnTo>
                          <a:lnTo>
                            <a:pt x="2758" y="956732"/>
                          </a:lnTo>
                          <a:lnTo>
                            <a:pt x="2800" y="954423"/>
                          </a:lnTo>
                          <a:lnTo>
                            <a:pt x="3464" y="917218"/>
                          </a:lnTo>
                          <a:lnTo>
                            <a:pt x="3505" y="914891"/>
                          </a:lnTo>
                          <a:lnTo>
                            <a:pt x="4127" y="879985"/>
                          </a:lnTo>
                          <a:lnTo>
                            <a:pt x="4833" y="840420"/>
                          </a:lnTo>
                          <a:lnTo>
                            <a:pt x="5543" y="801094"/>
                          </a:lnTo>
                          <a:lnTo>
                            <a:pt x="6911" y="740342"/>
                          </a:lnTo>
                          <a:lnTo>
                            <a:pt x="9668" y="698528"/>
                          </a:lnTo>
                          <a:lnTo>
                            <a:pt x="14625" y="677286"/>
                          </a:lnTo>
                          <a:lnTo>
                            <a:pt x="15072" y="675602"/>
                          </a:lnTo>
                          <a:lnTo>
                            <a:pt x="15273" y="675663"/>
                          </a:lnTo>
                          <a:lnTo>
                            <a:pt x="15327" y="675469"/>
                          </a:lnTo>
                          <a:lnTo>
                            <a:pt x="15774" y="673966"/>
                          </a:lnTo>
                          <a:lnTo>
                            <a:pt x="15929" y="674157"/>
                          </a:lnTo>
                          <a:lnTo>
                            <a:pt x="15975" y="673954"/>
                          </a:lnTo>
                          <a:lnTo>
                            <a:pt x="16632" y="672481"/>
                          </a:lnTo>
                          <a:lnTo>
                            <a:pt x="16677" y="672177"/>
                          </a:lnTo>
                          <a:lnTo>
                            <a:pt x="16832" y="672234"/>
                          </a:lnTo>
                          <a:lnTo>
                            <a:pt x="17334" y="670839"/>
                          </a:lnTo>
                          <a:lnTo>
                            <a:pt x="17380" y="670642"/>
                          </a:lnTo>
                          <a:lnTo>
                            <a:pt x="17480" y="670984"/>
                          </a:lnTo>
                          <a:lnTo>
                            <a:pt x="18037" y="669467"/>
                          </a:lnTo>
                          <a:lnTo>
                            <a:pt x="18082" y="669665"/>
                          </a:lnTo>
                          <a:lnTo>
                            <a:pt x="18739" y="668199"/>
                          </a:lnTo>
                          <a:lnTo>
                            <a:pt x="18840" y="668534"/>
                          </a:lnTo>
                          <a:lnTo>
                            <a:pt x="19388" y="667334"/>
                          </a:lnTo>
                          <a:lnTo>
                            <a:pt x="19442" y="667081"/>
                          </a:lnTo>
                          <a:lnTo>
                            <a:pt x="19543" y="667225"/>
                          </a:lnTo>
                          <a:lnTo>
                            <a:pt x="19944" y="666240"/>
                          </a:lnTo>
                          <a:lnTo>
                            <a:pt x="20090" y="666326"/>
                          </a:lnTo>
                          <a:lnTo>
                            <a:pt x="20145" y="666014"/>
                          </a:lnTo>
                          <a:lnTo>
                            <a:pt x="20291" y="666175"/>
                          </a:lnTo>
                          <a:lnTo>
                            <a:pt x="20693" y="665062"/>
                          </a:lnTo>
                          <a:lnTo>
                            <a:pt x="20793" y="665361"/>
                          </a:lnTo>
                          <a:lnTo>
                            <a:pt x="20848" y="665019"/>
                          </a:lnTo>
                          <a:lnTo>
                            <a:pt x="21396" y="664050"/>
                          </a:lnTo>
                          <a:lnTo>
                            <a:pt x="21496" y="664335"/>
                          </a:lnTo>
                          <a:lnTo>
                            <a:pt x="21551" y="664098"/>
                          </a:lnTo>
                          <a:lnTo>
                            <a:pt x="22153" y="662984"/>
                          </a:lnTo>
                          <a:lnTo>
                            <a:pt x="22199" y="663191"/>
                          </a:lnTo>
                          <a:lnTo>
                            <a:pt x="22856" y="661986"/>
                          </a:lnTo>
                          <a:lnTo>
                            <a:pt x="22957" y="662329"/>
                          </a:lnTo>
                          <a:lnTo>
                            <a:pt x="23559" y="661095"/>
                          </a:lnTo>
                          <a:lnTo>
                            <a:pt x="23705" y="661253"/>
                          </a:lnTo>
                          <a:lnTo>
                            <a:pt x="24262" y="660228"/>
                          </a:lnTo>
                          <a:lnTo>
                            <a:pt x="24308" y="660076"/>
                          </a:lnTo>
                          <a:lnTo>
                            <a:pt x="24408" y="660404"/>
                          </a:lnTo>
                          <a:lnTo>
                            <a:pt x="24965" y="659413"/>
                          </a:lnTo>
                          <a:lnTo>
                            <a:pt x="25011" y="659234"/>
                          </a:lnTo>
                          <a:lnTo>
                            <a:pt x="25111" y="659376"/>
                          </a:lnTo>
                          <a:lnTo>
                            <a:pt x="25513" y="658576"/>
                          </a:lnTo>
                          <a:lnTo>
                            <a:pt x="25668" y="658650"/>
                          </a:lnTo>
                          <a:lnTo>
                            <a:pt x="25714" y="658412"/>
                          </a:lnTo>
                          <a:lnTo>
                            <a:pt x="25869" y="658593"/>
                          </a:lnTo>
                          <a:lnTo>
                            <a:pt x="26271" y="657655"/>
                          </a:lnTo>
                          <a:lnTo>
                            <a:pt x="26371" y="657905"/>
                          </a:lnTo>
                          <a:lnTo>
                            <a:pt x="26417" y="657643"/>
                          </a:lnTo>
                          <a:lnTo>
                            <a:pt x="27074" y="656803"/>
                          </a:lnTo>
                          <a:lnTo>
                            <a:pt x="27120" y="656653"/>
                          </a:lnTo>
                          <a:lnTo>
                            <a:pt x="27376" y="656665"/>
                          </a:lnTo>
                          <a:lnTo>
                            <a:pt x="27723" y="655937"/>
                          </a:lnTo>
                          <a:lnTo>
                            <a:pt x="27777" y="656189"/>
                          </a:lnTo>
                          <a:lnTo>
                            <a:pt x="28426" y="655112"/>
                          </a:lnTo>
                          <a:lnTo>
                            <a:pt x="28627" y="655283"/>
                          </a:lnTo>
                          <a:lnTo>
                            <a:pt x="29129" y="654360"/>
                          </a:lnTo>
                          <a:lnTo>
                            <a:pt x="29430" y="654390"/>
                          </a:lnTo>
                          <a:lnTo>
                            <a:pt x="29832" y="653524"/>
                          </a:lnTo>
                          <a:lnTo>
                            <a:pt x="30133" y="653644"/>
                          </a:lnTo>
                          <a:lnTo>
                            <a:pt x="30535" y="652757"/>
                          </a:lnTo>
                          <a:lnTo>
                            <a:pt x="31238" y="651962"/>
                          </a:lnTo>
                          <a:lnTo>
                            <a:pt x="31895" y="651250"/>
                          </a:lnTo>
                          <a:lnTo>
                            <a:pt x="32598" y="650530"/>
                          </a:lnTo>
                          <a:lnTo>
                            <a:pt x="33301" y="649791"/>
                          </a:lnTo>
                          <a:lnTo>
                            <a:pt x="34004" y="649052"/>
                          </a:lnTo>
                          <a:lnTo>
                            <a:pt x="34707" y="648356"/>
                          </a:lnTo>
                          <a:lnTo>
                            <a:pt x="35355" y="647700"/>
                          </a:lnTo>
                          <a:lnTo>
                            <a:pt x="36058" y="646963"/>
                          </a:lnTo>
                          <a:lnTo>
                            <a:pt x="36761" y="646275"/>
                          </a:lnTo>
                          <a:lnTo>
                            <a:pt x="37464" y="645583"/>
                          </a:lnTo>
                          <a:lnTo>
                            <a:pt x="38167" y="644875"/>
                          </a:lnTo>
                          <a:lnTo>
                            <a:pt x="38870" y="644212"/>
                          </a:lnTo>
                          <a:lnTo>
                            <a:pt x="39573" y="643517"/>
                          </a:lnTo>
                          <a:lnTo>
                            <a:pt x="40230" y="642878"/>
                          </a:lnTo>
                          <a:lnTo>
                            <a:pt x="40933" y="642219"/>
                          </a:lnTo>
                          <a:lnTo>
                            <a:pt x="41636" y="641554"/>
                          </a:lnTo>
                          <a:lnTo>
                            <a:pt x="42339" y="640874"/>
                          </a:lnTo>
                          <a:lnTo>
                            <a:pt x="43042" y="640234"/>
                          </a:lnTo>
                          <a:lnTo>
                            <a:pt x="43690" y="639630"/>
                          </a:lnTo>
                          <a:lnTo>
                            <a:pt x="44393" y="638959"/>
                          </a:lnTo>
                          <a:lnTo>
                            <a:pt x="45096" y="638314"/>
                          </a:lnTo>
                          <a:lnTo>
                            <a:pt x="45799" y="637677"/>
                          </a:lnTo>
                          <a:lnTo>
                            <a:pt x="46502" y="637011"/>
                          </a:lnTo>
                          <a:lnTo>
                            <a:pt x="47205" y="636389"/>
                          </a:lnTo>
                          <a:lnTo>
                            <a:pt x="47862" y="635796"/>
                          </a:lnTo>
                          <a:lnTo>
                            <a:pt x="49313" y="634488"/>
                          </a:lnTo>
                          <a:lnTo>
                            <a:pt x="49971" y="633895"/>
                          </a:lnTo>
                          <a:lnTo>
                            <a:pt x="50673" y="633247"/>
                          </a:lnTo>
                          <a:lnTo>
                            <a:pt x="51322" y="632672"/>
                          </a:lnTo>
                          <a:lnTo>
                            <a:pt x="52025" y="632065"/>
                          </a:lnTo>
                          <a:lnTo>
                            <a:pt x="52727" y="631435"/>
                          </a:lnTo>
                          <a:lnTo>
                            <a:pt x="53430" y="630815"/>
                          </a:lnTo>
                          <a:lnTo>
                            <a:pt x="54133" y="630211"/>
                          </a:lnTo>
                          <a:lnTo>
                            <a:pt x="54836" y="629578"/>
                          </a:lnTo>
                          <a:lnTo>
                            <a:pt x="55539" y="628976"/>
                          </a:lnTo>
                          <a:lnTo>
                            <a:pt x="56196" y="628408"/>
                          </a:lnTo>
                          <a:lnTo>
                            <a:pt x="56899" y="627791"/>
                          </a:lnTo>
                          <a:lnTo>
                            <a:pt x="57601" y="627182"/>
                          </a:lnTo>
                          <a:lnTo>
                            <a:pt x="58304" y="626589"/>
                          </a:lnTo>
                          <a:lnTo>
                            <a:pt x="59007" y="625968"/>
                          </a:lnTo>
                          <a:lnTo>
                            <a:pt x="59655" y="625411"/>
                          </a:lnTo>
                          <a:lnTo>
                            <a:pt x="60358" y="624823"/>
                          </a:lnTo>
                          <a:lnTo>
                            <a:pt x="61061" y="624222"/>
                          </a:lnTo>
                          <a:lnTo>
                            <a:pt x="61764" y="623619"/>
                          </a:lnTo>
                          <a:lnTo>
                            <a:pt x="62466" y="623036"/>
                          </a:lnTo>
                          <a:lnTo>
                            <a:pt x="63169" y="622428"/>
                          </a:lnTo>
                          <a:lnTo>
                            <a:pt x="63872" y="621840"/>
                          </a:lnTo>
                          <a:lnTo>
                            <a:pt x="64529" y="621290"/>
                          </a:lnTo>
                          <a:lnTo>
                            <a:pt x="65232" y="620698"/>
                          </a:lnTo>
                          <a:lnTo>
                            <a:pt x="65935" y="620104"/>
                          </a:lnTo>
                          <a:lnTo>
                            <a:pt x="66638" y="619529"/>
                          </a:lnTo>
                          <a:lnTo>
                            <a:pt x="67340" y="618931"/>
                          </a:lnTo>
                          <a:lnTo>
                            <a:pt x="67988" y="618391"/>
                          </a:lnTo>
                          <a:lnTo>
                            <a:pt x="68691" y="617814"/>
                          </a:lnTo>
                          <a:lnTo>
                            <a:pt x="69394" y="617234"/>
                          </a:lnTo>
                          <a:lnTo>
                            <a:pt x="70097" y="616645"/>
                          </a:lnTo>
                          <a:lnTo>
                            <a:pt x="70800" y="616076"/>
                          </a:lnTo>
                          <a:lnTo>
                            <a:pt x="71502" y="615491"/>
                          </a:lnTo>
                          <a:lnTo>
                            <a:pt x="72159" y="614948"/>
                          </a:lnTo>
                          <a:lnTo>
                            <a:pt x="72862" y="614378"/>
                          </a:lnTo>
                          <a:lnTo>
                            <a:pt x="73565" y="613805"/>
                          </a:lnTo>
                          <a:lnTo>
                            <a:pt x="74268" y="613224"/>
                          </a:lnTo>
                          <a:lnTo>
                            <a:pt x="74970" y="612660"/>
                          </a:lnTo>
                          <a:lnTo>
                            <a:pt x="75673" y="612083"/>
                          </a:lnTo>
                          <a:lnTo>
                            <a:pt x="76321" y="611556"/>
                          </a:lnTo>
                          <a:lnTo>
                            <a:pt x="77024" y="610989"/>
                          </a:lnTo>
                          <a:lnTo>
                            <a:pt x="77727" y="610425"/>
                          </a:lnTo>
                          <a:lnTo>
                            <a:pt x="78430" y="609848"/>
                          </a:lnTo>
                          <a:lnTo>
                            <a:pt x="79132" y="609290"/>
                          </a:lnTo>
                          <a:lnTo>
                            <a:pt x="79835" y="608722"/>
                          </a:lnTo>
                          <a:lnTo>
                            <a:pt x="80492" y="608192"/>
                          </a:lnTo>
                          <a:lnTo>
                            <a:pt x="81195" y="607631"/>
                          </a:lnTo>
                          <a:lnTo>
                            <a:pt x="81898" y="607072"/>
                          </a:lnTo>
                          <a:lnTo>
                            <a:pt x="82601" y="606503"/>
                          </a:lnTo>
                          <a:lnTo>
                            <a:pt x="83303" y="605950"/>
                          </a:lnTo>
                          <a:lnTo>
                            <a:pt x="84006" y="605388"/>
                          </a:lnTo>
                          <a:lnTo>
                            <a:pt x="84654" y="604872"/>
                          </a:lnTo>
                          <a:lnTo>
                            <a:pt x="85357" y="604314"/>
                          </a:lnTo>
                          <a:lnTo>
                            <a:pt x="86060" y="603763"/>
                          </a:lnTo>
                          <a:lnTo>
                            <a:pt x="86762" y="603199"/>
                          </a:lnTo>
                          <a:lnTo>
                            <a:pt x="87465" y="602650"/>
                          </a:lnTo>
                          <a:lnTo>
                            <a:pt x="88168" y="602096"/>
                          </a:lnTo>
                          <a:lnTo>
                            <a:pt x="88825" y="601577"/>
                          </a:lnTo>
                          <a:lnTo>
                            <a:pt x="89528" y="601024"/>
                          </a:lnTo>
                          <a:lnTo>
                            <a:pt x="90230" y="600478"/>
                          </a:lnTo>
                          <a:lnTo>
                            <a:pt x="90933" y="599920"/>
                          </a:lnTo>
                          <a:lnTo>
                            <a:pt x="91636" y="599375"/>
                          </a:lnTo>
                          <a:lnTo>
                            <a:pt x="92284" y="598870"/>
                          </a:lnTo>
                          <a:lnTo>
                            <a:pt x="92987" y="598320"/>
                          </a:lnTo>
                          <a:lnTo>
                            <a:pt x="93690" y="597771"/>
                          </a:lnTo>
                          <a:lnTo>
                            <a:pt x="94392" y="597230"/>
                          </a:lnTo>
                          <a:lnTo>
                            <a:pt x="95095" y="596679"/>
                          </a:lnTo>
                          <a:lnTo>
                            <a:pt x="95798" y="596137"/>
                          </a:lnTo>
                          <a:lnTo>
                            <a:pt x="96501" y="595594"/>
                          </a:lnTo>
                          <a:lnTo>
                            <a:pt x="97158" y="595085"/>
                          </a:lnTo>
                          <a:lnTo>
                            <a:pt x="97860" y="594541"/>
                          </a:lnTo>
                          <a:lnTo>
                            <a:pt x="98563" y="594004"/>
                          </a:lnTo>
                          <a:lnTo>
                            <a:pt x="99266" y="593459"/>
                          </a:lnTo>
                          <a:lnTo>
                            <a:pt x="99969" y="592921"/>
                          </a:lnTo>
                          <a:lnTo>
                            <a:pt x="100617" y="592424"/>
                          </a:lnTo>
                          <a:lnTo>
                            <a:pt x="101320" y="591885"/>
                          </a:lnTo>
                          <a:lnTo>
                            <a:pt x="102022" y="591345"/>
                          </a:lnTo>
                          <a:lnTo>
                            <a:pt x="102725" y="590812"/>
                          </a:lnTo>
                          <a:lnTo>
                            <a:pt x="103428" y="590273"/>
                          </a:lnTo>
                          <a:lnTo>
                            <a:pt x="104131" y="589738"/>
                          </a:lnTo>
                          <a:lnTo>
                            <a:pt x="104833" y="589204"/>
                          </a:lnTo>
                          <a:lnTo>
                            <a:pt x="105490" y="588704"/>
                          </a:lnTo>
                          <a:lnTo>
                            <a:pt x="106193" y="588169"/>
                          </a:lnTo>
                          <a:lnTo>
                            <a:pt x="106896" y="587639"/>
                          </a:lnTo>
                          <a:lnTo>
                            <a:pt x="107599" y="587105"/>
                          </a:lnTo>
                          <a:lnTo>
                            <a:pt x="108301" y="586574"/>
                          </a:lnTo>
                          <a:lnTo>
                            <a:pt x="108950" y="586085"/>
                          </a:lnTo>
                          <a:lnTo>
                            <a:pt x="109652" y="585556"/>
                          </a:lnTo>
                          <a:lnTo>
                            <a:pt x="110355" y="585025"/>
                          </a:lnTo>
                          <a:lnTo>
                            <a:pt x="111058" y="584498"/>
                          </a:lnTo>
                          <a:lnTo>
                            <a:pt x="111761" y="583969"/>
                          </a:lnTo>
                          <a:lnTo>
                            <a:pt x="112463" y="583442"/>
                          </a:lnTo>
                          <a:lnTo>
                            <a:pt x="113166" y="582917"/>
                          </a:lnTo>
                          <a:lnTo>
                            <a:pt x="113823" y="582425"/>
                          </a:lnTo>
                          <a:lnTo>
                            <a:pt x="114526" y="581899"/>
                          </a:lnTo>
                          <a:lnTo>
                            <a:pt x="115229" y="581375"/>
                          </a:lnTo>
                          <a:lnTo>
                            <a:pt x="115931" y="580851"/>
                          </a:lnTo>
                          <a:lnTo>
                            <a:pt x="116634" y="580328"/>
                          </a:lnTo>
                          <a:lnTo>
                            <a:pt x="117282" y="579846"/>
                          </a:lnTo>
                          <a:lnTo>
                            <a:pt x="117985" y="579324"/>
                          </a:lnTo>
                          <a:lnTo>
                            <a:pt x="118688" y="578802"/>
                          </a:lnTo>
                          <a:lnTo>
                            <a:pt x="119391" y="578282"/>
                          </a:lnTo>
                          <a:lnTo>
                            <a:pt x="120093" y="577762"/>
                          </a:lnTo>
                          <a:lnTo>
                            <a:pt x="120796" y="577243"/>
                          </a:lnTo>
                          <a:lnTo>
                            <a:pt x="121453" y="576758"/>
                          </a:lnTo>
                          <a:lnTo>
                            <a:pt x="122156" y="576239"/>
                          </a:lnTo>
                          <a:lnTo>
                            <a:pt x="122859" y="575722"/>
                          </a:lnTo>
                          <a:lnTo>
                            <a:pt x="123561" y="575205"/>
                          </a:lnTo>
                          <a:lnTo>
                            <a:pt x="124264" y="574689"/>
                          </a:lnTo>
                          <a:lnTo>
                            <a:pt x="124967" y="574173"/>
                          </a:lnTo>
                          <a:lnTo>
                            <a:pt x="125615" y="573698"/>
                          </a:lnTo>
                          <a:lnTo>
                            <a:pt x="126318" y="573183"/>
                          </a:lnTo>
                          <a:lnTo>
                            <a:pt x="127021" y="572670"/>
                          </a:lnTo>
                          <a:lnTo>
                            <a:pt x="127723" y="572156"/>
                          </a:lnTo>
                          <a:lnTo>
                            <a:pt x="128426" y="571643"/>
                          </a:lnTo>
                          <a:lnTo>
                            <a:pt x="129129" y="571132"/>
                          </a:lnTo>
                          <a:lnTo>
                            <a:pt x="129786" y="570653"/>
                          </a:lnTo>
                          <a:lnTo>
                            <a:pt x="130489" y="570141"/>
                          </a:lnTo>
                          <a:lnTo>
                            <a:pt x="131191" y="569632"/>
                          </a:lnTo>
                          <a:lnTo>
                            <a:pt x="131894" y="569121"/>
                          </a:lnTo>
                          <a:lnTo>
                            <a:pt x="132597" y="568612"/>
                          </a:lnTo>
                          <a:lnTo>
                            <a:pt x="133300" y="568104"/>
                          </a:lnTo>
                          <a:lnTo>
                            <a:pt x="133948" y="567636"/>
                          </a:lnTo>
                          <a:lnTo>
                            <a:pt x="134651" y="567126"/>
                          </a:lnTo>
                          <a:lnTo>
                            <a:pt x="135354" y="566621"/>
                          </a:lnTo>
                          <a:lnTo>
                            <a:pt x="136056" y="566114"/>
                          </a:lnTo>
                          <a:lnTo>
                            <a:pt x="136759" y="565607"/>
                          </a:lnTo>
                          <a:lnTo>
                            <a:pt x="137462" y="565104"/>
                          </a:lnTo>
                          <a:lnTo>
                            <a:pt x="138119" y="564632"/>
                          </a:lnTo>
                          <a:lnTo>
                            <a:pt x="138822" y="564125"/>
                          </a:lnTo>
                          <a:lnTo>
                            <a:pt x="139525" y="563624"/>
                          </a:lnTo>
                          <a:lnTo>
                            <a:pt x="140227" y="563120"/>
                          </a:lnTo>
                          <a:lnTo>
                            <a:pt x="140930" y="562616"/>
                          </a:lnTo>
                          <a:lnTo>
                            <a:pt x="141578" y="562153"/>
                          </a:lnTo>
                          <a:lnTo>
                            <a:pt x="142281" y="561654"/>
                          </a:lnTo>
                          <a:lnTo>
                            <a:pt x="142984" y="561150"/>
                          </a:lnTo>
                          <a:lnTo>
                            <a:pt x="143687" y="560651"/>
                          </a:lnTo>
                          <a:lnTo>
                            <a:pt x="144389" y="560151"/>
                          </a:lnTo>
                          <a:lnTo>
                            <a:pt x="145092" y="559648"/>
                          </a:lnTo>
                          <a:lnTo>
                            <a:pt x="145795" y="559154"/>
                          </a:lnTo>
                          <a:lnTo>
                            <a:pt x="146452" y="558687"/>
                          </a:lnTo>
                          <a:lnTo>
                            <a:pt x="147155" y="558185"/>
                          </a:lnTo>
                          <a:lnTo>
                            <a:pt x="147858" y="557690"/>
                          </a:lnTo>
                          <a:lnTo>
                            <a:pt x="148561" y="557193"/>
                          </a:lnTo>
                          <a:lnTo>
                            <a:pt x="149263" y="556693"/>
                          </a:lnTo>
                          <a:lnTo>
                            <a:pt x="149911" y="556236"/>
                          </a:lnTo>
                          <a:lnTo>
                            <a:pt x="150614" y="555746"/>
                          </a:lnTo>
                          <a:lnTo>
                            <a:pt x="151317" y="555246"/>
                          </a:lnTo>
                          <a:lnTo>
                            <a:pt x="152020" y="554753"/>
                          </a:lnTo>
                          <a:lnTo>
                            <a:pt x="152723" y="554260"/>
                          </a:lnTo>
                          <a:lnTo>
                            <a:pt x="153426" y="553762"/>
                          </a:lnTo>
                          <a:lnTo>
                            <a:pt x="154128" y="553274"/>
                          </a:lnTo>
                          <a:lnTo>
                            <a:pt x="154785" y="552815"/>
                          </a:lnTo>
                          <a:lnTo>
                            <a:pt x="156237" y="551798"/>
                          </a:lnTo>
                          <a:lnTo>
                            <a:pt x="156894" y="551338"/>
                          </a:lnTo>
                          <a:lnTo>
                            <a:pt x="157597" y="550842"/>
                          </a:lnTo>
                          <a:lnTo>
                            <a:pt x="158245" y="550390"/>
                          </a:lnTo>
                          <a:lnTo>
                            <a:pt x="158948" y="549907"/>
                          </a:lnTo>
                          <a:lnTo>
                            <a:pt x="159650" y="549413"/>
                          </a:lnTo>
                          <a:lnTo>
                            <a:pt x="160353" y="548924"/>
                          </a:lnTo>
                          <a:lnTo>
                            <a:pt x="161056" y="548439"/>
                          </a:lnTo>
                          <a:lnTo>
                            <a:pt x="161759" y="547945"/>
                          </a:lnTo>
                          <a:lnTo>
                            <a:pt x="162416" y="547489"/>
                          </a:lnTo>
                          <a:lnTo>
                            <a:pt x="163119" y="547009"/>
                          </a:lnTo>
                          <a:lnTo>
                            <a:pt x="163822" y="546518"/>
                          </a:lnTo>
                          <a:lnTo>
                            <a:pt x="164524" y="546032"/>
                          </a:lnTo>
                          <a:lnTo>
                            <a:pt x="165227" y="545550"/>
                          </a:lnTo>
                          <a:lnTo>
                            <a:pt x="165930" y="545059"/>
                          </a:lnTo>
                          <a:lnTo>
                            <a:pt x="166578" y="544611"/>
                          </a:lnTo>
                          <a:lnTo>
                            <a:pt x="167281" y="544133"/>
                          </a:lnTo>
                          <a:lnTo>
                            <a:pt x="167984" y="543646"/>
                          </a:lnTo>
                          <a:lnTo>
                            <a:pt x="168687" y="543161"/>
                          </a:lnTo>
                          <a:lnTo>
                            <a:pt x="169390" y="542684"/>
                          </a:lnTo>
                          <a:lnTo>
                            <a:pt x="170092" y="542195"/>
                          </a:lnTo>
                          <a:lnTo>
                            <a:pt x="170749" y="541742"/>
                          </a:lnTo>
                          <a:lnTo>
                            <a:pt x="171452" y="541268"/>
                          </a:lnTo>
                          <a:lnTo>
                            <a:pt x="172155" y="540783"/>
                          </a:lnTo>
                          <a:lnTo>
                            <a:pt x="172858" y="540301"/>
                          </a:lnTo>
                          <a:lnTo>
                            <a:pt x="173561" y="539827"/>
                          </a:lnTo>
                          <a:lnTo>
                            <a:pt x="174209" y="539383"/>
                          </a:lnTo>
                          <a:lnTo>
                            <a:pt x="174912" y="538896"/>
                          </a:lnTo>
                          <a:lnTo>
                            <a:pt x="175615" y="538423"/>
                          </a:lnTo>
                          <a:lnTo>
                            <a:pt x="176317" y="537943"/>
                          </a:lnTo>
                          <a:lnTo>
                            <a:pt x="177020" y="537460"/>
                          </a:lnTo>
                          <a:lnTo>
                            <a:pt x="177723" y="536992"/>
                          </a:lnTo>
                          <a:lnTo>
                            <a:pt x="178426" y="536507"/>
                          </a:lnTo>
                          <a:lnTo>
                            <a:pt x="179083" y="536059"/>
                          </a:lnTo>
                          <a:lnTo>
                            <a:pt x="179786" y="535588"/>
                          </a:lnTo>
                          <a:lnTo>
                            <a:pt x="180489" y="535111"/>
                          </a:lnTo>
                          <a:lnTo>
                            <a:pt x="181192" y="534630"/>
                          </a:lnTo>
                          <a:lnTo>
                            <a:pt x="181894" y="534165"/>
                          </a:lnTo>
                          <a:lnTo>
                            <a:pt x="182543" y="533726"/>
                          </a:lnTo>
                          <a:lnTo>
                            <a:pt x="183245" y="533243"/>
                          </a:lnTo>
                          <a:lnTo>
                            <a:pt x="183948" y="532773"/>
                          </a:lnTo>
                          <a:lnTo>
                            <a:pt x="184651" y="532301"/>
                          </a:lnTo>
                          <a:lnTo>
                            <a:pt x="185354" y="531819"/>
                          </a:lnTo>
                          <a:lnTo>
                            <a:pt x="186057" y="531357"/>
                          </a:lnTo>
                          <a:lnTo>
                            <a:pt x="186760" y="530879"/>
                          </a:lnTo>
                          <a:lnTo>
                            <a:pt x="187417" y="530436"/>
                          </a:lnTo>
                          <a:lnTo>
                            <a:pt x="188120" y="529968"/>
                          </a:lnTo>
                          <a:lnTo>
                            <a:pt x="188823" y="529498"/>
                          </a:lnTo>
                          <a:lnTo>
                            <a:pt x="189525" y="529019"/>
                          </a:lnTo>
                          <a:lnTo>
                            <a:pt x="190228" y="528560"/>
                          </a:lnTo>
                          <a:lnTo>
                            <a:pt x="190877" y="528128"/>
                          </a:lnTo>
                          <a:lnTo>
                            <a:pt x="191579" y="527650"/>
                          </a:lnTo>
                          <a:lnTo>
                            <a:pt x="192282" y="527182"/>
                          </a:lnTo>
                          <a:lnTo>
                            <a:pt x="192985" y="526718"/>
                          </a:lnTo>
                          <a:lnTo>
                            <a:pt x="193688" y="526239"/>
                          </a:lnTo>
                          <a:lnTo>
                            <a:pt x="194391" y="525782"/>
                          </a:lnTo>
                          <a:lnTo>
                            <a:pt x="195048" y="525347"/>
                          </a:lnTo>
                          <a:lnTo>
                            <a:pt x="195751" y="524871"/>
                          </a:lnTo>
                          <a:lnTo>
                            <a:pt x="196454" y="524406"/>
                          </a:lnTo>
                          <a:lnTo>
                            <a:pt x="197157" y="523944"/>
                          </a:lnTo>
                          <a:lnTo>
                            <a:pt x="197859" y="523468"/>
                          </a:lnTo>
                          <a:lnTo>
                            <a:pt x="198562" y="523012"/>
                          </a:lnTo>
                          <a:lnTo>
                            <a:pt x="199210" y="522585"/>
                          </a:lnTo>
                          <a:lnTo>
                            <a:pt x="199913" y="522114"/>
                          </a:lnTo>
                          <a:lnTo>
                            <a:pt x="200616" y="521648"/>
                          </a:lnTo>
                          <a:lnTo>
                            <a:pt x="201319" y="521192"/>
                          </a:lnTo>
                          <a:lnTo>
                            <a:pt x="202022" y="520718"/>
                          </a:lnTo>
                          <a:lnTo>
                            <a:pt x="202725" y="520262"/>
                          </a:lnTo>
                          <a:lnTo>
                            <a:pt x="203382" y="519832"/>
                          </a:lnTo>
                          <a:lnTo>
                            <a:pt x="204085" y="519363"/>
                          </a:lnTo>
                          <a:lnTo>
                            <a:pt x="204788" y="518900"/>
                          </a:lnTo>
                          <a:lnTo>
                            <a:pt x="205491" y="518446"/>
                          </a:lnTo>
                          <a:lnTo>
                            <a:pt x="206194" y="517974"/>
                          </a:lnTo>
                          <a:lnTo>
                            <a:pt x="206842" y="517547"/>
                          </a:lnTo>
                          <a:lnTo>
                            <a:pt x="207545" y="517097"/>
                          </a:lnTo>
                          <a:lnTo>
                            <a:pt x="208248" y="516633"/>
                          </a:lnTo>
                          <a:lnTo>
                            <a:pt x="208951" y="516169"/>
                          </a:lnTo>
                          <a:lnTo>
                            <a:pt x="209653" y="515722"/>
                          </a:lnTo>
                          <a:lnTo>
                            <a:pt x="210356" y="515251"/>
                          </a:lnTo>
                          <a:lnTo>
                            <a:pt x="211059" y="514797"/>
                          </a:lnTo>
                          <a:lnTo>
                            <a:pt x="211716" y="514372"/>
                          </a:lnTo>
                          <a:lnTo>
                            <a:pt x="212419" y="513910"/>
                          </a:lnTo>
                          <a:lnTo>
                            <a:pt x="213122" y="513448"/>
                          </a:lnTo>
                          <a:lnTo>
                            <a:pt x="213825" y="513003"/>
                          </a:lnTo>
                          <a:lnTo>
                            <a:pt x="214528" y="512534"/>
                          </a:lnTo>
                          <a:lnTo>
                            <a:pt x="215176" y="512112"/>
                          </a:lnTo>
                          <a:lnTo>
                            <a:pt x="215879" y="511664"/>
                          </a:lnTo>
                          <a:lnTo>
                            <a:pt x="216582" y="511208"/>
                          </a:lnTo>
                          <a:lnTo>
                            <a:pt x="217285" y="510744"/>
                          </a:lnTo>
                          <a:lnTo>
                            <a:pt x="217988" y="510304"/>
                          </a:lnTo>
                          <a:lnTo>
                            <a:pt x="218691" y="509838"/>
                          </a:lnTo>
                          <a:lnTo>
                            <a:pt x="219348" y="509410"/>
                          </a:lnTo>
                          <a:lnTo>
                            <a:pt x="220051" y="508965"/>
                          </a:lnTo>
                          <a:lnTo>
                            <a:pt x="220754" y="508510"/>
                          </a:lnTo>
                          <a:lnTo>
                            <a:pt x="221457" y="508048"/>
                          </a:lnTo>
                          <a:lnTo>
                            <a:pt x="222159" y="507611"/>
                          </a:lnTo>
                          <a:lnTo>
                            <a:pt x="222862" y="507147"/>
                          </a:lnTo>
                          <a:lnTo>
                            <a:pt x="223511" y="506728"/>
                          </a:lnTo>
                          <a:lnTo>
                            <a:pt x="224214" y="506281"/>
                          </a:lnTo>
                          <a:lnTo>
                            <a:pt x="224916" y="505833"/>
                          </a:lnTo>
                          <a:lnTo>
                            <a:pt x="225619" y="505369"/>
                          </a:lnTo>
                          <a:lnTo>
                            <a:pt x="226322" y="504933"/>
                          </a:lnTo>
                          <a:lnTo>
                            <a:pt x="227025" y="504476"/>
                          </a:lnTo>
                          <a:lnTo>
                            <a:pt x="227682" y="504052"/>
                          </a:lnTo>
                          <a:lnTo>
                            <a:pt x="228385" y="503607"/>
                          </a:lnTo>
                          <a:lnTo>
                            <a:pt x="229088" y="503160"/>
                          </a:lnTo>
                          <a:lnTo>
                            <a:pt x="229791" y="502698"/>
                          </a:lnTo>
                          <a:lnTo>
                            <a:pt x="230494" y="502266"/>
                          </a:lnTo>
                          <a:lnTo>
                            <a:pt x="231143" y="501854"/>
                          </a:lnTo>
                          <a:lnTo>
                            <a:pt x="231845" y="501395"/>
                          </a:lnTo>
                          <a:lnTo>
                            <a:pt x="232548" y="500948"/>
                          </a:lnTo>
                          <a:lnTo>
                            <a:pt x="233251" y="500508"/>
                          </a:lnTo>
                          <a:lnTo>
                            <a:pt x="233954" y="500047"/>
                          </a:lnTo>
                          <a:lnTo>
                            <a:pt x="234657" y="499613"/>
                          </a:lnTo>
                          <a:lnTo>
                            <a:pt x="235314" y="499200"/>
                          </a:lnTo>
                          <a:lnTo>
                            <a:pt x="236017" y="498742"/>
                          </a:lnTo>
                          <a:lnTo>
                            <a:pt x="236720" y="498298"/>
                          </a:lnTo>
                          <a:lnTo>
                            <a:pt x="237423" y="497860"/>
                          </a:lnTo>
                          <a:lnTo>
                            <a:pt x="238126" y="497401"/>
                          </a:lnTo>
                          <a:lnTo>
                            <a:pt x="238829" y="496969"/>
                          </a:lnTo>
                          <a:lnTo>
                            <a:pt x="239477" y="496561"/>
                          </a:lnTo>
                          <a:lnTo>
                            <a:pt x="240180" y="496110"/>
                          </a:lnTo>
                          <a:lnTo>
                            <a:pt x="240883" y="495663"/>
                          </a:lnTo>
                          <a:lnTo>
                            <a:pt x="241586" y="495232"/>
                          </a:lnTo>
                          <a:lnTo>
                            <a:pt x="242289" y="494774"/>
                          </a:lnTo>
                          <a:lnTo>
                            <a:pt x="242992" y="494341"/>
                          </a:lnTo>
                          <a:lnTo>
                            <a:pt x="243649" y="493932"/>
                          </a:lnTo>
                          <a:lnTo>
                            <a:pt x="244352" y="493482"/>
                          </a:lnTo>
                          <a:lnTo>
                            <a:pt x="245055" y="493037"/>
                          </a:lnTo>
                          <a:lnTo>
                            <a:pt x="245758" y="492608"/>
                          </a:lnTo>
                          <a:lnTo>
                            <a:pt x="246461" y="492152"/>
                          </a:lnTo>
                          <a:lnTo>
                            <a:pt x="247109" y="491744"/>
                          </a:lnTo>
                          <a:lnTo>
                            <a:pt x="247812" y="491317"/>
                          </a:lnTo>
                          <a:lnTo>
                            <a:pt x="248515" y="490873"/>
                          </a:lnTo>
                          <a:lnTo>
                            <a:pt x="249218" y="490426"/>
                          </a:lnTo>
                          <a:lnTo>
                            <a:pt x="249921" y="490004"/>
                          </a:lnTo>
                          <a:lnTo>
                            <a:pt x="250624" y="489549"/>
                          </a:lnTo>
                          <a:lnTo>
                            <a:pt x="251327" y="489116"/>
                          </a:lnTo>
                          <a:lnTo>
                            <a:pt x="251984" y="488710"/>
                          </a:lnTo>
                          <a:lnTo>
                            <a:pt x="252687" y="488269"/>
                          </a:lnTo>
                          <a:lnTo>
                            <a:pt x="253390" y="487823"/>
                          </a:lnTo>
                          <a:lnTo>
                            <a:pt x="254093" y="487403"/>
                          </a:lnTo>
                          <a:lnTo>
                            <a:pt x="254796" y="486951"/>
                          </a:lnTo>
                          <a:lnTo>
                            <a:pt x="255445" y="486546"/>
                          </a:lnTo>
                          <a:lnTo>
                            <a:pt x="256148" y="486119"/>
                          </a:lnTo>
                          <a:lnTo>
                            <a:pt x="256851" y="485683"/>
                          </a:lnTo>
                          <a:lnTo>
                            <a:pt x="257554" y="485235"/>
                          </a:lnTo>
                          <a:lnTo>
                            <a:pt x="258257" y="484819"/>
                          </a:lnTo>
                          <a:lnTo>
                            <a:pt x="258960" y="484371"/>
                          </a:lnTo>
                          <a:lnTo>
                            <a:pt x="259617" y="483961"/>
                          </a:lnTo>
                          <a:lnTo>
                            <a:pt x="260320" y="483535"/>
                          </a:lnTo>
                          <a:lnTo>
                            <a:pt x="261023" y="483102"/>
                          </a:lnTo>
                          <a:lnTo>
                            <a:pt x="261726" y="482655"/>
                          </a:lnTo>
                          <a:lnTo>
                            <a:pt x="262429" y="482241"/>
                          </a:lnTo>
                          <a:lnTo>
                            <a:pt x="263077" y="481843"/>
                          </a:lnTo>
                          <a:lnTo>
                            <a:pt x="263780" y="481394"/>
                          </a:lnTo>
                          <a:lnTo>
                            <a:pt x="264483" y="480966"/>
                          </a:lnTo>
                          <a:lnTo>
                            <a:pt x="265186" y="480539"/>
                          </a:lnTo>
                          <a:lnTo>
                            <a:pt x="265889" y="480090"/>
                          </a:lnTo>
                          <a:lnTo>
                            <a:pt x="266592" y="479677"/>
                          </a:lnTo>
                          <a:lnTo>
                            <a:pt x="267295" y="479238"/>
                          </a:lnTo>
                          <a:lnTo>
                            <a:pt x="267952" y="478830"/>
                          </a:lnTo>
                          <a:lnTo>
                            <a:pt x="268655" y="478405"/>
                          </a:lnTo>
                          <a:lnTo>
                            <a:pt x="269358" y="477980"/>
                          </a:lnTo>
                          <a:lnTo>
                            <a:pt x="270061" y="477532"/>
                          </a:lnTo>
                          <a:lnTo>
                            <a:pt x="270764" y="477122"/>
                          </a:lnTo>
                          <a:lnTo>
                            <a:pt x="271413" y="476728"/>
                          </a:lnTo>
                          <a:lnTo>
                            <a:pt x="272116" y="476286"/>
                          </a:lnTo>
                          <a:lnTo>
                            <a:pt x="272819" y="475857"/>
                          </a:lnTo>
                          <a:lnTo>
                            <a:pt x="273522" y="475439"/>
                          </a:lnTo>
                          <a:lnTo>
                            <a:pt x="274225" y="474994"/>
                          </a:lnTo>
                          <a:lnTo>
                            <a:pt x="274928" y="474580"/>
                          </a:lnTo>
                          <a:lnTo>
                            <a:pt x="275585" y="474185"/>
                          </a:lnTo>
                          <a:lnTo>
                            <a:pt x="276288" y="473744"/>
                          </a:lnTo>
                          <a:lnTo>
                            <a:pt x="276991" y="473317"/>
                          </a:lnTo>
                          <a:lnTo>
                            <a:pt x="277694" y="472901"/>
                          </a:lnTo>
                          <a:lnTo>
                            <a:pt x="278397" y="472457"/>
                          </a:lnTo>
                          <a:lnTo>
                            <a:pt x="279046" y="472062"/>
                          </a:lnTo>
                          <a:lnTo>
                            <a:pt x="279749" y="471655"/>
                          </a:lnTo>
                          <a:lnTo>
                            <a:pt x="280452" y="471222"/>
                          </a:lnTo>
                          <a:lnTo>
                            <a:pt x="281155" y="470791"/>
                          </a:lnTo>
                          <a:lnTo>
                            <a:pt x="281858" y="470383"/>
                          </a:lnTo>
                          <a:lnTo>
                            <a:pt x="282561" y="469939"/>
                          </a:lnTo>
                          <a:lnTo>
                            <a:pt x="283264" y="469525"/>
                          </a:lnTo>
                          <a:lnTo>
                            <a:pt x="283921" y="469134"/>
                          </a:lnTo>
                          <a:lnTo>
                            <a:pt x="284624" y="468702"/>
                          </a:lnTo>
                          <a:lnTo>
                            <a:pt x="285327" y="468272"/>
                          </a:lnTo>
                          <a:lnTo>
                            <a:pt x="286030" y="467866"/>
                          </a:lnTo>
                          <a:lnTo>
                            <a:pt x="286733" y="467424"/>
                          </a:lnTo>
                          <a:lnTo>
                            <a:pt x="287382" y="467032"/>
                          </a:lnTo>
                          <a:lnTo>
                            <a:pt x="288085" y="466625"/>
                          </a:lnTo>
                          <a:lnTo>
                            <a:pt x="288788" y="466200"/>
                          </a:lnTo>
                          <a:lnTo>
                            <a:pt x="289491" y="465767"/>
                          </a:lnTo>
                          <a:lnTo>
                            <a:pt x="290194" y="465368"/>
                          </a:lnTo>
                          <a:lnTo>
                            <a:pt x="290897" y="464928"/>
                          </a:lnTo>
                          <a:lnTo>
                            <a:pt x="291554" y="464530"/>
                          </a:lnTo>
                          <a:lnTo>
                            <a:pt x="292257" y="464124"/>
                          </a:lnTo>
                          <a:lnTo>
                            <a:pt x="292960" y="463700"/>
                          </a:lnTo>
                          <a:lnTo>
                            <a:pt x="293663" y="463269"/>
                          </a:lnTo>
                          <a:lnTo>
                            <a:pt x="294366" y="462872"/>
                          </a:lnTo>
                          <a:lnTo>
                            <a:pt x="295015" y="462483"/>
                          </a:lnTo>
                          <a:lnTo>
                            <a:pt x="295718" y="462044"/>
                          </a:lnTo>
                          <a:lnTo>
                            <a:pt x="296421" y="461635"/>
                          </a:lnTo>
                          <a:lnTo>
                            <a:pt x="297124" y="461218"/>
                          </a:lnTo>
                          <a:lnTo>
                            <a:pt x="297827" y="460783"/>
                          </a:lnTo>
                          <a:lnTo>
                            <a:pt x="298530" y="460388"/>
                          </a:lnTo>
                          <a:lnTo>
                            <a:pt x="299187" y="459999"/>
                          </a:lnTo>
                          <a:lnTo>
                            <a:pt x="299890" y="459561"/>
                          </a:lnTo>
                          <a:lnTo>
                            <a:pt x="300593" y="459154"/>
                          </a:lnTo>
                          <a:lnTo>
                            <a:pt x="301296" y="458739"/>
                          </a:lnTo>
                          <a:lnTo>
                            <a:pt x="302000" y="458305"/>
                          </a:lnTo>
                          <a:lnTo>
                            <a:pt x="302703" y="457913"/>
                          </a:lnTo>
                          <a:lnTo>
                            <a:pt x="303351" y="457532"/>
                          </a:lnTo>
                          <a:lnTo>
                            <a:pt x="304054" y="457096"/>
                          </a:lnTo>
                          <a:lnTo>
                            <a:pt x="304757" y="456685"/>
                          </a:lnTo>
                          <a:lnTo>
                            <a:pt x="305460" y="456278"/>
                          </a:lnTo>
                          <a:lnTo>
                            <a:pt x="306163" y="455842"/>
                          </a:lnTo>
                          <a:lnTo>
                            <a:pt x="306867" y="455448"/>
                          </a:lnTo>
                          <a:lnTo>
                            <a:pt x="307524" y="455067"/>
                          </a:lnTo>
                          <a:lnTo>
                            <a:pt x="308227" y="454633"/>
                          </a:lnTo>
                          <a:lnTo>
                            <a:pt x="308930" y="454223"/>
                          </a:lnTo>
                          <a:lnTo>
                            <a:pt x="309633" y="453818"/>
                          </a:lnTo>
                          <a:lnTo>
                            <a:pt x="310336" y="453384"/>
                          </a:lnTo>
                          <a:lnTo>
                            <a:pt x="310985" y="453002"/>
                          </a:lnTo>
                          <a:lnTo>
                            <a:pt x="311688" y="452614"/>
                          </a:lnTo>
                          <a:lnTo>
                            <a:pt x="312391" y="452187"/>
                          </a:lnTo>
                          <a:lnTo>
                            <a:pt x="313094" y="451773"/>
                          </a:lnTo>
                          <a:lnTo>
                            <a:pt x="313797" y="451376"/>
                          </a:lnTo>
                          <a:lnTo>
                            <a:pt x="314500" y="450943"/>
                          </a:lnTo>
                          <a:lnTo>
                            <a:pt x="315157" y="450555"/>
                          </a:lnTo>
                          <a:lnTo>
                            <a:pt x="315860" y="450169"/>
                          </a:lnTo>
                          <a:lnTo>
                            <a:pt x="316563" y="449744"/>
                          </a:lnTo>
                          <a:lnTo>
                            <a:pt x="317266" y="449332"/>
                          </a:lnTo>
                          <a:lnTo>
                            <a:pt x="317970" y="448936"/>
                          </a:lnTo>
                          <a:lnTo>
                            <a:pt x="318673" y="448504"/>
                          </a:lnTo>
                          <a:lnTo>
                            <a:pt x="319321" y="448123"/>
                          </a:lnTo>
                          <a:lnTo>
                            <a:pt x="320024" y="447736"/>
                          </a:lnTo>
                          <a:lnTo>
                            <a:pt x="320727" y="447318"/>
                          </a:lnTo>
                          <a:lnTo>
                            <a:pt x="321430" y="446901"/>
                          </a:lnTo>
                          <a:lnTo>
                            <a:pt x="322134" y="446513"/>
                          </a:lnTo>
                          <a:lnTo>
                            <a:pt x="322837" y="446083"/>
                          </a:lnTo>
                          <a:lnTo>
                            <a:pt x="323494" y="445696"/>
                          </a:lnTo>
                          <a:lnTo>
                            <a:pt x="324197" y="445310"/>
                          </a:lnTo>
                          <a:lnTo>
                            <a:pt x="324900" y="444894"/>
                          </a:lnTo>
                          <a:lnTo>
                            <a:pt x="325603" y="444478"/>
                          </a:lnTo>
                          <a:lnTo>
                            <a:pt x="326306" y="444092"/>
                          </a:lnTo>
                          <a:lnTo>
                            <a:pt x="326955" y="443714"/>
                          </a:lnTo>
                          <a:lnTo>
                            <a:pt x="327658" y="443285"/>
                          </a:lnTo>
                          <a:lnTo>
                            <a:pt x="328361" y="442895"/>
                          </a:lnTo>
                          <a:lnTo>
                            <a:pt x="329064" y="442486"/>
                          </a:lnTo>
                          <a:lnTo>
                            <a:pt x="329767" y="442066"/>
                          </a:lnTo>
                          <a:lnTo>
                            <a:pt x="330471" y="441687"/>
                          </a:lnTo>
                          <a:lnTo>
                            <a:pt x="331128" y="441304"/>
                          </a:lnTo>
                          <a:lnTo>
                            <a:pt x="331831" y="440877"/>
                          </a:lnTo>
                          <a:lnTo>
                            <a:pt x="332534" y="440488"/>
                          </a:lnTo>
                          <a:lnTo>
                            <a:pt x="333237" y="440081"/>
                          </a:lnTo>
                          <a:lnTo>
                            <a:pt x="333940" y="439662"/>
                          </a:lnTo>
                          <a:lnTo>
                            <a:pt x="334589" y="439292"/>
                          </a:lnTo>
                          <a:lnTo>
                            <a:pt x="335292" y="438912"/>
                          </a:lnTo>
                          <a:lnTo>
                            <a:pt x="335995" y="438485"/>
                          </a:lnTo>
                          <a:lnTo>
                            <a:pt x="336698" y="438091"/>
                          </a:lnTo>
                          <a:lnTo>
                            <a:pt x="337401" y="437692"/>
                          </a:lnTo>
                          <a:lnTo>
                            <a:pt x="338105" y="437268"/>
                          </a:lnTo>
                          <a:lnTo>
                            <a:pt x="338762" y="436898"/>
                          </a:lnTo>
                          <a:lnTo>
                            <a:pt x="339465" y="436520"/>
                          </a:lnTo>
                          <a:lnTo>
                            <a:pt x="340168" y="436094"/>
                          </a:lnTo>
                          <a:lnTo>
                            <a:pt x="340871" y="435703"/>
                          </a:lnTo>
                          <a:lnTo>
                            <a:pt x="341574" y="435305"/>
                          </a:lnTo>
                          <a:lnTo>
                            <a:pt x="342277" y="434882"/>
                          </a:lnTo>
                          <a:lnTo>
                            <a:pt x="342926" y="434515"/>
                          </a:lnTo>
                          <a:lnTo>
                            <a:pt x="343629" y="434143"/>
                          </a:lnTo>
                          <a:lnTo>
                            <a:pt x="344332" y="433721"/>
                          </a:lnTo>
                          <a:lnTo>
                            <a:pt x="345036" y="433324"/>
                          </a:lnTo>
                          <a:lnTo>
                            <a:pt x="345739" y="432935"/>
                          </a:lnTo>
                          <a:lnTo>
                            <a:pt x="346442" y="432512"/>
                          </a:lnTo>
                          <a:lnTo>
                            <a:pt x="347099" y="432140"/>
                          </a:lnTo>
                          <a:lnTo>
                            <a:pt x="347802" y="431769"/>
                          </a:lnTo>
                          <a:lnTo>
                            <a:pt x="348505" y="431349"/>
                          </a:lnTo>
                          <a:lnTo>
                            <a:pt x="349209" y="430953"/>
                          </a:lnTo>
                          <a:lnTo>
                            <a:pt x="349912" y="430566"/>
                          </a:lnTo>
                          <a:lnTo>
                            <a:pt x="350560" y="430196"/>
                          </a:lnTo>
                          <a:lnTo>
                            <a:pt x="351264" y="429775"/>
                          </a:lnTo>
                          <a:lnTo>
                            <a:pt x="351967" y="429406"/>
                          </a:lnTo>
                          <a:lnTo>
                            <a:pt x="352670" y="428994"/>
                          </a:lnTo>
                          <a:lnTo>
                            <a:pt x="353373" y="428592"/>
                          </a:lnTo>
                          <a:lnTo>
                            <a:pt x="354076" y="428214"/>
                          </a:lnTo>
                          <a:lnTo>
                            <a:pt x="354733" y="427837"/>
                          </a:lnTo>
                          <a:lnTo>
                            <a:pt x="355437" y="427417"/>
                          </a:lnTo>
                          <a:lnTo>
                            <a:pt x="356140" y="427050"/>
                          </a:lnTo>
                          <a:lnTo>
                            <a:pt x="356843" y="426639"/>
                          </a:lnTo>
                          <a:lnTo>
                            <a:pt x="357546" y="426240"/>
                          </a:lnTo>
                          <a:lnTo>
                            <a:pt x="358195" y="425878"/>
                          </a:lnTo>
                          <a:lnTo>
                            <a:pt x="358898" y="425495"/>
                          </a:lnTo>
                          <a:lnTo>
                            <a:pt x="359601" y="425075"/>
                          </a:lnTo>
                          <a:lnTo>
                            <a:pt x="360304" y="424704"/>
                          </a:lnTo>
                          <a:lnTo>
                            <a:pt x="361008" y="424301"/>
                          </a:lnTo>
                          <a:lnTo>
                            <a:pt x="361711" y="423896"/>
                          </a:lnTo>
                          <a:lnTo>
                            <a:pt x="362368" y="423536"/>
                          </a:lnTo>
                          <a:lnTo>
                            <a:pt x="363071" y="423154"/>
                          </a:lnTo>
                          <a:lnTo>
                            <a:pt x="363774" y="422735"/>
                          </a:lnTo>
                          <a:lnTo>
                            <a:pt x="364478" y="422366"/>
                          </a:lnTo>
                          <a:lnTo>
                            <a:pt x="365181" y="421964"/>
                          </a:lnTo>
                          <a:lnTo>
                            <a:pt x="365829" y="421599"/>
                          </a:lnTo>
                          <a:lnTo>
                            <a:pt x="366533" y="421202"/>
                          </a:lnTo>
                          <a:lnTo>
                            <a:pt x="367236" y="420830"/>
                          </a:lnTo>
                          <a:lnTo>
                            <a:pt x="367939" y="420412"/>
                          </a:lnTo>
                          <a:lnTo>
                            <a:pt x="368642" y="420037"/>
                          </a:lnTo>
                          <a:lnTo>
                            <a:pt x="369345" y="419644"/>
                          </a:lnTo>
                          <a:lnTo>
                            <a:pt x="370048" y="419234"/>
                          </a:lnTo>
                          <a:lnTo>
                            <a:pt x="370706" y="418877"/>
                          </a:lnTo>
                          <a:lnTo>
                            <a:pt x="371409" y="418506"/>
                          </a:lnTo>
                          <a:lnTo>
                            <a:pt x="372112" y="418089"/>
                          </a:lnTo>
                          <a:lnTo>
                            <a:pt x="372815" y="417716"/>
                          </a:lnTo>
                          <a:lnTo>
                            <a:pt x="373519" y="417325"/>
                          </a:lnTo>
                          <a:lnTo>
                            <a:pt x="374167" y="416962"/>
                          </a:lnTo>
                          <a:lnTo>
                            <a:pt x="374871" y="416560"/>
                          </a:lnTo>
                          <a:lnTo>
                            <a:pt x="375574" y="416199"/>
                          </a:lnTo>
                          <a:lnTo>
                            <a:pt x="376277" y="415784"/>
                          </a:lnTo>
                          <a:lnTo>
                            <a:pt x="376980" y="415404"/>
                          </a:lnTo>
                          <a:lnTo>
                            <a:pt x="377683" y="415022"/>
                          </a:lnTo>
                          <a:lnTo>
                            <a:pt x="378341" y="414652"/>
                          </a:lnTo>
                          <a:lnTo>
                            <a:pt x="379044" y="414252"/>
                          </a:lnTo>
                          <a:lnTo>
                            <a:pt x="379747" y="413892"/>
                          </a:lnTo>
                          <a:lnTo>
                            <a:pt x="380450" y="413478"/>
                          </a:lnTo>
                          <a:lnTo>
                            <a:pt x="381153" y="413100"/>
                          </a:lnTo>
                          <a:lnTo>
                            <a:pt x="381802" y="412746"/>
                          </a:lnTo>
                          <a:lnTo>
                            <a:pt x="382505" y="412359"/>
                          </a:lnTo>
                          <a:lnTo>
                            <a:pt x="383209" y="411953"/>
                          </a:lnTo>
                          <a:lnTo>
                            <a:pt x="383912" y="411598"/>
                          </a:lnTo>
                          <a:lnTo>
                            <a:pt x="384615" y="411189"/>
                          </a:lnTo>
                          <a:lnTo>
                            <a:pt x="385318" y="410805"/>
                          </a:lnTo>
                          <a:lnTo>
                            <a:pt x="385975" y="410452"/>
                          </a:lnTo>
                          <a:lnTo>
                            <a:pt x="386679" y="410066"/>
                          </a:lnTo>
                          <a:lnTo>
                            <a:pt x="387382" y="409661"/>
                          </a:lnTo>
                          <a:lnTo>
                            <a:pt x="388085" y="409308"/>
                          </a:lnTo>
                          <a:lnTo>
                            <a:pt x="388788" y="408900"/>
                          </a:lnTo>
                          <a:lnTo>
                            <a:pt x="389437" y="408543"/>
                          </a:lnTo>
                          <a:lnTo>
                            <a:pt x="390140" y="408167"/>
                          </a:lnTo>
                          <a:lnTo>
                            <a:pt x="390844" y="407790"/>
                          </a:lnTo>
                          <a:lnTo>
                            <a:pt x="391547" y="407379"/>
                          </a:lnTo>
                          <a:lnTo>
                            <a:pt x="392250" y="407027"/>
                          </a:lnTo>
                          <a:lnTo>
                            <a:pt x="392953" y="406628"/>
                          </a:lnTo>
                          <a:lnTo>
                            <a:pt x="393611" y="406263"/>
                          </a:lnTo>
                          <a:lnTo>
                            <a:pt x="394314" y="405889"/>
                          </a:lnTo>
                          <a:lnTo>
                            <a:pt x="395017" y="405514"/>
                          </a:lnTo>
                          <a:lnTo>
                            <a:pt x="395720" y="405104"/>
                          </a:lnTo>
                          <a:lnTo>
                            <a:pt x="396369" y="404754"/>
                          </a:lnTo>
                          <a:lnTo>
                            <a:pt x="397072" y="404404"/>
                          </a:lnTo>
                          <a:lnTo>
                            <a:pt x="397775" y="404001"/>
                          </a:lnTo>
                          <a:lnTo>
                            <a:pt x="398479" y="403620"/>
                          </a:lnTo>
                          <a:lnTo>
                            <a:pt x="399182" y="403254"/>
                          </a:lnTo>
                          <a:lnTo>
                            <a:pt x="399885" y="402845"/>
                          </a:lnTo>
                          <a:lnTo>
                            <a:pt x="400543" y="402488"/>
                          </a:lnTo>
                          <a:lnTo>
                            <a:pt x="401292" y="402100"/>
                          </a:lnTo>
                          <a:lnTo>
                            <a:pt x="401949" y="401738"/>
                          </a:lnTo>
                          <a:lnTo>
                            <a:pt x="402652" y="401359"/>
                          </a:lnTo>
                          <a:lnTo>
                            <a:pt x="403356" y="400994"/>
                          </a:lnTo>
                          <a:lnTo>
                            <a:pt x="404059" y="400586"/>
                          </a:lnTo>
                          <a:lnTo>
                            <a:pt x="404762" y="400231"/>
                          </a:lnTo>
                          <a:lnTo>
                            <a:pt x="405365" y="399884"/>
                          </a:lnTo>
                          <a:lnTo>
                            <a:pt x="406114" y="399491"/>
                          </a:lnTo>
                          <a:lnTo>
                            <a:pt x="406817" y="399105"/>
                          </a:lnTo>
                          <a:lnTo>
                            <a:pt x="407521" y="398751"/>
                          </a:lnTo>
                          <a:lnTo>
                            <a:pt x="408224" y="398344"/>
                          </a:lnTo>
                          <a:lnTo>
                            <a:pt x="408927" y="397982"/>
                          </a:lnTo>
                          <a:lnTo>
                            <a:pt x="409530" y="397636"/>
                          </a:lnTo>
                          <a:lnTo>
                            <a:pt x="410288" y="397244"/>
                          </a:lnTo>
                          <a:lnTo>
                            <a:pt x="410991" y="396860"/>
                          </a:lnTo>
                          <a:lnTo>
                            <a:pt x="411694" y="396507"/>
                          </a:lnTo>
                          <a:lnTo>
                            <a:pt x="412397" y="396101"/>
                          </a:lnTo>
                          <a:lnTo>
                            <a:pt x="413046" y="395750"/>
                          </a:lnTo>
                          <a:lnTo>
                            <a:pt x="413704" y="395395"/>
                          </a:lnTo>
                          <a:lnTo>
                            <a:pt x="414453" y="395014"/>
                          </a:lnTo>
                          <a:lnTo>
                            <a:pt x="415156" y="394622"/>
                          </a:lnTo>
                          <a:lnTo>
                            <a:pt x="415813" y="394279"/>
                          </a:lnTo>
                          <a:lnTo>
                            <a:pt x="416563" y="393874"/>
                          </a:lnTo>
                          <a:lnTo>
                            <a:pt x="417220" y="393515"/>
                          </a:lnTo>
                          <a:lnTo>
                            <a:pt x="417923" y="393164"/>
                          </a:lnTo>
                          <a:lnTo>
                            <a:pt x="418627" y="392783"/>
                          </a:lnTo>
                          <a:lnTo>
                            <a:pt x="419330" y="392392"/>
                          </a:lnTo>
                          <a:lnTo>
                            <a:pt x="419979" y="392050"/>
                          </a:lnTo>
                          <a:lnTo>
                            <a:pt x="420682" y="391702"/>
                          </a:lnTo>
                          <a:lnTo>
                            <a:pt x="421385" y="391298"/>
                          </a:lnTo>
                          <a:lnTo>
                            <a:pt x="422088" y="390940"/>
                          </a:lnTo>
                          <a:lnTo>
                            <a:pt x="422792" y="390568"/>
                          </a:lnTo>
                          <a:lnTo>
                            <a:pt x="423495" y="390170"/>
                          </a:lnTo>
                          <a:lnTo>
                            <a:pt x="424152" y="389830"/>
                          </a:lnTo>
                          <a:lnTo>
                            <a:pt x="424856" y="389482"/>
                          </a:lnTo>
                          <a:lnTo>
                            <a:pt x="425559" y="389080"/>
                          </a:lnTo>
                          <a:lnTo>
                            <a:pt x="426262" y="388723"/>
                          </a:lnTo>
                          <a:lnTo>
                            <a:pt x="426966" y="388352"/>
                          </a:lnTo>
                          <a:lnTo>
                            <a:pt x="427669" y="387955"/>
                          </a:lnTo>
                          <a:lnTo>
                            <a:pt x="428318" y="387616"/>
                          </a:lnTo>
                          <a:lnTo>
                            <a:pt x="428975" y="387277"/>
                          </a:lnTo>
                          <a:lnTo>
                            <a:pt x="429724" y="386878"/>
                          </a:lnTo>
                          <a:lnTo>
                            <a:pt x="430427" y="386513"/>
                          </a:lnTo>
                          <a:lnTo>
                            <a:pt x="431131" y="386153"/>
                          </a:lnTo>
                          <a:lnTo>
                            <a:pt x="431834" y="385751"/>
                          </a:lnTo>
                          <a:lnTo>
                            <a:pt x="432491" y="385410"/>
                          </a:lnTo>
                          <a:lnTo>
                            <a:pt x="433140" y="385072"/>
                          </a:lnTo>
                          <a:lnTo>
                            <a:pt x="433898" y="384674"/>
                          </a:lnTo>
                          <a:lnTo>
                            <a:pt x="434601" y="384312"/>
                          </a:lnTo>
                          <a:lnTo>
                            <a:pt x="435305" y="383952"/>
                          </a:lnTo>
                          <a:lnTo>
                            <a:pt x="435953" y="383607"/>
                          </a:lnTo>
                          <a:lnTo>
                            <a:pt x="436657" y="383212"/>
                          </a:lnTo>
                          <a:lnTo>
                            <a:pt x="437314" y="382876"/>
                          </a:lnTo>
                          <a:lnTo>
                            <a:pt x="438063" y="382487"/>
                          </a:lnTo>
                          <a:lnTo>
                            <a:pt x="438767" y="382117"/>
                          </a:lnTo>
                          <a:lnTo>
                            <a:pt x="439470" y="381768"/>
                          </a:lnTo>
                          <a:lnTo>
                            <a:pt x="440128" y="381416"/>
                          </a:lnTo>
                          <a:lnTo>
                            <a:pt x="440831" y="381022"/>
                          </a:lnTo>
                          <a:lnTo>
                            <a:pt x="441480" y="380686"/>
                          </a:lnTo>
                          <a:lnTo>
                            <a:pt x="442237" y="380299"/>
                          </a:lnTo>
                          <a:lnTo>
                            <a:pt x="442941" y="379931"/>
                          </a:lnTo>
                          <a:lnTo>
                            <a:pt x="443590" y="379596"/>
                          </a:lnTo>
                          <a:lnTo>
                            <a:pt x="444293" y="379241"/>
                          </a:lnTo>
                          <a:lnTo>
                            <a:pt x="444996" y="378843"/>
                          </a:lnTo>
                          <a:lnTo>
                            <a:pt x="445653" y="378505"/>
                          </a:lnTo>
                          <a:lnTo>
                            <a:pt x="446403" y="378128"/>
                          </a:lnTo>
                          <a:lnTo>
                            <a:pt x="447106" y="377752"/>
                          </a:lnTo>
                          <a:lnTo>
                            <a:pt x="447764" y="377419"/>
                          </a:lnTo>
                          <a:lnTo>
                            <a:pt x="448467" y="377065"/>
                          </a:lnTo>
                          <a:lnTo>
                            <a:pt x="449170" y="376667"/>
                          </a:lnTo>
                          <a:lnTo>
                            <a:pt x="449819" y="376330"/>
                          </a:lnTo>
                          <a:lnTo>
                            <a:pt x="450577" y="375955"/>
                          </a:lnTo>
                          <a:lnTo>
                            <a:pt x="451226" y="375615"/>
                          </a:lnTo>
                          <a:lnTo>
                            <a:pt x="451929" y="375248"/>
                          </a:lnTo>
                          <a:lnTo>
                            <a:pt x="452632" y="374904"/>
                          </a:lnTo>
                          <a:lnTo>
                            <a:pt x="453336" y="374508"/>
                          </a:lnTo>
                          <a:lnTo>
                            <a:pt x="453993" y="374164"/>
                          </a:lnTo>
                          <a:lnTo>
                            <a:pt x="454743" y="373799"/>
                          </a:lnTo>
                          <a:lnTo>
                            <a:pt x="455400" y="373451"/>
                          </a:lnTo>
                          <a:lnTo>
                            <a:pt x="456103" y="373085"/>
                          </a:lnTo>
                          <a:lnTo>
                            <a:pt x="456806" y="372743"/>
                          </a:lnTo>
                          <a:lnTo>
                            <a:pt x="457510" y="372348"/>
                          </a:lnTo>
                          <a:lnTo>
                            <a:pt x="458159" y="372009"/>
                          </a:lnTo>
                          <a:lnTo>
                            <a:pt x="458917" y="371641"/>
                          </a:lnTo>
                          <a:lnTo>
                            <a:pt x="459565" y="371303"/>
                          </a:lnTo>
                          <a:lnTo>
                            <a:pt x="460269" y="370929"/>
                          </a:lnTo>
                          <a:lnTo>
                            <a:pt x="460972" y="370597"/>
                          </a:lnTo>
                          <a:lnTo>
                            <a:pt x="461676" y="370203"/>
                          </a:lnTo>
                          <a:lnTo>
                            <a:pt x="462333" y="369857"/>
                          </a:lnTo>
                          <a:lnTo>
                            <a:pt x="463082" y="369500"/>
                          </a:lnTo>
                          <a:lnTo>
                            <a:pt x="463740" y="369153"/>
                          </a:lnTo>
                          <a:lnTo>
                            <a:pt x="464443" y="368782"/>
                          </a:lnTo>
                          <a:lnTo>
                            <a:pt x="465146" y="368451"/>
                          </a:lnTo>
                          <a:lnTo>
                            <a:pt x="465850" y="368058"/>
                          </a:lnTo>
                          <a:lnTo>
                            <a:pt x="466553" y="367713"/>
                          </a:lnTo>
                          <a:lnTo>
                            <a:pt x="467156" y="367379"/>
                          </a:lnTo>
                          <a:lnTo>
                            <a:pt x="467905" y="367020"/>
                          </a:lnTo>
                          <a:lnTo>
                            <a:pt x="468609" y="366639"/>
                          </a:lnTo>
                          <a:lnTo>
                            <a:pt x="469266" y="366313"/>
                          </a:lnTo>
                          <a:lnTo>
                            <a:pt x="470015" y="365928"/>
                          </a:lnTo>
                          <a:lnTo>
                            <a:pt x="470719" y="365575"/>
                          </a:lnTo>
                          <a:lnTo>
                            <a:pt x="471322" y="365249"/>
                          </a:lnTo>
                          <a:lnTo>
                            <a:pt x="472080" y="364886"/>
                          </a:lnTo>
                          <a:lnTo>
                            <a:pt x="472783" y="364506"/>
                          </a:lnTo>
                          <a:lnTo>
                            <a:pt x="473432" y="364180"/>
                          </a:lnTo>
                          <a:lnTo>
                            <a:pt x="474190" y="363797"/>
                          </a:lnTo>
                          <a:lnTo>
                            <a:pt x="474838" y="363463"/>
                          </a:lnTo>
                          <a:lnTo>
                            <a:pt x="475542" y="363120"/>
                          </a:lnTo>
                          <a:lnTo>
                            <a:pt x="476245" y="362768"/>
                          </a:lnTo>
                          <a:lnTo>
                            <a:pt x="476949" y="362379"/>
                          </a:lnTo>
                          <a:lnTo>
                            <a:pt x="477606" y="362055"/>
                          </a:lnTo>
                          <a:lnTo>
                            <a:pt x="478355" y="361682"/>
                          </a:lnTo>
                          <a:lnTo>
                            <a:pt x="479013" y="361340"/>
                          </a:lnTo>
                          <a:lnTo>
                            <a:pt x="479716" y="360999"/>
                          </a:lnTo>
                          <a:lnTo>
                            <a:pt x="480420" y="360647"/>
                          </a:lnTo>
                          <a:lnTo>
                            <a:pt x="481123" y="360261"/>
                          </a:lnTo>
                          <a:lnTo>
                            <a:pt x="481772" y="359936"/>
                          </a:lnTo>
                          <a:lnTo>
                            <a:pt x="482429" y="359613"/>
                          </a:lnTo>
                          <a:lnTo>
                            <a:pt x="483179" y="359234"/>
                          </a:lnTo>
                          <a:lnTo>
                            <a:pt x="483882" y="358883"/>
                          </a:lnTo>
                          <a:lnTo>
                            <a:pt x="484586" y="358543"/>
                          </a:lnTo>
                          <a:lnTo>
                            <a:pt x="485289" y="358155"/>
                          </a:lnTo>
                          <a:lnTo>
                            <a:pt x="485946" y="357826"/>
                          </a:lnTo>
                          <a:lnTo>
                            <a:pt x="486595" y="357503"/>
                          </a:lnTo>
                          <a:lnTo>
                            <a:pt x="487353" y="357126"/>
                          </a:lnTo>
                          <a:lnTo>
                            <a:pt x="488056" y="356777"/>
                          </a:lnTo>
                          <a:lnTo>
                            <a:pt x="488760" y="356438"/>
                          </a:lnTo>
                          <a:lnTo>
                            <a:pt x="489463" y="356050"/>
                          </a:lnTo>
                          <a:lnTo>
                            <a:pt x="490112" y="355721"/>
                          </a:lnTo>
                          <a:lnTo>
                            <a:pt x="490770" y="355401"/>
                          </a:lnTo>
                          <a:lnTo>
                            <a:pt x="491519" y="355034"/>
                          </a:lnTo>
                          <a:lnTo>
                            <a:pt x="492222" y="354676"/>
                          </a:lnTo>
                          <a:lnTo>
                            <a:pt x="492926" y="354349"/>
                          </a:lnTo>
                          <a:lnTo>
                            <a:pt x="493629" y="353962"/>
                          </a:lnTo>
                          <a:lnTo>
                            <a:pt x="494287" y="353625"/>
                          </a:lnTo>
                          <a:lnTo>
                            <a:pt x="494936" y="353304"/>
                          </a:lnTo>
                          <a:lnTo>
                            <a:pt x="495693" y="352940"/>
                          </a:lnTo>
                          <a:lnTo>
                            <a:pt x="496397" y="352584"/>
                          </a:lnTo>
                          <a:lnTo>
                            <a:pt x="497100" y="352257"/>
                          </a:lnTo>
                          <a:lnTo>
                            <a:pt x="497749" y="351929"/>
                          </a:lnTo>
                          <a:lnTo>
                            <a:pt x="498453" y="351544"/>
                          </a:lnTo>
                          <a:lnTo>
                            <a:pt x="499110" y="351217"/>
                          </a:lnTo>
                          <a:lnTo>
                            <a:pt x="499860" y="350862"/>
                          </a:lnTo>
                          <a:lnTo>
                            <a:pt x="500563" y="350497"/>
                          </a:lnTo>
                          <a:lnTo>
                            <a:pt x="501220" y="350180"/>
                          </a:lnTo>
                          <a:lnTo>
                            <a:pt x="501924" y="349846"/>
                          </a:lnTo>
                          <a:lnTo>
                            <a:pt x="502627" y="349461"/>
                          </a:lnTo>
                          <a:lnTo>
                            <a:pt x="503276" y="349135"/>
                          </a:lnTo>
                          <a:lnTo>
                            <a:pt x="504034" y="348782"/>
                          </a:lnTo>
                          <a:lnTo>
                            <a:pt x="504738" y="348418"/>
                          </a:lnTo>
                          <a:lnTo>
                            <a:pt x="505386" y="348101"/>
                          </a:lnTo>
                          <a:lnTo>
                            <a:pt x="506090" y="347779"/>
                          </a:lnTo>
                          <a:lnTo>
                            <a:pt x="506793" y="347395"/>
                          </a:lnTo>
                          <a:lnTo>
                            <a:pt x="507451" y="347060"/>
                          </a:lnTo>
                          <a:lnTo>
                            <a:pt x="508200" y="346719"/>
                          </a:lnTo>
                          <a:lnTo>
                            <a:pt x="508903" y="346346"/>
                          </a:lnTo>
                          <a:lnTo>
                            <a:pt x="509561" y="346030"/>
                          </a:lnTo>
                          <a:lnTo>
                            <a:pt x="510265" y="345709"/>
                          </a:lnTo>
                          <a:lnTo>
                            <a:pt x="510968" y="345326"/>
                          </a:lnTo>
                          <a:lnTo>
                            <a:pt x="511617" y="345001"/>
                          </a:lnTo>
                          <a:lnTo>
                            <a:pt x="512375" y="344653"/>
                          </a:lnTo>
                          <a:lnTo>
                            <a:pt x="513024" y="344328"/>
                          </a:lnTo>
                          <a:lnTo>
                            <a:pt x="513727" y="343965"/>
                          </a:lnTo>
                          <a:lnTo>
                            <a:pt x="514385" y="343651"/>
                          </a:lnTo>
                          <a:lnTo>
                            <a:pt x="515134" y="343274"/>
                          </a:lnTo>
                          <a:lnTo>
                            <a:pt x="515837" y="342940"/>
                          </a:lnTo>
                          <a:lnTo>
                            <a:pt x="516541" y="342603"/>
                          </a:lnTo>
                          <a:lnTo>
                            <a:pt x="517198" y="342270"/>
                          </a:lnTo>
                          <a:lnTo>
                            <a:pt x="517902" y="341908"/>
                          </a:lnTo>
                          <a:lnTo>
                            <a:pt x="518551" y="341593"/>
                          </a:lnTo>
                          <a:lnTo>
                            <a:pt x="519309" y="341219"/>
                          </a:lnTo>
                          <a:lnTo>
                            <a:pt x="520012" y="340887"/>
                          </a:lnTo>
                          <a:lnTo>
                            <a:pt x="520615" y="340565"/>
                          </a:lnTo>
                          <a:lnTo>
                            <a:pt x="521365" y="340228"/>
                          </a:lnTo>
                          <a:lnTo>
                            <a:pt x="522068" y="339857"/>
                          </a:lnTo>
                          <a:lnTo>
                            <a:pt x="522726" y="339544"/>
                          </a:lnTo>
                          <a:lnTo>
                            <a:pt x="523475" y="339180"/>
                          </a:lnTo>
                          <a:lnTo>
                            <a:pt x="524178" y="338839"/>
                          </a:lnTo>
                          <a:lnTo>
                            <a:pt x="524836" y="338528"/>
                          </a:lnTo>
                          <a:lnTo>
                            <a:pt x="525539" y="338184"/>
                          </a:lnTo>
                          <a:lnTo>
                            <a:pt x="526243" y="337813"/>
                          </a:lnTo>
                          <a:lnTo>
                            <a:pt x="526892" y="337501"/>
                          </a:lnTo>
                          <a:lnTo>
                            <a:pt x="527650" y="337139"/>
                          </a:lnTo>
                          <a:lnTo>
                            <a:pt x="528299" y="336818"/>
                          </a:lnTo>
                          <a:lnTo>
                            <a:pt x="529002" y="336487"/>
                          </a:lnTo>
                          <a:lnTo>
                            <a:pt x="529706" y="336155"/>
                          </a:lnTo>
                          <a:lnTo>
                            <a:pt x="530409" y="335776"/>
                          </a:lnTo>
                          <a:lnTo>
                            <a:pt x="531067" y="335466"/>
                          </a:lnTo>
                          <a:lnTo>
                            <a:pt x="531716" y="335155"/>
                          </a:lnTo>
                          <a:lnTo>
                            <a:pt x="532473" y="334785"/>
                          </a:lnTo>
                          <a:lnTo>
                            <a:pt x="533177" y="334456"/>
                          </a:lnTo>
                          <a:lnTo>
                            <a:pt x="533880" y="334124"/>
                          </a:lnTo>
                          <a:lnTo>
                            <a:pt x="534584" y="333746"/>
                          </a:lnTo>
                          <a:lnTo>
                            <a:pt x="535233" y="333435"/>
                          </a:lnTo>
                          <a:lnTo>
                            <a:pt x="535890" y="333127"/>
                          </a:lnTo>
                          <a:lnTo>
                            <a:pt x="536640" y="332768"/>
                          </a:lnTo>
                          <a:lnTo>
                            <a:pt x="537343" y="332428"/>
                          </a:lnTo>
                          <a:lnTo>
                            <a:pt x="538047" y="332109"/>
                          </a:lnTo>
                          <a:lnTo>
                            <a:pt x="538750" y="331732"/>
                          </a:lnTo>
                          <a:lnTo>
                            <a:pt x="539408" y="331413"/>
                          </a:lnTo>
                          <a:lnTo>
                            <a:pt x="540057" y="331104"/>
                          </a:lnTo>
                          <a:lnTo>
                            <a:pt x="540815" y="330748"/>
                          </a:lnTo>
                          <a:lnTo>
                            <a:pt x="541518" y="330410"/>
                          </a:lnTo>
                          <a:lnTo>
                            <a:pt x="542222" y="330092"/>
                          </a:lnTo>
                          <a:lnTo>
                            <a:pt x="542871" y="329775"/>
                          </a:lnTo>
                          <a:lnTo>
                            <a:pt x="543574" y="329399"/>
                          </a:lnTo>
                          <a:lnTo>
                            <a:pt x="544232" y="329090"/>
                          </a:lnTo>
                          <a:lnTo>
                            <a:pt x="544981" y="328744"/>
                          </a:lnTo>
                          <a:lnTo>
                            <a:pt x="545685" y="328396"/>
                          </a:lnTo>
                          <a:lnTo>
                            <a:pt x="546388" y="328091"/>
                          </a:lnTo>
                          <a:lnTo>
                            <a:pt x="547046" y="327765"/>
                          </a:lnTo>
                          <a:lnTo>
                            <a:pt x="547749" y="327390"/>
                          </a:lnTo>
                          <a:lnTo>
                            <a:pt x="548398" y="327080"/>
                          </a:lnTo>
                          <a:lnTo>
                            <a:pt x="549156" y="326738"/>
                          </a:lnTo>
                          <a:lnTo>
                            <a:pt x="549860" y="326391"/>
                          </a:lnTo>
                          <a:lnTo>
                            <a:pt x="550509" y="326085"/>
                          </a:lnTo>
                          <a:lnTo>
                            <a:pt x="551212" y="325771"/>
                          </a:lnTo>
                          <a:lnTo>
                            <a:pt x="551916" y="325397"/>
                          </a:lnTo>
                          <a:lnTo>
                            <a:pt x="552573" y="325079"/>
                          </a:lnTo>
                          <a:lnTo>
                            <a:pt x="553323" y="324748"/>
                          </a:lnTo>
                          <a:lnTo>
                            <a:pt x="554026" y="324390"/>
                          </a:lnTo>
                          <a:lnTo>
                            <a:pt x="554684" y="324088"/>
                          </a:lnTo>
                          <a:lnTo>
                            <a:pt x="555387" y="323775"/>
                          </a:lnTo>
                          <a:lnTo>
                            <a:pt x="556091" y="323402"/>
                          </a:lnTo>
                          <a:lnTo>
                            <a:pt x="556740" y="323088"/>
                          </a:lnTo>
                          <a:lnTo>
                            <a:pt x="557498" y="322754"/>
                          </a:lnTo>
                          <a:lnTo>
                            <a:pt x="558147" y="322441"/>
                          </a:lnTo>
                          <a:lnTo>
                            <a:pt x="558850" y="322094"/>
                          </a:lnTo>
                          <a:lnTo>
                            <a:pt x="559508" y="321793"/>
                          </a:lnTo>
                          <a:lnTo>
                            <a:pt x="560257" y="321422"/>
                          </a:lnTo>
                          <a:lnTo>
                            <a:pt x="560915" y="321100"/>
                          </a:lnTo>
                          <a:lnTo>
                            <a:pt x="561664" y="320777"/>
                          </a:lnTo>
                          <a:lnTo>
                            <a:pt x="562322" y="320455"/>
                          </a:lnTo>
                          <a:lnTo>
                            <a:pt x="563025" y="320110"/>
                          </a:lnTo>
                          <a:lnTo>
                            <a:pt x="563674" y="319807"/>
                          </a:lnTo>
                          <a:lnTo>
                            <a:pt x="564433" y="319439"/>
                          </a:lnTo>
                          <a:lnTo>
                            <a:pt x="565136" y="319126"/>
                          </a:lnTo>
                          <a:lnTo>
                            <a:pt x="565739" y="318811"/>
                          </a:lnTo>
                          <a:lnTo>
                            <a:pt x="566489" y="318485"/>
                          </a:lnTo>
                          <a:lnTo>
                            <a:pt x="567192" y="318129"/>
                          </a:lnTo>
                          <a:lnTo>
                            <a:pt x="567850" y="317830"/>
                          </a:lnTo>
                          <a:lnTo>
                            <a:pt x="568599" y="317473"/>
                          </a:lnTo>
                          <a:lnTo>
                            <a:pt x="569303" y="317149"/>
                          </a:lnTo>
                          <a:lnTo>
                            <a:pt x="569906" y="316842"/>
                          </a:lnTo>
                          <a:lnTo>
                            <a:pt x="570664" y="316512"/>
                          </a:lnTo>
                          <a:lnTo>
                            <a:pt x="571367" y="316158"/>
                          </a:lnTo>
                          <a:lnTo>
                            <a:pt x="572016" y="315857"/>
                          </a:lnTo>
                          <a:lnTo>
                            <a:pt x="572774" y="315503"/>
                          </a:lnTo>
                          <a:lnTo>
                            <a:pt x="573423" y="315193"/>
                          </a:lnTo>
                          <a:lnTo>
                            <a:pt x="574081" y="314874"/>
                          </a:lnTo>
                          <a:lnTo>
                            <a:pt x="574831" y="314555"/>
                          </a:lnTo>
                          <a:lnTo>
                            <a:pt x="575534" y="314190"/>
                          </a:lnTo>
                          <a:lnTo>
                            <a:pt x="576192" y="313893"/>
                          </a:lnTo>
                          <a:lnTo>
                            <a:pt x="576941" y="313550"/>
                          </a:lnTo>
                          <a:lnTo>
                            <a:pt x="577599" y="313231"/>
                          </a:lnTo>
                          <a:lnTo>
                            <a:pt x="578302" y="312920"/>
                          </a:lnTo>
                          <a:lnTo>
                            <a:pt x="579006" y="312596"/>
                          </a:lnTo>
                          <a:lnTo>
                            <a:pt x="579709" y="312231"/>
                          </a:lnTo>
                          <a:lnTo>
                            <a:pt x="580358" y="311932"/>
                          </a:lnTo>
                          <a:lnTo>
                            <a:pt x="581016" y="311637"/>
                          </a:lnTo>
                          <a:lnTo>
                            <a:pt x="581766" y="311285"/>
                          </a:lnTo>
                          <a:lnTo>
                            <a:pt x="582469" y="310963"/>
                          </a:lnTo>
                          <a:lnTo>
                            <a:pt x="583173" y="310652"/>
                          </a:lnTo>
                          <a:lnTo>
                            <a:pt x="583876" y="310284"/>
                          </a:lnTo>
                          <a:lnTo>
                            <a:pt x="584534" y="309981"/>
                          </a:lnTo>
                          <a:lnTo>
                            <a:pt x="585183" y="309683"/>
                          </a:lnTo>
                          <a:lnTo>
                            <a:pt x="585941" y="309336"/>
                          </a:lnTo>
                          <a:lnTo>
                            <a:pt x="586644" y="309015"/>
                          </a:lnTo>
                          <a:lnTo>
                            <a:pt x="587348" y="308705"/>
                          </a:lnTo>
                          <a:lnTo>
                            <a:pt x="588051" y="308337"/>
                          </a:lnTo>
                          <a:lnTo>
                            <a:pt x="588700" y="308033"/>
                          </a:lnTo>
                          <a:lnTo>
                            <a:pt x="589358" y="307739"/>
                          </a:lnTo>
                          <a:lnTo>
                            <a:pt x="590108" y="307402"/>
                          </a:lnTo>
                          <a:lnTo>
                            <a:pt x="590811" y="307070"/>
                          </a:lnTo>
                          <a:lnTo>
                            <a:pt x="591515" y="306773"/>
                          </a:lnTo>
                          <a:lnTo>
                            <a:pt x="592172" y="306459"/>
                          </a:lnTo>
                          <a:lnTo>
                            <a:pt x="592876" y="306095"/>
                          </a:lnTo>
                          <a:lnTo>
                            <a:pt x="593525" y="305799"/>
                          </a:lnTo>
                          <a:lnTo>
                            <a:pt x="594283" y="305465"/>
                          </a:lnTo>
                          <a:lnTo>
                            <a:pt x="594987" y="305135"/>
                          </a:lnTo>
                          <a:lnTo>
                            <a:pt x="595636" y="304840"/>
                          </a:lnTo>
                          <a:lnTo>
                            <a:pt x="596339" y="304535"/>
                          </a:lnTo>
                          <a:lnTo>
                            <a:pt x="597043" y="304170"/>
                          </a:lnTo>
                          <a:lnTo>
                            <a:pt x="597700" y="303867"/>
                          </a:lnTo>
                          <a:lnTo>
                            <a:pt x="598450" y="303544"/>
                          </a:lnTo>
                          <a:lnTo>
                            <a:pt x="599154" y="303203"/>
                          </a:lnTo>
                          <a:lnTo>
                            <a:pt x="599811" y="302912"/>
                          </a:lnTo>
                          <a:lnTo>
                            <a:pt x="600515" y="302607"/>
                          </a:lnTo>
                          <a:lnTo>
                            <a:pt x="601218" y="302243"/>
                          </a:lnTo>
                          <a:lnTo>
                            <a:pt x="601867" y="301939"/>
                          </a:lnTo>
                          <a:lnTo>
                            <a:pt x="602625" y="301620"/>
                          </a:lnTo>
                          <a:lnTo>
                            <a:pt x="603274" y="301318"/>
                          </a:lnTo>
                          <a:lnTo>
                            <a:pt x="603978" y="300987"/>
                          </a:lnTo>
                          <a:lnTo>
                            <a:pt x="604682" y="300696"/>
                          </a:lnTo>
                          <a:lnTo>
                            <a:pt x="605385" y="300333"/>
                          </a:lnTo>
                          <a:lnTo>
                            <a:pt x="606043" y="300021"/>
                          </a:lnTo>
                          <a:lnTo>
                            <a:pt x="606792" y="299712"/>
                          </a:lnTo>
                          <a:lnTo>
                            <a:pt x="607450" y="299401"/>
                          </a:lnTo>
                          <a:lnTo>
                            <a:pt x="608154" y="299071"/>
                          </a:lnTo>
                          <a:lnTo>
                            <a:pt x="608803" y="298779"/>
                          </a:lnTo>
                          <a:lnTo>
                            <a:pt x="609561" y="298419"/>
                          </a:lnTo>
                          <a:lnTo>
                            <a:pt x="610210" y="298118"/>
                          </a:lnTo>
                          <a:lnTo>
                            <a:pt x="610867" y="297816"/>
                          </a:lnTo>
                          <a:lnTo>
                            <a:pt x="611617" y="297500"/>
                          </a:lnTo>
                          <a:lnTo>
                            <a:pt x="612321" y="297159"/>
                          </a:lnTo>
                          <a:lnTo>
                            <a:pt x="612978" y="296871"/>
                          </a:lnTo>
                          <a:lnTo>
                            <a:pt x="613728" y="296521"/>
                          </a:lnTo>
                          <a:lnTo>
                            <a:pt x="614385" y="296211"/>
                          </a:lnTo>
                          <a:lnTo>
                            <a:pt x="615035" y="295911"/>
                          </a:lnTo>
                          <a:lnTo>
                            <a:pt x="615793" y="295596"/>
                          </a:lnTo>
                          <a:lnTo>
                            <a:pt x="616496" y="295256"/>
                          </a:lnTo>
                          <a:lnTo>
                            <a:pt x="617145" y="294966"/>
                          </a:lnTo>
                          <a:lnTo>
                            <a:pt x="617903" y="294620"/>
                          </a:lnTo>
                          <a:lnTo>
                            <a:pt x="618553" y="294321"/>
                          </a:lnTo>
                          <a:lnTo>
                            <a:pt x="619210" y="294012"/>
                          </a:lnTo>
                          <a:lnTo>
                            <a:pt x="619960" y="293707"/>
                          </a:lnTo>
                          <a:lnTo>
                            <a:pt x="620664" y="293356"/>
                          </a:lnTo>
                          <a:lnTo>
                            <a:pt x="621321" y="293070"/>
                          </a:lnTo>
                          <a:lnTo>
                            <a:pt x="622071" y="292734"/>
                          </a:lnTo>
                          <a:lnTo>
                            <a:pt x="622728" y="292426"/>
                          </a:lnTo>
                          <a:lnTo>
                            <a:pt x="623377" y="292128"/>
                          </a:lnTo>
                          <a:lnTo>
                            <a:pt x="624135" y="291815"/>
                          </a:lnTo>
                          <a:lnTo>
                            <a:pt x="624839" y="291465"/>
                          </a:lnTo>
                          <a:lnTo>
                            <a:pt x="625488" y="291177"/>
                          </a:lnTo>
                          <a:lnTo>
                            <a:pt x="626146" y="290892"/>
                          </a:lnTo>
                          <a:lnTo>
                            <a:pt x="626895" y="290548"/>
                          </a:lnTo>
                          <a:lnTo>
                            <a:pt x="627553" y="290241"/>
                          </a:lnTo>
                          <a:lnTo>
                            <a:pt x="628303" y="289939"/>
                          </a:lnTo>
                          <a:lnTo>
                            <a:pt x="629006" y="289580"/>
                          </a:lnTo>
                          <a:lnTo>
                            <a:pt x="629664" y="289293"/>
                          </a:lnTo>
                          <a:lnTo>
                            <a:pt x="630313" y="289006"/>
                          </a:lnTo>
                          <a:lnTo>
                            <a:pt x="631071" y="288666"/>
                          </a:lnTo>
                          <a:lnTo>
                            <a:pt x="631775" y="288362"/>
                          </a:lnTo>
                          <a:lnTo>
                            <a:pt x="632478" y="288060"/>
                          </a:lnTo>
                          <a:lnTo>
                            <a:pt x="633127" y="287764"/>
                          </a:lnTo>
                          <a:lnTo>
                            <a:pt x="633831" y="287412"/>
                          </a:lnTo>
                          <a:lnTo>
                            <a:pt x="634489" y="287130"/>
                          </a:lnTo>
                          <a:lnTo>
                            <a:pt x="635238" y="286801"/>
                          </a:lnTo>
                          <a:lnTo>
                            <a:pt x="635942" y="286485"/>
                          </a:lnTo>
                          <a:lnTo>
                            <a:pt x="636646" y="286196"/>
                          </a:lnTo>
                          <a:lnTo>
                            <a:pt x="637303" y="285891"/>
                          </a:lnTo>
                          <a:lnTo>
                            <a:pt x="638007" y="285541"/>
                          </a:lnTo>
                          <a:lnTo>
                            <a:pt x="638656" y="285256"/>
                          </a:lnTo>
                          <a:lnTo>
                            <a:pt x="639414" y="284931"/>
                          </a:lnTo>
                          <a:lnTo>
                            <a:pt x="640118" y="284616"/>
                          </a:lnTo>
                          <a:lnTo>
                            <a:pt x="640767" y="284332"/>
                          </a:lnTo>
                          <a:lnTo>
                            <a:pt x="641471" y="284035"/>
                          </a:lnTo>
                          <a:lnTo>
                            <a:pt x="642174" y="283678"/>
                          </a:lnTo>
                          <a:lnTo>
                            <a:pt x="642832" y="283391"/>
                          </a:lnTo>
                          <a:lnTo>
                            <a:pt x="643582" y="283077"/>
                          </a:lnTo>
                          <a:lnTo>
                            <a:pt x="644285" y="282750"/>
                          </a:lnTo>
                          <a:lnTo>
                            <a:pt x="644943" y="282470"/>
                          </a:lnTo>
                          <a:lnTo>
                            <a:pt x="645646" y="282174"/>
                          </a:lnTo>
                          <a:lnTo>
                            <a:pt x="646350" y="281818"/>
                          </a:lnTo>
                          <a:lnTo>
                            <a:pt x="646999" y="281530"/>
                          </a:lnTo>
                          <a:lnTo>
                            <a:pt x="647757" y="281220"/>
                          </a:lnTo>
                          <a:lnTo>
                            <a:pt x="648407" y="280927"/>
                          </a:lnTo>
                          <a:lnTo>
                            <a:pt x="649110" y="280611"/>
                          </a:lnTo>
                          <a:lnTo>
                            <a:pt x="649814" y="280329"/>
                          </a:lnTo>
                          <a:lnTo>
                            <a:pt x="650518" y="279975"/>
                          </a:lnTo>
                          <a:lnTo>
                            <a:pt x="651175" y="279676"/>
                          </a:lnTo>
                          <a:lnTo>
                            <a:pt x="651925" y="279378"/>
                          </a:lnTo>
                          <a:lnTo>
                            <a:pt x="652582" y="279077"/>
                          </a:lnTo>
                          <a:lnTo>
                            <a:pt x="653286" y="278762"/>
                          </a:lnTo>
                          <a:lnTo>
                            <a:pt x="653935" y="278480"/>
                          </a:lnTo>
                          <a:lnTo>
                            <a:pt x="654694" y="278127"/>
                          </a:lnTo>
                          <a:lnTo>
                            <a:pt x="655343" y="277835"/>
                          </a:lnTo>
                          <a:lnTo>
                            <a:pt x="656000" y="277549"/>
                          </a:lnTo>
                          <a:lnTo>
                            <a:pt x="656750" y="277241"/>
                          </a:lnTo>
                          <a:lnTo>
                            <a:pt x="657454" y="276915"/>
                          </a:lnTo>
                          <a:lnTo>
                            <a:pt x="658111" y="276637"/>
                          </a:lnTo>
                          <a:lnTo>
                            <a:pt x="658861" y="276294"/>
                          </a:lnTo>
                          <a:lnTo>
                            <a:pt x="659518" y="275994"/>
                          </a:lnTo>
                          <a:lnTo>
                            <a:pt x="660168" y="275705"/>
                          </a:lnTo>
                          <a:lnTo>
                            <a:pt x="660926" y="275402"/>
                          </a:lnTo>
                          <a:lnTo>
                            <a:pt x="661630" y="275076"/>
                          </a:lnTo>
                          <a:lnTo>
                            <a:pt x="662279" y="274797"/>
                          </a:lnTo>
                          <a:lnTo>
                            <a:pt x="662936" y="274521"/>
                          </a:lnTo>
                          <a:lnTo>
                            <a:pt x="663686" y="274169"/>
                          </a:lnTo>
                          <a:lnTo>
                            <a:pt x="664344" y="273871"/>
                          </a:lnTo>
                          <a:lnTo>
                            <a:pt x="665093" y="273579"/>
                          </a:lnTo>
                          <a:lnTo>
                            <a:pt x="665797" y="273240"/>
                          </a:lnTo>
                          <a:lnTo>
                            <a:pt x="666455" y="272966"/>
                          </a:lnTo>
                          <a:lnTo>
                            <a:pt x="667104" y="272687"/>
                          </a:lnTo>
                          <a:lnTo>
                            <a:pt x="667862" y="272340"/>
                          </a:lnTo>
                          <a:lnTo>
                            <a:pt x="668511" y="272051"/>
                          </a:lnTo>
                          <a:lnTo>
                            <a:pt x="669269" y="271752"/>
                          </a:lnTo>
                          <a:lnTo>
                            <a:pt x="669973" y="271414"/>
                          </a:lnTo>
                          <a:lnTo>
                            <a:pt x="670622" y="271136"/>
                          </a:lnTo>
                          <a:lnTo>
                            <a:pt x="671280" y="270863"/>
                          </a:lnTo>
                          <a:lnTo>
                            <a:pt x="672030" y="270526"/>
                          </a:lnTo>
                          <a:lnTo>
                            <a:pt x="672687" y="270228"/>
                          </a:lnTo>
                          <a:lnTo>
                            <a:pt x="673437" y="269940"/>
                          </a:lnTo>
                          <a:lnTo>
                            <a:pt x="674141" y="269590"/>
                          </a:lnTo>
                          <a:lnTo>
                            <a:pt x="674798" y="269317"/>
                          </a:lnTo>
                          <a:lnTo>
                            <a:pt x="675448" y="269040"/>
                          </a:lnTo>
                          <a:lnTo>
                            <a:pt x="676206" y="268708"/>
                          </a:lnTo>
                          <a:lnTo>
                            <a:pt x="676910" y="268419"/>
                          </a:lnTo>
                          <a:lnTo>
                            <a:pt x="677613" y="268125"/>
                          </a:lnTo>
                          <a:lnTo>
                            <a:pt x="677760" y="268071"/>
                          </a:lnTo>
                          <a:lnTo>
                            <a:pt x="678263" y="267838"/>
                          </a:lnTo>
                          <a:lnTo>
                            <a:pt x="678966" y="267499"/>
                          </a:lnTo>
                          <a:lnTo>
                            <a:pt x="679624" y="267228"/>
                          </a:lnTo>
                          <a:lnTo>
                            <a:pt x="680374" y="266906"/>
                          </a:lnTo>
                          <a:lnTo>
                            <a:pt x="681077" y="266604"/>
                          </a:lnTo>
                          <a:lnTo>
                            <a:pt x="681681" y="266325"/>
                          </a:lnTo>
                          <a:lnTo>
                            <a:pt x="682439" y="266029"/>
                          </a:lnTo>
                          <a:lnTo>
                            <a:pt x="683142" y="265691"/>
                          </a:lnTo>
                          <a:lnTo>
                            <a:pt x="683792" y="265417"/>
                          </a:lnTo>
                          <a:lnTo>
                            <a:pt x="684550" y="265100"/>
                          </a:lnTo>
                          <a:lnTo>
                            <a:pt x="685199" y="264815"/>
                          </a:lnTo>
                          <a:lnTo>
                            <a:pt x="685857" y="264520"/>
                          </a:lnTo>
                          <a:lnTo>
                            <a:pt x="686506" y="264235"/>
                          </a:lnTo>
                          <a:lnTo>
                            <a:pt x="686661" y="264173"/>
                          </a:lnTo>
                          <a:lnTo>
                            <a:pt x="687310" y="263888"/>
                          </a:lnTo>
                          <a:lnTo>
                            <a:pt x="687968" y="263615"/>
                          </a:lnTo>
                          <a:lnTo>
                            <a:pt x="688718" y="263310"/>
                          </a:lnTo>
                          <a:lnTo>
                            <a:pt x="689375" y="263016"/>
                          </a:lnTo>
                          <a:lnTo>
                            <a:pt x="690079" y="262727"/>
                          </a:lnTo>
                          <a:lnTo>
                            <a:pt x="690682" y="262438"/>
                          </a:lnTo>
                          <a:lnTo>
                            <a:pt x="690829" y="262385"/>
                          </a:lnTo>
                          <a:lnTo>
                            <a:pt x="691486" y="262091"/>
                          </a:lnTo>
                          <a:lnTo>
                            <a:pt x="692136" y="261816"/>
                          </a:lnTo>
                          <a:lnTo>
                            <a:pt x="692793" y="261547"/>
                          </a:lnTo>
                          <a:lnTo>
                            <a:pt x="693543" y="261231"/>
                          </a:lnTo>
                          <a:lnTo>
                            <a:pt x="694247" y="260930"/>
                          </a:lnTo>
                          <a:lnTo>
                            <a:pt x="694850" y="260655"/>
                          </a:lnTo>
                          <a:lnTo>
                            <a:pt x="695005" y="260593"/>
                          </a:lnTo>
                          <a:lnTo>
                            <a:pt x="695654" y="260310"/>
                          </a:lnTo>
                          <a:lnTo>
                            <a:pt x="696312" y="260025"/>
                          </a:lnTo>
                          <a:lnTo>
                            <a:pt x="696961" y="259753"/>
                          </a:lnTo>
                          <a:lnTo>
                            <a:pt x="697719" y="259444"/>
                          </a:lnTo>
                          <a:lnTo>
                            <a:pt x="698423" y="259143"/>
                          </a:lnTo>
                          <a:lnTo>
                            <a:pt x="699026" y="258869"/>
                          </a:lnTo>
                          <a:lnTo>
                            <a:pt x="699173" y="258817"/>
                          </a:lnTo>
                          <a:lnTo>
                            <a:pt x="699830" y="258525"/>
                          </a:lnTo>
                          <a:lnTo>
                            <a:pt x="700480" y="258243"/>
                          </a:lnTo>
                          <a:lnTo>
                            <a:pt x="701137" y="257970"/>
                          </a:lnTo>
                          <a:lnTo>
                            <a:pt x="701887" y="257671"/>
                          </a:lnTo>
                          <a:lnTo>
                            <a:pt x="702591" y="257358"/>
                          </a:lnTo>
                          <a:lnTo>
                            <a:pt x="703249" y="257091"/>
                          </a:lnTo>
                          <a:lnTo>
                            <a:pt x="703450" y="257038"/>
                          </a:lnTo>
                          <a:lnTo>
                            <a:pt x="703852" y="256807"/>
                          </a:lnTo>
                          <a:lnTo>
                            <a:pt x="703998" y="256755"/>
                          </a:lnTo>
                          <a:lnTo>
                            <a:pt x="704656" y="256464"/>
                          </a:lnTo>
                          <a:lnTo>
                            <a:pt x="705305" y="256188"/>
                          </a:lnTo>
                          <a:lnTo>
                            <a:pt x="706063" y="255894"/>
                          </a:lnTo>
                          <a:lnTo>
                            <a:pt x="706767" y="255582"/>
                          </a:lnTo>
                          <a:lnTo>
                            <a:pt x="707416" y="255312"/>
                          </a:lnTo>
                          <a:lnTo>
                            <a:pt x="708020" y="255043"/>
                          </a:lnTo>
                          <a:lnTo>
                            <a:pt x="708175" y="254981"/>
                          </a:lnTo>
                          <a:lnTo>
                            <a:pt x="708824" y="254701"/>
                          </a:lnTo>
                          <a:lnTo>
                            <a:pt x="709482" y="254416"/>
                          </a:lnTo>
                          <a:lnTo>
                            <a:pt x="710232" y="254133"/>
                          </a:lnTo>
                          <a:lnTo>
                            <a:pt x="710935" y="253808"/>
                          </a:lnTo>
                          <a:lnTo>
                            <a:pt x="711593" y="253543"/>
                          </a:lnTo>
                          <a:lnTo>
                            <a:pt x="712242" y="253274"/>
                          </a:lnTo>
                          <a:lnTo>
                            <a:pt x="712443" y="253225"/>
                          </a:lnTo>
                          <a:lnTo>
                            <a:pt x="713000" y="252934"/>
                          </a:lnTo>
                          <a:lnTo>
                            <a:pt x="713650" y="252654"/>
                          </a:lnTo>
                          <a:lnTo>
                            <a:pt x="714408" y="252368"/>
                          </a:lnTo>
                          <a:lnTo>
                            <a:pt x="715057" y="252089"/>
                          </a:lnTo>
                          <a:lnTo>
                            <a:pt x="715761" y="251775"/>
                          </a:lnTo>
                          <a:lnTo>
                            <a:pt x="716419" y="251511"/>
                          </a:lnTo>
                          <a:lnTo>
                            <a:pt x="716620" y="251463"/>
                          </a:lnTo>
                          <a:lnTo>
                            <a:pt x="717168" y="251181"/>
                          </a:lnTo>
                          <a:lnTo>
                            <a:pt x="717826" y="250893"/>
                          </a:lnTo>
                          <a:lnTo>
                            <a:pt x="718475" y="250617"/>
                          </a:lnTo>
                          <a:lnTo>
                            <a:pt x="718630" y="250553"/>
                          </a:lnTo>
                          <a:lnTo>
                            <a:pt x="719234" y="250329"/>
                          </a:lnTo>
                          <a:lnTo>
                            <a:pt x="719937" y="250017"/>
                          </a:lnTo>
                          <a:lnTo>
                            <a:pt x="720587" y="249750"/>
                          </a:lnTo>
                          <a:lnTo>
                            <a:pt x="721345" y="249425"/>
                          </a:lnTo>
                          <a:lnTo>
                            <a:pt x="721994" y="249147"/>
                          </a:lnTo>
                          <a:lnTo>
                            <a:pt x="722652" y="248862"/>
                          </a:lnTo>
                          <a:lnTo>
                            <a:pt x="723402" y="248586"/>
                          </a:lnTo>
                          <a:lnTo>
                            <a:pt x="724105" y="248260"/>
                          </a:lnTo>
                          <a:lnTo>
                            <a:pt x="724763" y="247998"/>
                          </a:lnTo>
                          <a:lnTo>
                            <a:pt x="725513" y="247684"/>
                          </a:lnTo>
                          <a:lnTo>
                            <a:pt x="726171" y="247397"/>
                          </a:lnTo>
                          <a:lnTo>
                            <a:pt x="726820" y="247121"/>
                          </a:lnTo>
                          <a:lnTo>
                            <a:pt x="727578" y="246838"/>
                          </a:lnTo>
                          <a:lnTo>
                            <a:pt x="728282" y="246512"/>
                          </a:lnTo>
                          <a:lnTo>
                            <a:pt x="728931" y="246247"/>
                          </a:lnTo>
                          <a:lnTo>
                            <a:pt x="729589" y="245987"/>
                          </a:lnTo>
                          <a:lnTo>
                            <a:pt x="729790" y="245940"/>
                          </a:lnTo>
                          <a:lnTo>
                            <a:pt x="730339" y="245663"/>
                          </a:lnTo>
                          <a:lnTo>
                            <a:pt x="730996" y="245377"/>
                          </a:lnTo>
                          <a:lnTo>
                            <a:pt x="731646" y="245101"/>
                          </a:lnTo>
                          <a:lnTo>
                            <a:pt x="731801" y="245041"/>
                          </a:lnTo>
                          <a:lnTo>
                            <a:pt x="732450" y="244766"/>
                          </a:lnTo>
                          <a:lnTo>
                            <a:pt x="733108" y="244506"/>
                          </a:lnTo>
                          <a:lnTo>
                            <a:pt x="733757" y="244243"/>
                          </a:lnTo>
                          <a:lnTo>
                            <a:pt x="734515" y="243924"/>
                          </a:lnTo>
                          <a:lnTo>
                            <a:pt x="735165" y="243649"/>
                          </a:lnTo>
                          <a:lnTo>
                            <a:pt x="735822" y="243364"/>
                          </a:lnTo>
                          <a:lnTo>
                            <a:pt x="735969" y="243314"/>
                          </a:lnTo>
                          <a:lnTo>
                            <a:pt x="736627" y="243030"/>
                          </a:lnTo>
                          <a:lnTo>
                            <a:pt x="737276" y="242767"/>
                          </a:lnTo>
                          <a:lnTo>
                            <a:pt x="737934" y="242508"/>
                          </a:lnTo>
                          <a:lnTo>
                            <a:pt x="738684" y="242200"/>
                          </a:lnTo>
                          <a:lnTo>
                            <a:pt x="739387" y="241913"/>
                          </a:lnTo>
                          <a:lnTo>
                            <a:pt x="739991" y="241642"/>
                          </a:lnTo>
                          <a:lnTo>
                            <a:pt x="740146" y="241583"/>
                          </a:lnTo>
                          <a:lnTo>
                            <a:pt x="740749" y="241363"/>
                          </a:lnTo>
                          <a:lnTo>
                            <a:pt x="741453" y="241036"/>
                          </a:lnTo>
                          <a:lnTo>
                            <a:pt x="742102" y="240774"/>
                          </a:lnTo>
                          <a:lnTo>
                            <a:pt x="742860" y="240473"/>
                          </a:lnTo>
                          <a:lnTo>
                            <a:pt x="743564" y="240186"/>
                          </a:lnTo>
                          <a:lnTo>
                            <a:pt x="744167" y="239916"/>
                          </a:lnTo>
                          <a:lnTo>
                            <a:pt x="744817" y="239643"/>
                          </a:lnTo>
                          <a:lnTo>
                            <a:pt x="744972" y="239583"/>
                          </a:lnTo>
                          <a:lnTo>
                            <a:pt x="745621" y="239310"/>
                          </a:lnTo>
                          <a:lnTo>
                            <a:pt x="746279" y="239051"/>
                          </a:lnTo>
                          <a:lnTo>
                            <a:pt x="747029" y="238760"/>
                          </a:lnTo>
                          <a:lnTo>
                            <a:pt x="747732" y="238459"/>
                          </a:lnTo>
                          <a:lnTo>
                            <a:pt x="748390" y="238203"/>
                          </a:lnTo>
                          <a:lnTo>
                            <a:pt x="748993" y="237922"/>
                          </a:lnTo>
                          <a:lnTo>
                            <a:pt x="749140" y="237873"/>
                          </a:lnTo>
                          <a:lnTo>
                            <a:pt x="749798" y="237591"/>
                          </a:lnTo>
                          <a:lnTo>
                            <a:pt x="750447" y="237328"/>
                          </a:lnTo>
                          <a:lnTo>
                            <a:pt x="751205" y="237043"/>
                          </a:lnTo>
                          <a:lnTo>
                            <a:pt x="751854" y="236771"/>
                          </a:lnTo>
                          <a:lnTo>
                            <a:pt x="752558" y="236483"/>
                          </a:lnTo>
                          <a:lnTo>
                            <a:pt x="753162" y="236218"/>
                          </a:lnTo>
                          <a:lnTo>
                            <a:pt x="753317" y="236159"/>
                          </a:lnTo>
                          <a:lnTo>
                            <a:pt x="753966" y="235888"/>
                          </a:lnTo>
                          <a:lnTo>
                            <a:pt x="754624" y="235615"/>
                          </a:lnTo>
                          <a:lnTo>
                            <a:pt x="755273" y="235355"/>
                          </a:lnTo>
                          <a:lnTo>
                            <a:pt x="756031" y="235060"/>
                          </a:lnTo>
                          <a:lnTo>
                            <a:pt x="756735" y="234773"/>
                          </a:lnTo>
                          <a:lnTo>
                            <a:pt x="757338" y="234509"/>
                          </a:lnTo>
                          <a:lnTo>
                            <a:pt x="757485" y="234460"/>
                          </a:lnTo>
                          <a:lnTo>
                            <a:pt x="758143" y="234179"/>
                          </a:lnTo>
                          <a:lnTo>
                            <a:pt x="758792" y="233909"/>
                          </a:lnTo>
                          <a:lnTo>
                            <a:pt x="759450" y="233648"/>
                          </a:lnTo>
                          <a:lnTo>
                            <a:pt x="760200" y="233365"/>
                          </a:lnTo>
                          <a:lnTo>
                            <a:pt x="760904" y="233063"/>
                          </a:lnTo>
                          <a:lnTo>
                            <a:pt x="761561" y="232809"/>
                          </a:lnTo>
                          <a:lnTo>
                            <a:pt x="761762" y="232762"/>
                          </a:lnTo>
                          <a:lnTo>
                            <a:pt x="762311" y="232486"/>
                          </a:lnTo>
                          <a:lnTo>
                            <a:pt x="762969" y="232207"/>
                          </a:lnTo>
                          <a:lnTo>
                            <a:pt x="763618" y="231942"/>
                          </a:lnTo>
                          <a:lnTo>
                            <a:pt x="764377" y="231664"/>
                          </a:lnTo>
                          <a:lnTo>
                            <a:pt x="765080" y="231363"/>
                          </a:lnTo>
                          <a:lnTo>
                            <a:pt x="765730" y="231106"/>
                          </a:lnTo>
                          <a:lnTo>
                            <a:pt x="766333" y="230847"/>
                          </a:lnTo>
                          <a:lnTo>
                            <a:pt x="766488" y="230788"/>
                          </a:lnTo>
                          <a:lnTo>
                            <a:pt x="767137" y="230520"/>
                          </a:lnTo>
                          <a:lnTo>
                            <a:pt x="767795" y="230246"/>
                          </a:lnTo>
                          <a:lnTo>
                            <a:pt x="768545" y="229979"/>
                          </a:lnTo>
                          <a:lnTo>
                            <a:pt x="769249" y="229665"/>
                          </a:lnTo>
                          <a:lnTo>
                            <a:pt x="769907" y="229413"/>
                          </a:lnTo>
                          <a:lnTo>
                            <a:pt x="770510" y="229154"/>
                          </a:lnTo>
                          <a:lnTo>
                            <a:pt x="770657" y="229106"/>
                          </a:lnTo>
                          <a:lnTo>
                            <a:pt x="771314" y="228828"/>
                          </a:lnTo>
                          <a:lnTo>
                            <a:pt x="771964" y="228561"/>
                          </a:lnTo>
                          <a:lnTo>
                            <a:pt x="772722" y="228290"/>
                          </a:lnTo>
                          <a:lnTo>
                            <a:pt x="773371" y="228023"/>
                          </a:lnTo>
                          <a:lnTo>
                            <a:pt x="774075" y="227720"/>
                          </a:lnTo>
                          <a:lnTo>
                            <a:pt x="774733" y="227469"/>
                          </a:lnTo>
                          <a:lnTo>
                            <a:pt x="774934" y="227427"/>
                          </a:lnTo>
                          <a:lnTo>
                            <a:pt x="775483" y="227152"/>
                          </a:lnTo>
                          <a:lnTo>
                            <a:pt x="776141" y="226875"/>
                          </a:lnTo>
                          <a:lnTo>
                            <a:pt x="776790" y="226610"/>
                          </a:lnTo>
                          <a:lnTo>
                            <a:pt x="776945" y="226550"/>
                          </a:lnTo>
                          <a:lnTo>
                            <a:pt x="777548" y="226339"/>
                          </a:lnTo>
                          <a:lnTo>
                            <a:pt x="778252" y="226038"/>
                          </a:lnTo>
                          <a:lnTo>
                            <a:pt x="778901" y="225783"/>
                          </a:lnTo>
                          <a:lnTo>
                            <a:pt x="779660" y="225472"/>
                          </a:lnTo>
                          <a:lnTo>
                            <a:pt x="780309" y="225205"/>
                          </a:lnTo>
                          <a:lnTo>
                            <a:pt x="780967" y="224931"/>
                          </a:lnTo>
                          <a:lnTo>
                            <a:pt x="781717" y="224671"/>
                          </a:lnTo>
                          <a:lnTo>
                            <a:pt x="782421" y="224356"/>
                          </a:lnTo>
                          <a:lnTo>
                            <a:pt x="783078" y="224106"/>
                          </a:lnTo>
                          <a:lnTo>
                            <a:pt x="783828" y="223807"/>
                          </a:lnTo>
                          <a:lnTo>
                            <a:pt x="784486" y="223531"/>
                          </a:lnTo>
                          <a:lnTo>
                            <a:pt x="785135" y="223266"/>
                          </a:lnTo>
                          <a:lnTo>
                            <a:pt x="785894" y="222999"/>
                          </a:lnTo>
                          <a:lnTo>
                            <a:pt x="786598" y="222683"/>
                          </a:lnTo>
                          <a:lnTo>
                            <a:pt x="787247" y="222430"/>
                          </a:lnTo>
                          <a:lnTo>
                            <a:pt x="787905" y="222182"/>
                          </a:lnTo>
                          <a:lnTo>
                            <a:pt x="788106" y="222141"/>
                          </a:lnTo>
                          <a:lnTo>
                            <a:pt x="788655" y="221872"/>
                          </a:lnTo>
                          <a:lnTo>
                            <a:pt x="789313" y="221597"/>
                          </a:lnTo>
                          <a:lnTo>
                            <a:pt x="789962" y="221333"/>
                          </a:lnTo>
                          <a:lnTo>
                            <a:pt x="790117" y="221276"/>
                          </a:lnTo>
                          <a:lnTo>
                            <a:pt x="790766" y="221012"/>
                          </a:lnTo>
                          <a:lnTo>
                            <a:pt x="791424" y="220765"/>
                          </a:lnTo>
                          <a:lnTo>
                            <a:pt x="792073" y="220513"/>
                          </a:lnTo>
                          <a:lnTo>
                            <a:pt x="792832" y="220208"/>
                          </a:lnTo>
                          <a:lnTo>
                            <a:pt x="793481" y="219945"/>
                          </a:lnTo>
                          <a:lnTo>
                            <a:pt x="794139" y="219671"/>
                          </a:lnTo>
                          <a:lnTo>
                            <a:pt x="794286" y="219624"/>
                          </a:lnTo>
                          <a:lnTo>
                            <a:pt x="794943" y="219350"/>
                          </a:lnTo>
                          <a:lnTo>
                            <a:pt x="795593" y="219099"/>
                          </a:lnTo>
                          <a:lnTo>
                            <a:pt x="796251" y="218853"/>
                          </a:lnTo>
                          <a:lnTo>
                            <a:pt x="797001" y="218560"/>
                          </a:lnTo>
                          <a:lnTo>
                            <a:pt x="797704" y="218284"/>
                          </a:lnTo>
                          <a:lnTo>
                            <a:pt x="798308" y="218024"/>
                          </a:lnTo>
                          <a:lnTo>
                            <a:pt x="798463" y="217967"/>
                          </a:lnTo>
                          <a:lnTo>
                            <a:pt x="799112" y="217705"/>
                          </a:lnTo>
                          <a:lnTo>
                            <a:pt x="799770" y="217444"/>
                          </a:lnTo>
                          <a:lnTo>
                            <a:pt x="800419" y="217194"/>
                          </a:lnTo>
                          <a:lnTo>
                            <a:pt x="801178" y="216907"/>
                          </a:lnTo>
                          <a:lnTo>
                            <a:pt x="801881" y="216632"/>
                          </a:lnTo>
                          <a:lnTo>
                            <a:pt x="802485" y="216372"/>
                          </a:lnTo>
                          <a:lnTo>
                            <a:pt x="803134" y="216111"/>
                          </a:lnTo>
                          <a:lnTo>
                            <a:pt x="803289" y="216054"/>
                          </a:lnTo>
                          <a:lnTo>
                            <a:pt x="803939" y="215792"/>
                          </a:lnTo>
                          <a:lnTo>
                            <a:pt x="804596" y="215545"/>
                          </a:lnTo>
                          <a:lnTo>
                            <a:pt x="805346" y="215269"/>
                          </a:lnTo>
                          <a:lnTo>
                            <a:pt x="806050" y="214979"/>
                          </a:lnTo>
                          <a:lnTo>
                            <a:pt x="806708" y="214735"/>
                          </a:lnTo>
                          <a:lnTo>
                            <a:pt x="807311" y="214465"/>
                          </a:lnTo>
                          <a:lnTo>
                            <a:pt x="807458" y="214418"/>
                          </a:lnTo>
                          <a:lnTo>
                            <a:pt x="808116" y="214148"/>
                          </a:lnTo>
                          <a:lnTo>
                            <a:pt x="808765" y="213895"/>
                          </a:lnTo>
                          <a:lnTo>
                            <a:pt x="809524" y="213626"/>
                          </a:lnTo>
                          <a:lnTo>
                            <a:pt x="810173" y="213365"/>
                          </a:lnTo>
                          <a:lnTo>
                            <a:pt x="810877" y="213089"/>
                          </a:lnTo>
                          <a:lnTo>
                            <a:pt x="811480" y="212835"/>
                          </a:lnTo>
                          <a:lnTo>
                            <a:pt x="811635" y="212778"/>
                          </a:lnTo>
                          <a:lnTo>
                            <a:pt x="812285" y="212519"/>
                          </a:lnTo>
                          <a:lnTo>
                            <a:pt x="812942" y="212256"/>
                          </a:lnTo>
                          <a:lnTo>
                            <a:pt x="813592" y="212009"/>
                          </a:lnTo>
                          <a:lnTo>
                            <a:pt x="814350" y="211729"/>
                          </a:lnTo>
                          <a:lnTo>
                            <a:pt x="815054" y="211452"/>
                          </a:lnTo>
                          <a:lnTo>
                            <a:pt x="815657" y="211199"/>
                          </a:lnTo>
                          <a:lnTo>
                            <a:pt x="815804" y="211154"/>
                          </a:lnTo>
                          <a:lnTo>
                            <a:pt x="816462" y="210884"/>
                          </a:lnTo>
                          <a:lnTo>
                            <a:pt x="817111" y="210625"/>
                          </a:lnTo>
                          <a:lnTo>
                            <a:pt x="817769" y="210376"/>
                          </a:lnTo>
                          <a:lnTo>
                            <a:pt x="818519" y="210107"/>
                          </a:lnTo>
                          <a:lnTo>
                            <a:pt x="819223" y="209817"/>
                          </a:lnTo>
                          <a:lnTo>
                            <a:pt x="819881" y="209575"/>
                          </a:lnTo>
                          <a:lnTo>
                            <a:pt x="820082" y="209534"/>
                          </a:lnTo>
                          <a:lnTo>
                            <a:pt x="820631" y="209265"/>
                          </a:lnTo>
                          <a:lnTo>
                            <a:pt x="821289" y="208996"/>
                          </a:lnTo>
                          <a:lnTo>
                            <a:pt x="821938" y="208743"/>
                          </a:lnTo>
                          <a:lnTo>
                            <a:pt x="822696" y="208481"/>
                          </a:lnTo>
                          <a:lnTo>
                            <a:pt x="823400" y="208190"/>
                          </a:lnTo>
                          <a:lnTo>
                            <a:pt x="824050" y="207945"/>
                          </a:lnTo>
                          <a:lnTo>
                            <a:pt x="824653" y="207697"/>
                          </a:lnTo>
                          <a:lnTo>
                            <a:pt x="824808" y="207641"/>
                          </a:lnTo>
                          <a:lnTo>
                            <a:pt x="825457" y="207384"/>
                          </a:lnTo>
                          <a:lnTo>
                            <a:pt x="826115" y="207120"/>
                          </a:lnTo>
                          <a:lnTo>
                            <a:pt x="826865" y="206869"/>
                          </a:lnTo>
                          <a:lnTo>
                            <a:pt x="827569" y="206565"/>
                          </a:lnTo>
                          <a:lnTo>
                            <a:pt x="828227" y="206325"/>
                          </a:lnTo>
                          <a:lnTo>
                            <a:pt x="828830" y="206078"/>
                          </a:lnTo>
                          <a:lnTo>
                            <a:pt x="828977" y="206033"/>
                          </a:lnTo>
                          <a:lnTo>
                            <a:pt x="829635" y="205766"/>
                          </a:lnTo>
                          <a:lnTo>
                            <a:pt x="830284" y="205509"/>
                          </a:lnTo>
                          <a:lnTo>
                            <a:pt x="831043" y="205253"/>
                          </a:lnTo>
                          <a:lnTo>
                            <a:pt x="831692" y="204997"/>
                          </a:lnTo>
                          <a:lnTo>
                            <a:pt x="832396" y="204705"/>
                          </a:lnTo>
                          <a:lnTo>
                            <a:pt x="833054" y="204466"/>
                          </a:lnTo>
                          <a:lnTo>
                            <a:pt x="833255" y="204429"/>
                          </a:lnTo>
                          <a:lnTo>
                            <a:pt x="833804" y="204162"/>
                          </a:lnTo>
                          <a:lnTo>
                            <a:pt x="834462" y="203896"/>
                          </a:lnTo>
                          <a:lnTo>
                            <a:pt x="835111" y="203641"/>
                          </a:lnTo>
                          <a:lnTo>
                            <a:pt x="835266" y="203586"/>
                          </a:lnTo>
                          <a:lnTo>
                            <a:pt x="835869" y="203386"/>
                          </a:lnTo>
                          <a:lnTo>
                            <a:pt x="836573" y="203094"/>
                          </a:lnTo>
                          <a:lnTo>
                            <a:pt x="837223" y="202852"/>
                          </a:lnTo>
                          <a:lnTo>
                            <a:pt x="837981" y="202555"/>
                          </a:lnTo>
                          <a:lnTo>
                            <a:pt x="838631" y="202299"/>
                          </a:lnTo>
                          <a:lnTo>
                            <a:pt x="839288" y="202034"/>
                          </a:lnTo>
                          <a:lnTo>
                            <a:pt x="840039" y="201791"/>
                          </a:lnTo>
                          <a:lnTo>
                            <a:pt x="840742" y="201485"/>
                          </a:lnTo>
                          <a:lnTo>
                            <a:pt x="841400" y="201247"/>
                          </a:lnTo>
                          <a:lnTo>
                            <a:pt x="842150" y="200962"/>
                          </a:lnTo>
                          <a:lnTo>
                            <a:pt x="842808" y="200697"/>
                          </a:lnTo>
                          <a:lnTo>
                            <a:pt x="843457" y="200443"/>
                          </a:lnTo>
                          <a:lnTo>
                            <a:pt x="844216" y="200191"/>
                          </a:lnTo>
                          <a:lnTo>
                            <a:pt x="844920" y="199884"/>
                          </a:lnTo>
                          <a:lnTo>
                            <a:pt x="845569" y="199643"/>
                          </a:lnTo>
                          <a:lnTo>
                            <a:pt x="846227" y="199407"/>
                          </a:lnTo>
                          <a:lnTo>
                            <a:pt x="846428" y="199371"/>
                          </a:lnTo>
                          <a:lnTo>
                            <a:pt x="846977" y="199110"/>
                          </a:lnTo>
                          <a:lnTo>
                            <a:pt x="847635" y="198846"/>
                          </a:lnTo>
                          <a:lnTo>
                            <a:pt x="848284" y="198593"/>
                          </a:lnTo>
                          <a:lnTo>
                            <a:pt x="848439" y="198538"/>
                          </a:lnTo>
                          <a:lnTo>
                            <a:pt x="849089" y="198285"/>
                          </a:lnTo>
                          <a:lnTo>
                            <a:pt x="849747" y="198048"/>
                          </a:lnTo>
                          <a:lnTo>
                            <a:pt x="850396" y="197808"/>
                          </a:lnTo>
                          <a:lnTo>
                            <a:pt x="851154" y="197518"/>
                          </a:lnTo>
                          <a:lnTo>
                            <a:pt x="851804" y="197265"/>
                          </a:lnTo>
                          <a:lnTo>
                            <a:pt x="852462" y="197002"/>
                          </a:lnTo>
                          <a:lnTo>
                            <a:pt x="852609" y="196959"/>
                          </a:lnTo>
                          <a:lnTo>
                            <a:pt x="853111" y="196759"/>
                          </a:lnTo>
                          <a:lnTo>
                            <a:pt x="853266" y="196695"/>
                          </a:lnTo>
                          <a:lnTo>
                            <a:pt x="853916" y="196454"/>
                          </a:lnTo>
                          <a:lnTo>
                            <a:pt x="854574" y="196219"/>
                          </a:lnTo>
                          <a:lnTo>
                            <a:pt x="855324" y="195941"/>
                          </a:lnTo>
                          <a:lnTo>
                            <a:pt x="856028" y="195676"/>
                          </a:lnTo>
                          <a:lnTo>
                            <a:pt x="856631" y="195427"/>
                          </a:lnTo>
                          <a:lnTo>
                            <a:pt x="856786" y="195373"/>
                          </a:lnTo>
                          <a:lnTo>
                            <a:pt x="857289" y="195173"/>
                          </a:lnTo>
                          <a:lnTo>
                            <a:pt x="857436" y="195121"/>
                          </a:lnTo>
                          <a:lnTo>
                            <a:pt x="858093" y="194870"/>
                          </a:lnTo>
                          <a:lnTo>
                            <a:pt x="858743" y="194631"/>
                          </a:lnTo>
                          <a:lnTo>
                            <a:pt x="859501" y="194359"/>
                          </a:lnTo>
                          <a:lnTo>
                            <a:pt x="860205" y="194094"/>
                          </a:lnTo>
                          <a:lnTo>
                            <a:pt x="860809" y="193846"/>
                          </a:lnTo>
                          <a:lnTo>
                            <a:pt x="861458" y="193595"/>
                          </a:lnTo>
                          <a:lnTo>
                            <a:pt x="861613" y="193541"/>
                          </a:lnTo>
                          <a:lnTo>
                            <a:pt x="862263" y="193290"/>
                          </a:lnTo>
                          <a:lnTo>
                            <a:pt x="862921" y="193052"/>
                          </a:lnTo>
                          <a:lnTo>
                            <a:pt x="863671" y="192792"/>
                          </a:lnTo>
                          <a:lnTo>
                            <a:pt x="864374" y="192512"/>
                          </a:lnTo>
                          <a:lnTo>
                            <a:pt x="865032" y="192279"/>
                          </a:lnTo>
                          <a:lnTo>
                            <a:pt x="865636" y="192020"/>
                          </a:lnTo>
                          <a:lnTo>
                            <a:pt x="865782" y="191977"/>
                          </a:lnTo>
                          <a:lnTo>
                            <a:pt x="866440" y="191717"/>
                          </a:lnTo>
                          <a:lnTo>
                            <a:pt x="867090" y="191473"/>
                          </a:lnTo>
                          <a:lnTo>
                            <a:pt x="867748" y="191241"/>
                          </a:lnTo>
                          <a:lnTo>
                            <a:pt x="868498" y="190970"/>
                          </a:lnTo>
                          <a:lnTo>
                            <a:pt x="869202" y="190703"/>
                          </a:lnTo>
                          <a:lnTo>
                            <a:pt x="869805" y="190460"/>
                          </a:lnTo>
                          <a:lnTo>
                            <a:pt x="869960" y="190407"/>
                          </a:lnTo>
                          <a:lnTo>
                            <a:pt x="870610" y="190157"/>
                          </a:lnTo>
                          <a:lnTo>
                            <a:pt x="871267" y="189904"/>
                          </a:lnTo>
                          <a:lnTo>
                            <a:pt x="871917" y="189667"/>
                          </a:lnTo>
                          <a:lnTo>
                            <a:pt x="872675" y="189404"/>
                          </a:lnTo>
                          <a:lnTo>
                            <a:pt x="873379" y="189137"/>
                          </a:lnTo>
                          <a:lnTo>
                            <a:pt x="873983" y="188895"/>
                          </a:lnTo>
                          <a:lnTo>
                            <a:pt x="874129" y="188852"/>
                          </a:lnTo>
                          <a:lnTo>
                            <a:pt x="874787" y="188594"/>
                          </a:lnTo>
                          <a:lnTo>
                            <a:pt x="875437" y="188345"/>
                          </a:lnTo>
                          <a:lnTo>
                            <a:pt x="876095" y="188105"/>
                          </a:lnTo>
                          <a:lnTo>
                            <a:pt x="876845" y="187852"/>
                          </a:lnTo>
                          <a:lnTo>
                            <a:pt x="877549" y="187570"/>
                          </a:lnTo>
                          <a:lnTo>
                            <a:pt x="878206" y="187340"/>
                          </a:lnTo>
                          <a:lnTo>
                            <a:pt x="878408" y="187307"/>
                          </a:lnTo>
                          <a:lnTo>
                            <a:pt x="878810" y="187087"/>
                          </a:lnTo>
                          <a:lnTo>
                            <a:pt x="878956" y="187045"/>
                          </a:lnTo>
                          <a:lnTo>
                            <a:pt x="879614" y="186786"/>
                          </a:lnTo>
                          <a:lnTo>
                            <a:pt x="880264" y="186540"/>
                          </a:lnTo>
                          <a:lnTo>
                            <a:pt x="881022" y="186295"/>
                          </a:lnTo>
                          <a:lnTo>
                            <a:pt x="881726" y="186013"/>
                          </a:lnTo>
                          <a:lnTo>
                            <a:pt x="882376" y="185779"/>
                          </a:lnTo>
                          <a:lnTo>
                            <a:pt x="882979" y="185542"/>
                          </a:lnTo>
                          <a:lnTo>
                            <a:pt x="883134" y="185490"/>
                          </a:lnTo>
                          <a:lnTo>
                            <a:pt x="883784" y="185243"/>
                          </a:lnTo>
                          <a:lnTo>
                            <a:pt x="884442" y="184987"/>
                          </a:lnTo>
                          <a:lnTo>
                            <a:pt x="885091" y="184753"/>
                          </a:lnTo>
                          <a:lnTo>
                            <a:pt x="885246" y="184690"/>
                          </a:lnTo>
                          <a:lnTo>
                            <a:pt x="885896" y="184456"/>
                          </a:lnTo>
                          <a:lnTo>
                            <a:pt x="886553" y="184228"/>
                          </a:lnTo>
                          <a:lnTo>
                            <a:pt x="887157" y="183993"/>
                          </a:lnTo>
                          <a:lnTo>
                            <a:pt x="887304" y="183951"/>
                          </a:lnTo>
                          <a:lnTo>
                            <a:pt x="887962" y="183694"/>
                          </a:lnTo>
                          <a:lnTo>
                            <a:pt x="888611" y="183448"/>
                          </a:lnTo>
                          <a:lnTo>
                            <a:pt x="889269" y="183205"/>
                          </a:lnTo>
                          <a:lnTo>
                            <a:pt x="890019" y="182961"/>
                          </a:lnTo>
                          <a:lnTo>
                            <a:pt x="890723" y="182676"/>
                          </a:lnTo>
                          <a:lnTo>
                            <a:pt x="891381" y="182449"/>
                          </a:lnTo>
                          <a:lnTo>
                            <a:pt x="891582" y="182417"/>
                          </a:lnTo>
                          <a:lnTo>
                            <a:pt x="892131" y="182161"/>
                          </a:lnTo>
                          <a:lnTo>
                            <a:pt x="892789" y="181905"/>
                          </a:lnTo>
                          <a:lnTo>
                            <a:pt x="893438" y="181659"/>
                          </a:lnTo>
                          <a:lnTo>
                            <a:pt x="894197" y="181420"/>
                          </a:lnTo>
                          <a:lnTo>
                            <a:pt x="894901" y="181135"/>
                          </a:lnTo>
                          <a:lnTo>
                            <a:pt x="895550" y="180903"/>
                          </a:lnTo>
                          <a:lnTo>
                            <a:pt x="896309" y="180622"/>
                          </a:lnTo>
                          <a:lnTo>
                            <a:pt x="896958" y="180377"/>
                          </a:lnTo>
                          <a:lnTo>
                            <a:pt x="897616" y="180122"/>
                          </a:lnTo>
                          <a:lnTo>
                            <a:pt x="898266" y="179887"/>
                          </a:lnTo>
                          <a:lnTo>
                            <a:pt x="898421" y="179825"/>
                          </a:lnTo>
                          <a:lnTo>
                            <a:pt x="899070" y="179592"/>
                          </a:lnTo>
                          <a:lnTo>
                            <a:pt x="899728" y="179367"/>
                          </a:lnTo>
                          <a:lnTo>
                            <a:pt x="900378" y="179136"/>
                          </a:lnTo>
                          <a:lnTo>
                            <a:pt x="900579" y="179105"/>
                          </a:lnTo>
                          <a:lnTo>
                            <a:pt x="901136" y="178843"/>
                          </a:lnTo>
                          <a:lnTo>
                            <a:pt x="901786" y="178599"/>
                          </a:lnTo>
                          <a:lnTo>
                            <a:pt x="902443" y="178354"/>
                          </a:lnTo>
                          <a:lnTo>
                            <a:pt x="902590" y="178303"/>
                          </a:lnTo>
                          <a:lnTo>
                            <a:pt x="903248" y="178060"/>
                          </a:lnTo>
                          <a:lnTo>
                            <a:pt x="903898" y="177830"/>
                          </a:lnTo>
                          <a:lnTo>
                            <a:pt x="904556" y="177606"/>
                          </a:lnTo>
                          <a:lnTo>
                            <a:pt x="904757" y="177575"/>
                          </a:lnTo>
                          <a:lnTo>
                            <a:pt x="905306" y="177324"/>
                          </a:lnTo>
                          <a:lnTo>
                            <a:pt x="905963" y="177071"/>
                          </a:lnTo>
                          <a:lnTo>
                            <a:pt x="906613" y="176827"/>
                          </a:lnTo>
                          <a:lnTo>
                            <a:pt x="906768" y="176776"/>
                          </a:lnTo>
                          <a:lnTo>
                            <a:pt x="907418" y="176533"/>
                          </a:lnTo>
                          <a:lnTo>
                            <a:pt x="908075" y="176303"/>
                          </a:lnTo>
                          <a:lnTo>
                            <a:pt x="908725" y="176074"/>
                          </a:lnTo>
                          <a:lnTo>
                            <a:pt x="909483" y="175800"/>
                          </a:lnTo>
                          <a:lnTo>
                            <a:pt x="910133" y="175558"/>
                          </a:lnTo>
                          <a:lnTo>
                            <a:pt x="910791" y="175305"/>
                          </a:lnTo>
                          <a:lnTo>
                            <a:pt x="911441" y="175068"/>
                          </a:lnTo>
                          <a:lnTo>
                            <a:pt x="911596" y="175011"/>
                          </a:lnTo>
                          <a:lnTo>
                            <a:pt x="912245" y="174776"/>
                          </a:lnTo>
                          <a:lnTo>
                            <a:pt x="912903" y="174553"/>
                          </a:lnTo>
                          <a:lnTo>
                            <a:pt x="913653" y="174291"/>
                          </a:lnTo>
                          <a:lnTo>
                            <a:pt x="914357" y="174033"/>
                          </a:lnTo>
                          <a:lnTo>
                            <a:pt x="914960" y="173798"/>
                          </a:lnTo>
                          <a:lnTo>
                            <a:pt x="915618" y="173550"/>
                          </a:lnTo>
                          <a:lnTo>
                            <a:pt x="915765" y="173504"/>
                          </a:lnTo>
                          <a:lnTo>
                            <a:pt x="916423" y="173259"/>
                          </a:lnTo>
                          <a:lnTo>
                            <a:pt x="917073" y="173031"/>
                          </a:lnTo>
                          <a:lnTo>
                            <a:pt x="917831" y="172777"/>
                          </a:lnTo>
                          <a:lnTo>
                            <a:pt x="918480" y="172536"/>
                          </a:lnTo>
                          <a:lnTo>
                            <a:pt x="919138" y="172284"/>
                          </a:lnTo>
                          <a:lnTo>
                            <a:pt x="919788" y="172043"/>
                          </a:lnTo>
                          <a:lnTo>
                            <a:pt x="919943" y="171992"/>
                          </a:lnTo>
                          <a:lnTo>
                            <a:pt x="920593" y="171751"/>
                          </a:lnTo>
                          <a:lnTo>
                            <a:pt x="921250" y="171519"/>
                          </a:lnTo>
                          <a:lnTo>
                            <a:pt x="921900" y="171292"/>
                          </a:lnTo>
                          <a:lnTo>
                            <a:pt x="922659" y="171026"/>
                          </a:lnTo>
                          <a:lnTo>
                            <a:pt x="923363" y="170782"/>
                          </a:lnTo>
                          <a:lnTo>
                            <a:pt x="923966" y="170535"/>
                          </a:lnTo>
                          <a:lnTo>
                            <a:pt x="924113" y="170495"/>
                          </a:lnTo>
                          <a:lnTo>
                            <a:pt x="924771" y="170244"/>
                          </a:lnTo>
                          <a:lnTo>
                            <a:pt x="925420" y="170006"/>
                          </a:lnTo>
                          <a:lnTo>
                            <a:pt x="926078" y="169786"/>
                          </a:lnTo>
                          <a:lnTo>
                            <a:pt x="926828" y="169532"/>
                          </a:lnTo>
                          <a:lnTo>
                            <a:pt x="927532" y="169271"/>
                          </a:lnTo>
                          <a:lnTo>
                            <a:pt x="928136" y="169043"/>
                          </a:lnTo>
                          <a:lnTo>
                            <a:pt x="928291" y="168992"/>
                          </a:lnTo>
                          <a:lnTo>
                            <a:pt x="928940" y="168752"/>
                          </a:lnTo>
                          <a:lnTo>
                            <a:pt x="929598" y="168504"/>
                          </a:lnTo>
                          <a:lnTo>
                            <a:pt x="930248" y="168278"/>
                          </a:lnTo>
                          <a:lnTo>
                            <a:pt x="931006" y="168032"/>
                          </a:lnTo>
                          <a:lnTo>
                            <a:pt x="931710" y="167772"/>
                          </a:lnTo>
                          <a:lnTo>
                            <a:pt x="932314" y="167544"/>
                          </a:lnTo>
                          <a:lnTo>
                            <a:pt x="932963" y="167305"/>
                          </a:lnTo>
                          <a:lnTo>
                            <a:pt x="933118" y="167255"/>
                          </a:lnTo>
                          <a:lnTo>
                            <a:pt x="933768" y="167016"/>
                          </a:lnTo>
                          <a:lnTo>
                            <a:pt x="934426" y="166782"/>
                          </a:lnTo>
                          <a:lnTo>
                            <a:pt x="935176" y="166548"/>
                          </a:lnTo>
                          <a:lnTo>
                            <a:pt x="935880" y="166271"/>
                          </a:lnTo>
                          <a:lnTo>
                            <a:pt x="936538" y="166052"/>
                          </a:lnTo>
                          <a:lnTo>
                            <a:pt x="937141" y="165812"/>
                          </a:lnTo>
                          <a:lnTo>
                            <a:pt x="937288" y="165773"/>
                          </a:lnTo>
                          <a:lnTo>
                            <a:pt x="937946" y="165524"/>
                          </a:lnTo>
                          <a:lnTo>
                            <a:pt x="938596" y="165286"/>
                          </a:lnTo>
                          <a:lnTo>
                            <a:pt x="939354" y="165057"/>
                          </a:lnTo>
                          <a:lnTo>
                            <a:pt x="940004" y="164819"/>
                          </a:lnTo>
                          <a:lnTo>
                            <a:pt x="940708" y="164556"/>
                          </a:lnTo>
                          <a:lnTo>
                            <a:pt x="941311" y="164334"/>
                          </a:lnTo>
                          <a:lnTo>
                            <a:pt x="941466" y="164284"/>
                          </a:lnTo>
                          <a:lnTo>
                            <a:pt x="942116" y="164047"/>
                          </a:lnTo>
                          <a:lnTo>
                            <a:pt x="942774" y="163800"/>
                          </a:lnTo>
                          <a:lnTo>
                            <a:pt x="943423" y="163572"/>
                          </a:lnTo>
                          <a:lnTo>
                            <a:pt x="944182" y="163334"/>
                          </a:lnTo>
                          <a:lnTo>
                            <a:pt x="944886" y="163070"/>
                          </a:lnTo>
                          <a:lnTo>
                            <a:pt x="945535" y="162847"/>
                          </a:lnTo>
                          <a:lnTo>
                            <a:pt x="945737" y="162820"/>
                          </a:lnTo>
                          <a:lnTo>
                            <a:pt x="946294" y="162564"/>
                          </a:lnTo>
                          <a:lnTo>
                            <a:pt x="946944" y="162328"/>
                          </a:lnTo>
                          <a:lnTo>
                            <a:pt x="947601" y="162090"/>
                          </a:lnTo>
                          <a:lnTo>
                            <a:pt x="948352" y="161864"/>
                          </a:lnTo>
                          <a:lnTo>
                            <a:pt x="949056" y="161584"/>
                          </a:lnTo>
                          <a:lnTo>
                            <a:pt x="949714" y="161368"/>
                          </a:lnTo>
                          <a:lnTo>
                            <a:pt x="949915" y="161341"/>
                          </a:lnTo>
                          <a:lnTo>
                            <a:pt x="950464" y="161097"/>
                          </a:lnTo>
                          <a:lnTo>
                            <a:pt x="951122" y="160850"/>
                          </a:lnTo>
                          <a:lnTo>
                            <a:pt x="951771" y="160615"/>
                          </a:lnTo>
                          <a:lnTo>
                            <a:pt x="952530" y="160388"/>
                          </a:lnTo>
                          <a:lnTo>
                            <a:pt x="953234" y="160108"/>
                          </a:lnTo>
                          <a:lnTo>
                            <a:pt x="953884" y="159886"/>
                          </a:lnTo>
                          <a:lnTo>
                            <a:pt x="954541" y="159671"/>
                          </a:lnTo>
                          <a:lnTo>
                            <a:pt x="954743" y="159643"/>
                          </a:lnTo>
                          <a:lnTo>
                            <a:pt x="955292" y="159388"/>
                          </a:lnTo>
                          <a:lnTo>
                            <a:pt x="955950" y="159142"/>
                          </a:lnTo>
                          <a:lnTo>
                            <a:pt x="956599" y="158912"/>
                          </a:lnTo>
                          <a:lnTo>
                            <a:pt x="956754" y="158858"/>
                          </a:lnTo>
                          <a:lnTo>
                            <a:pt x="957404" y="158630"/>
                          </a:lnTo>
                          <a:lnTo>
                            <a:pt x="958062" y="158415"/>
                          </a:lnTo>
                          <a:lnTo>
                            <a:pt x="958711" y="158194"/>
                          </a:lnTo>
                          <a:lnTo>
                            <a:pt x="958912" y="158169"/>
                          </a:lnTo>
                          <a:lnTo>
                            <a:pt x="959470" y="157919"/>
                          </a:lnTo>
                          <a:lnTo>
                            <a:pt x="960119" y="157685"/>
                          </a:lnTo>
                          <a:lnTo>
                            <a:pt x="960777" y="157444"/>
                          </a:lnTo>
                          <a:lnTo>
                            <a:pt x="960924" y="157403"/>
                          </a:lnTo>
                          <a:lnTo>
                            <a:pt x="961427" y="157224"/>
                          </a:lnTo>
                          <a:lnTo>
                            <a:pt x="961582" y="157163"/>
                          </a:lnTo>
                          <a:lnTo>
                            <a:pt x="962232" y="156943"/>
                          </a:lnTo>
                          <a:lnTo>
                            <a:pt x="962890" y="156729"/>
                          </a:lnTo>
                          <a:lnTo>
                            <a:pt x="963091" y="156703"/>
                          </a:lnTo>
                          <a:lnTo>
                            <a:pt x="963640" y="156466"/>
                          </a:lnTo>
                          <a:lnTo>
                            <a:pt x="964298" y="156222"/>
                          </a:lnTo>
                          <a:lnTo>
                            <a:pt x="964947" y="155989"/>
                          </a:lnTo>
                          <a:lnTo>
                            <a:pt x="965605" y="155761"/>
                          </a:lnTo>
                          <a:lnTo>
                            <a:pt x="965752" y="155707"/>
                          </a:lnTo>
                          <a:lnTo>
                            <a:pt x="966410" y="155481"/>
                          </a:lnTo>
                          <a:lnTo>
                            <a:pt x="967060" y="155262"/>
                          </a:lnTo>
                          <a:lnTo>
                            <a:pt x="967818" y="155007"/>
                          </a:lnTo>
                          <a:lnTo>
                            <a:pt x="968468" y="154774"/>
                          </a:lnTo>
                          <a:lnTo>
                            <a:pt x="969126" y="154531"/>
                          </a:lnTo>
                          <a:lnTo>
                            <a:pt x="969775" y="154299"/>
                          </a:lnTo>
                          <a:lnTo>
                            <a:pt x="969930" y="154250"/>
                          </a:lnTo>
                          <a:lnTo>
                            <a:pt x="970580" y="154018"/>
                          </a:lnTo>
                          <a:lnTo>
                            <a:pt x="971238" y="153806"/>
                          </a:lnTo>
                          <a:lnTo>
                            <a:pt x="971887" y="153587"/>
                          </a:lnTo>
                          <a:lnTo>
                            <a:pt x="972646" y="153320"/>
                          </a:lnTo>
                          <a:lnTo>
                            <a:pt x="973296" y="153088"/>
                          </a:lnTo>
                          <a:lnTo>
                            <a:pt x="973954" y="152846"/>
                          </a:lnTo>
                          <a:lnTo>
                            <a:pt x="974100" y="152808"/>
                          </a:lnTo>
                          <a:lnTo>
                            <a:pt x="974758" y="152566"/>
                          </a:lnTo>
                          <a:lnTo>
                            <a:pt x="975408" y="152348"/>
                          </a:lnTo>
                          <a:lnTo>
                            <a:pt x="976066" y="152136"/>
                          </a:lnTo>
                          <a:lnTo>
                            <a:pt x="976816" y="151882"/>
                          </a:lnTo>
                          <a:lnTo>
                            <a:pt x="977474" y="151639"/>
                          </a:lnTo>
                          <a:lnTo>
                            <a:pt x="978123" y="151408"/>
                          </a:lnTo>
                          <a:lnTo>
                            <a:pt x="978279" y="151360"/>
                          </a:lnTo>
                          <a:lnTo>
                            <a:pt x="978928" y="151129"/>
                          </a:lnTo>
                          <a:lnTo>
                            <a:pt x="979586" y="150900"/>
                          </a:lnTo>
                          <a:lnTo>
                            <a:pt x="980236" y="150683"/>
                          </a:lnTo>
                          <a:lnTo>
                            <a:pt x="980994" y="150437"/>
                          </a:lnTo>
                          <a:lnTo>
                            <a:pt x="981698" y="150196"/>
                          </a:lnTo>
                          <a:lnTo>
                            <a:pt x="982302" y="149965"/>
                          </a:lnTo>
                          <a:lnTo>
                            <a:pt x="982952" y="149734"/>
                          </a:lnTo>
                          <a:lnTo>
                            <a:pt x="983107" y="149686"/>
                          </a:lnTo>
                          <a:lnTo>
                            <a:pt x="983756" y="149456"/>
                          </a:lnTo>
                          <a:lnTo>
                            <a:pt x="984414" y="149241"/>
                          </a:lnTo>
                          <a:lnTo>
                            <a:pt x="985164" y="149007"/>
                          </a:lnTo>
                          <a:lnTo>
                            <a:pt x="985869" y="148749"/>
                          </a:lnTo>
                          <a:lnTo>
                            <a:pt x="986472" y="148536"/>
                          </a:lnTo>
                          <a:lnTo>
                            <a:pt x="987130" y="148296"/>
                          </a:lnTo>
                          <a:lnTo>
                            <a:pt x="987277" y="148259"/>
                          </a:lnTo>
                          <a:lnTo>
                            <a:pt x="987935" y="148018"/>
                          </a:lnTo>
                          <a:lnTo>
                            <a:pt x="988584" y="147797"/>
                          </a:lnTo>
                          <a:lnTo>
                            <a:pt x="989343" y="147571"/>
                          </a:lnTo>
                          <a:lnTo>
                            <a:pt x="989993" y="147342"/>
                          </a:lnTo>
                          <a:lnTo>
                            <a:pt x="990697" y="147097"/>
                          </a:lnTo>
                          <a:lnTo>
                            <a:pt x="991300" y="146873"/>
                          </a:lnTo>
                          <a:lnTo>
                            <a:pt x="991455" y="146825"/>
                          </a:lnTo>
                          <a:lnTo>
                            <a:pt x="992105" y="146596"/>
                          </a:lnTo>
                          <a:lnTo>
                            <a:pt x="992763" y="146363"/>
                          </a:lnTo>
                          <a:lnTo>
                            <a:pt x="993413" y="146148"/>
                          </a:lnTo>
                          <a:lnTo>
                            <a:pt x="994171" y="145911"/>
                          </a:lnTo>
                          <a:lnTo>
                            <a:pt x="994875" y="145666"/>
                          </a:lnTo>
                          <a:lnTo>
                            <a:pt x="995478" y="145443"/>
                          </a:lnTo>
                          <a:lnTo>
                            <a:pt x="995625" y="145406"/>
                          </a:lnTo>
                          <a:lnTo>
                            <a:pt x="996283" y="145167"/>
                          </a:lnTo>
                          <a:lnTo>
                            <a:pt x="996933" y="144939"/>
                          </a:lnTo>
                          <a:lnTo>
                            <a:pt x="997591" y="144720"/>
                          </a:lnTo>
                          <a:lnTo>
                            <a:pt x="998341" y="144495"/>
                          </a:lnTo>
                          <a:lnTo>
                            <a:pt x="999045" y="144233"/>
                          </a:lnTo>
                          <a:lnTo>
                            <a:pt x="999703" y="144026"/>
                          </a:lnTo>
                          <a:lnTo>
                            <a:pt x="999904" y="144002"/>
                          </a:lnTo>
                          <a:lnTo>
                            <a:pt x="1000307" y="143790"/>
                          </a:lnTo>
                          <a:lnTo>
                            <a:pt x="1000453" y="143754"/>
                          </a:lnTo>
                          <a:lnTo>
                            <a:pt x="1001111" y="143515"/>
                          </a:lnTo>
                          <a:lnTo>
                            <a:pt x="1001761" y="143289"/>
                          </a:lnTo>
                          <a:lnTo>
                            <a:pt x="1002520" y="143073"/>
                          </a:lnTo>
                          <a:lnTo>
                            <a:pt x="1003224" y="142810"/>
                          </a:lnTo>
                          <a:lnTo>
                            <a:pt x="1003873" y="142597"/>
                          </a:lnTo>
                          <a:lnTo>
                            <a:pt x="1004477" y="142381"/>
                          </a:lnTo>
                          <a:lnTo>
                            <a:pt x="1004632" y="142334"/>
                          </a:lnTo>
                          <a:lnTo>
                            <a:pt x="1005282" y="142107"/>
                          </a:lnTo>
                          <a:lnTo>
                            <a:pt x="1005940" y="141869"/>
                          </a:lnTo>
                          <a:lnTo>
                            <a:pt x="1006589" y="141657"/>
                          </a:lnTo>
                          <a:lnTo>
                            <a:pt x="1006744" y="141598"/>
                          </a:lnTo>
                          <a:lnTo>
                            <a:pt x="1007394" y="141386"/>
                          </a:lnTo>
                          <a:lnTo>
                            <a:pt x="1008052" y="141180"/>
                          </a:lnTo>
                          <a:lnTo>
                            <a:pt x="1008656" y="140965"/>
                          </a:lnTo>
                          <a:lnTo>
                            <a:pt x="1008802" y="140929"/>
                          </a:lnTo>
                          <a:lnTo>
                            <a:pt x="1009460" y="140692"/>
                          </a:lnTo>
                          <a:lnTo>
                            <a:pt x="1010110" y="140466"/>
                          </a:lnTo>
                          <a:lnTo>
                            <a:pt x="1010768" y="140242"/>
                          </a:lnTo>
                          <a:lnTo>
                            <a:pt x="1011518" y="140027"/>
                          </a:lnTo>
                          <a:lnTo>
                            <a:pt x="1012222" y="139761"/>
                          </a:lnTo>
                          <a:lnTo>
                            <a:pt x="1012880" y="139555"/>
                          </a:lnTo>
                          <a:lnTo>
                            <a:pt x="1013081" y="139534"/>
                          </a:lnTo>
                          <a:lnTo>
                            <a:pt x="1013630" y="139292"/>
                          </a:lnTo>
                          <a:lnTo>
                            <a:pt x="1014288" y="139056"/>
                          </a:lnTo>
                          <a:lnTo>
                            <a:pt x="1014938" y="138831"/>
                          </a:lnTo>
                          <a:lnTo>
                            <a:pt x="1015697" y="138619"/>
                          </a:lnTo>
                          <a:lnTo>
                            <a:pt x="1016401" y="138352"/>
                          </a:lnTo>
                          <a:lnTo>
                            <a:pt x="1017051" y="138141"/>
                          </a:lnTo>
                          <a:lnTo>
                            <a:pt x="1017809" y="137886"/>
                          </a:lnTo>
                          <a:lnTo>
                            <a:pt x="1018459" y="137661"/>
                          </a:lnTo>
                          <a:lnTo>
                            <a:pt x="1019117" y="137426"/>
                          </a:lnTo>
                          <a:lnTo>
                            <a:pt x="1019766" y="137210"/>
                          </a:lnTo>
                          <a:lnTo>
                            <a:pt x="1019921" y="137155"/>
                          </a:lnTo>
                          <a:lnTo>
                            <a:pt x="1020571" y="136941"/>
                          </a:lnTo>
                          <a:lnTo>
                            <a:pt x="1021229" y="136738"/>
                          </a:lnTo>
                          <a:lnTo>
                            <a:pt x="1021879" y="136527"/>
                          </a:lnTo>
                          <a:lnTo>
                            <a:pt x="1022080" y="136506"/>
                          </a:lnTo>
                          <a:lnTo>
                            <a:pt x="1022637" y="136261"/>
                          </a:lnTo>
                          <a:lnTo>
                            <a:pt x="1023287" y="136037"/>
                          </a:lnTo>
                          <a:lnTo>
                            <a:pt x="1023945" y="135809"/>
                          </a:lnTo>
                          <a:lnTo>
                            <a:pt x="1024092" y="135766"/>
                          </a:lnTo>
                          <a:lnTo>
                            <a:pt x="1024750" y="135541"/>
                          </a:lnTo>
                          <a:lnTo>
                            <a:pt x="1025400" y="135332"/>
                          </a:lnTo>
                          <a:lnTo>
                            <a:pt x="1026057" y="135129"/>
                          </a:lnTo>
                          <a:lnTo>
                            <a:pt x="1026259" y="135108"/>
                          </a:lnTo>
                          <a:lnTo>
                            <a:pt x="1026808" y="134875"/>
                          </a:lnTo>
                          <a:lnTo>
                            <a:pt x="1027466" y="134641"/>
                          </a:lnTo>
                          <a:lnTo>
                            <a:pt x="1028115" y="134418"/>
                          </a:lnTo>
                          <a:lnTo>
                            <a:pt x="1028270" y="134371"/>
                          </a:lnTo>
                          <a:lnTo>
                            <a:pt x="1028773" y="134204"/>
                          </a:lnTo>
                          <a:lnTo>
                            <a:pt x="1028920" y="134149"/>
                          </a:lnTo>
                          <a:lnTo>
                            <a:pt x="1029578" y="133937"/>
                          </a:lnTo>
                          <a:lnTo>
                            <a:pt x="1030228" y="133728"/>
                          </a:lnTo>
                          <a:lnTo>
                            <a:pt x="1030986" y="133483"/>
                          </a:lnTo>
                          <a:lnTo>
                            <a:pt x="1031690" y="133260"/>
                          </a:lnTo>
                          <a:lnTo>
                            <a:pt x="1032294" y="133027"/>
                          </a:lnTo>
                          <a:lnTo>
                            <a:pt x="1032944" y="132806"/>
                          </a:lnTo>
                          <a:lnTo>
                            <a:pt x="1033099" y="132759"/>
                          </a:lnTo>
                          <a:lnTo>
                            <a:pt x="1033749" y="132540"/>
                          </a:lnTo>
                          <a:lnTo>
                            <a:pt x="1034406" y="132338"/>
                          </a:lnTo>
                          <a:lnTo>
                            <a:pt x="1035157" y="132106"/>
                          </a:lnTo>
                          <a:lnTo>
                            <a:pt x="1035861" y="131865"/>
                          </a:lnTo>
                          <a:lnTo>
                            <a:pt x="1036465" y="131651"/>
                          </a:lnTo>
                          <a:lnTo>
                            <a:pt x="1037122" y="131419"/>
                          </a:lnTo>
                          <a:lnTo>
                            <a:pt x="1037269" y="131383"/>
                          </a:lnTo>
                          <a:lnTo>
                            <a:pt x="1037927" y="131153"/>
                          </a:lnTo>
                          <a:lnTo>
                            <a:pt x="1038577" y="130946"/>
                          </a:lnTo>
                          <a:lnTo>
                            <a:pt x="1039235" y="130746"/>
                          </a:lnTo>
                          <a:lnTo>
                            <a:pt x="1039436" y="130727"/>
                          </a:lnTo>
                          <a:lnTo>
                            <a:pt x="1039985" y="130502"/>
                          </a:lnTo>
                          <a:lnTo>
                            <a:pt x="1040643" y="130269"/>
                          </a:lnTo>
                          <a:lnTo>
                            <a:pt x="1041293" y="130048"/>
                          </a:lnTo>
                          <a:lnTo>
                            <a:pt x="1041448" y="130003"/>
                          </a:lnTo>
                          <a:lnTo>
                            <a:pt x="1042098" y="129782"/>
                          </a:lnTo>
                          <a:lnTo>
                            <a:pt x="1042756" y="129565"/>
                          </a:lnTo>
                          <a:lnTo>
                            <a:pt x="1043405" y="129359"/>
                          </a:lnTo>
                          <a:lnTo>
                            <a:pt x="1044164" y="129123"/>
                          </a:lnTo>
                          <a:lnTo>
                            <a:pt x="1044868" y="128896"/>
                          </a:lnTo>
                          <a:lnTo>
                            <a:pt x="1045472" y="128671"/>
                          </a:lnTo>
                          <a:lnTo>
                            <a:pt x="1045618" y="128636"/>
                          </a:lnTo>
                          <a:lnTo>
                            <a:pt x="1046122" y="128451"/>
                          </a:lnTo>
                          <a:lnTo>
                            <a:pt x="1046276" y="128405"/>
                          </a:lnTo>
                          <a:lnTo>
                            <a:pt x="1046926" y="128185"/>
                          </a:lnTo>
                          <a:lnTo>
                            <a:pt x="1047584" y="127983"/>
                          </a:lnTo>
                          <a:lnTo>
                            <a:pt x="1048335" y="127759"/>
                          </a:lnTo>
                          <a:lnTo>
                            <a:pt x="1049039" y="127514"/>
                          </a:lnTo>
                          <a:lnTo>
                            <a:pt x="1049642" y="127309"/>
                          </a:lnTo>
                          <a:lnTo>
                            <a:pt x="1049797" y="127264"/>
                          </a:lnTo>
                          <a:lnTo>
                            <a:pt x="1050300" y="127078"/>
                          </a:lnTo>
                          <a:lnTo>
                            <a:pt x="1050447" y="127044"/>
                          </a:lnTo>
                          <a:lnTo>
                            <a:pt x="1051105" y="126814"/>
                          </a:lnTo>
                          <a:lnTo>
                            <a:pt x="1051755" y="126604"/>
                          </a:lnTo>
                          <a:lnTo>
                            <a:pt x="1052513" y="126390"/>
                          </a:lnTo>
                          <a:lnTo>
                            <a:pt x="1053217" y="126144"/>
                          </a:lnTo>
                          <a:lnTo>
                            <a:pt x="1053867" y="125939"/>
                          </a:lnTo>
                          <a:lnTo>
                            <a:pt x="1054471" y="125721"/>
                          </a:lnTo>
                          <a:lnTo>
                            <a:pt x="1054626" y="125676"/>
                          </a:lnTo>
                          <a:lnTo>
                            <a:pt x="1055276" y="125457"/>
                          </a:lnTo>
                          <a:lnTo>
                            <a:pt x="1055934" y="125236"/>
                          </a:lnTo>
                          <a:lnTo>
                            <a:pt x="1056583" y="125032"/>
                          </a:lnTo>
                          <a:lnTo>
                            <a:pt x="1056738" y="124975"/>
                          </a:lnTo>
                          <a:lnTo>
                            <a:pt x="1057342" y="124805"/>
                          </a:lnTo>
                          <a:lnTo>
                            <a:pt x="1058046" y="124574"/>
                          </a:lnTo>
                          <a:lnTo>
                            <a:pt x="1058650" y="124357"/>
                          </a:lnTo>
                          <a:lnTo>
                            <a:pt x="1058796" y="124323"/>
                          </a:lnTo>
                          <a:lnTo>
                            <a:pt x="1059454" y="124094"/>
                          </a:lnTo>
                          <a:lnTo>
                            <a:pt x="1060104" y="123876"/>
                          </a:lnTo>
                          <a:lnTo>
                            <a:pt x="1060762" y="123669"/>
                          </a:lnTo>
                          <a:lnTo>
                            <a:pt x="1061513" y="123456"/>
                          </a:lnTo>
                          <a:lnTo>
                            <a:pt x="1062217" y="123205"/>
                          </a:lnTo>
                          <a:lnTo>
                            <a:pt x="1062875" y="123009"/>
                          </a:lnTo>
                          <a:lnTo>
                            <a:pt x="1063076" y="122990"/>
                          </a:lnTo>
                          <a:lnTo>
                            <a:pt x="1063625" y="122747"/>
                          </a:lnTo>
                          <a:lnTo>
                            <a:pt x="1064283" y="122518"/>
                          </a:lnTo>
                          <a:lnTo>
                            <a:pt x="1064933" y="122303"/>
                          </a:lnTo>
                          <a:lnTo>
                            <a:pt x="1065691" y="122099"/>
                          </a:lnTo>
                          <a:lnTo>
                            <a:pt x="1066396" y="121848"/>
                          </a:lnTo>
                          <a:lnTo>
                            <a:pt x="1067045" y="121646"/>
                          </a:lnTo>
                          <a:lnTo>
                            <a:pt x="1067247" y="121628"/>
                          </a:lnTo>
                          <a:lnTo>
                            <a:pt x="1067649" y="121437"/>
                          </a:lnTo>
                          <a:lnTo>
                            <a:pt x="1067804" y="121392"/>
                          </a:lnTo>
                          <a:lnTo>
                            <a:pt x="1068454" y="121175"/>
                          </a:lnTo>
                          <a:lnTo>
                            <a:pt x="1069112" y="120949"/>
                          </a:lnTo>
                          <a:lnTo>
                            <a:pt x="1069762" y="120747"/>
                          </a:lnTo>
                          <a:lnTo>
                            <a:pt x="1069916" y="120690"/>
                          </a:lnTo>
                          <a:lnTo>
                            <a:pt x="1070566" y="120488"/>
                          </a:lnTo>
                          <a:lnTo>
                            <a:pt x="1071224" y="120293"/>
                          </a:lnTo>
                          <a:lnTo>
                            <a:pt x="1071828" y="120086"/>
                          </a:lnTo>
                          <a:lnTo>
                            <a:pt x="1071975" y="120053"/>
                          </a:lnTo>
                          <a:lnTo>
                            <a:pt x="1072633" y="119826"/>
                          </a:lnTo>
                          <a:lnTo>
                            <a:pt x="1073282" y="119609"/>
                          </a:lnTo>
                          <a:lnTo>
                            <a:pt x="1073940" y="119397"/>
                          </a:lnTo>
                          <a:lnTo>
                            <a:pt x="1074087" y="119349"/>
                          </a:lnTo>
                          <a:lnTo>
                            <a:pt x="1074691" y="119194"/>
                          </a:lnTo>
                          <a:lnTo>
                            <a:pt x="1075395" y="118938"/>
                          </a:lnTo>
                          <a:lnTo>
                            <a:pt x="1076053" y="118744"/>
                          </a:lnTo>
                          <a:lnTo>
                            <a:pt x="1076254" y="118727"/>
                          </a:lnTo>
                          <a:lnTo>
                            <a:pt x="1076803" y="118491"/>
                          </a:lnTo>
                          <a:lnTo>
                            <a:pt x="1077461" y="118265"/>
                          </a:lnTo>
                          <a:lnTo>
                            <a:pt x="1078111" y="118049"/>
                          </a:lnTo>
                          <a:lnTo>
                            <a:pt x="1078266" y="118005"/>
                          </a:lnTo>
                          <a:lnTo>
                            <a:pt x="1078870" y="117850"/>
                          </a:lnTo>
                          <a:lnTo>
                            <a:pt x="1079574" y="117594"/>
                          </a:lnTo>
                          <a:lnTo>
                            <a:pt x="1080224" y="117393"/>
                          </a:lnTo>
                          <a:lnTo>
                            <a:pt x="1080425" y="117377"/>
                          </a:lnTo>
                          <a:lnTo>
                            <a:pt x="1080982" y="117150"/>
                          </a:lnTo>
                          <a:lnTo>
                            <a:pt x="1081632" y="116935"/>
                          </a:lnTo>
                          <a:lnTo>
                            <a:pt x="1082290" y="116709"/>
                          </a:lnTo>
                          <a:lnTo>
                            <a:pt x="1082940" y="116503"/>
                          </a:lnTo>
                          <a:lnTo>
                            <a:pt x="1083095" y="116450"/>
                          </a:lnTo>
                          <a:lnTo>
                            <a:pt x="1083745" y="116247"/>
                          </a:lnTo>
                          <a:lnTo>
                            <a:pt x="1084403" y="116054"/>
                          </a:lnTo>
                          <a:lnTo>
                            <a:pt x="1085153" y="115823"/>
                          </a:lnTo>
                          <a:lnTo>
                            <a:pt x="1085811" y="115598"/>
                          </a:lnTo>
                          <a:lnTo>
                            <a:pt x="1086461" y="115384"/>
                          </a:lnTo>
                          <a:lnTo>
                            <a:pt x="1087119" y="115167"/>
                          </a:lnTo>
                          <a:lnTo>
                            <a:pt x="1087266" y="115126"/>
                          </a:lnTo>
                          <a:lnTo>
                            <a:pt x="1087924" y="114911"/>
                          </a:lnTo>
                          <a:lnTo>
                            <a:pt x="1088573" y="114712"/>
                          </a:lnTo>
                          <a:lnTo>
                            <a:pt x="1089231" y="114520"/>
                          </a:lnTo>
                          <a:lnTo>
                            <a:pt x="1089433" y="114504"/>
                          </a:lnTo>
                          <a:lnTo>
                            <a:pt x="1089982" y="114277"/>
                          </a:lnTo>
                          <a:lnTo>
                            <a:pt x="1090640" y="114052"/>
                          </a:lnTo>
                          <a:lnTo>
                            <a:pt x="1091290" y="113839"/>
                          </a:lnTo>
                          <a:lnTo>
                            <a:pt x="1091445" y="113795"/>
                          </a:lnTo>
                          <a:lnTo>
                            <a:pt x="1092094" y="113582"/>
                          </a:lnTo>
                          <a:lnTo>
                            <a:pt x="1092752" y="113381"/>
                          </a:lnTo>
                          <a:lnTo>
                            <a:pt x="1093402" y="113182"/>
                          </a:lnTo>
                          <a:lnTo>
                            <a:pt x="1094161" y="112949"/>
                          </a:lnTo>
                          <a:lnTo>
                            <a:pt x="1094811" y="112735"/>
                          </a:lnTo>
                          <a:lnTo>
                            <a:pt x="1095469" y="112512"/>
                          </a:lnTo>
                          <a:lnTo>
                            <a:pt x="1096118" y="112300"/>
                          </a:lnTo>
                          <a:lnTo>
                            <a:pt x="1096273" y="112256"/>
                          </a:lnTo>
                          <a:lnTo>
                            <a:pt x="1096923" y="112046"/>
                          </a:lnTo>
                          <a:lnTo>
                            <a:pt x="1097581" y="111856"/>
                          </a:lnTo>
                          <a:lnTo>
                            <a:pt x="1098332" y="111635"/>
                          </a:lnTo>
                          <a:lnTo>
                            <a:pt x="1099036" y="111405"/>
                          </a:lnTo>
                          <a:lnTo>
                            <a:pt x="1099639" y="111200"/>
                          </a:lnTo>
                          <a:lnTo>
                            <a:pt x="1100298" y="110977"/>
                          </a:lnTo>
                          <a:lnTo>
                            <a:pt x="1100444" y="110945"/>
                          </a:lnTo>
                          <a:lnTo>
                            <a:pt x="1101102" y="110724"/>
                          </a:lnTo>
                          <a:lnTo>
                            <a:pt x="1101752" y="110527"/>
                          </a:lnTo>
                          <a:lnTo>
                            <a:pt x="1102511" y="110316"/>
                          </a:lnTo>
                          <a:lnTo>
                            <a:pt x="1103161" y="110104"/>
                          </a:lnTo>
                          <a:lnTo>
                            <a:pt x="1103819" y="109881"/>
                          </a:lnTo>
                          <a:lnTo>
                            <a:pt x="1104468" y="109670"/>
                          </a:lnTo>
                          <a:lnTo>
                            <a:pt x="1104623" y="109626"/>
                          </a:lnTo>
                          <a:lnTo>
                            <a:pt x="1105273" y="109415"/>
                          </a:lnTo>
                          <a:lnTo>
                            <a:pt x="1105931" y="109208"/>
                          </a:lnTo>
                          <a:lnTo>
                            <a:pt x="1106581" y="109012"/>
                          </a:lnTo>
                          <a:lnTo>
                            <a:pt x="1107340" y="108788"/>
                          </a:lnTo>
                          <a:lnTo>
                            <a:pt x="1108044" y="108571"/>
                          </a:lnTo>
                          <a:lnTo>
                            <a:pt x="1108648" y="108356"/>
                          </a:lnTo>
                          <a:lnTo>
                            <a:pt x="1108794" y="108323"/>
                          </a:lnTo>
                          <a:lnTo>
                            <a:pt x="1109452" y="108102"/>
                          </a:lnTo>
                          <a:lnTo>
                            <a:pt x="1110102" y="107891"/>
                          </a:lnTo>
                          <a:lnTo>
                            <a:pt x="1110760" y="107698"/>
                          </a:lnTo>
                          <a:lnTo>
                            <a:pt x="1111511" y="107488"/>
                          </a:lnTo>
                          <a:lnTo>
                            <a:pt x="1112215" y="107252"/>
                          </a:lnTo>
                          <a:lnTo>
                            <a:pt x="1112818" y="107056"/>
                          </a:lnTo>
                          <a:lnTo>
                            <a:pt x="1112973" y="107014"/>
                          </a:lnTo>
                          <a:lnTo>
                            <a:pt x="1113476" y="106835"/>
                          </a:lnTo>
                          <a:lnTo>
                            <a:pt x="1113623" y="106803"/>
                          </a:lnTo>
                          <a:lnTo>
                            <a:pt x="1114281" y="106582"/>
                          </a:lnTo>
                          <a:lnTo>
                            <a:pt x="1114931" y="106382"/>
                          </a:lnTo>
                          <a:lnTo>
                            <a:pt x="1115690" y="106181"/>
                          </a:lnTo>
                          <a:lnTo>
                            <a:pt x="1116394" y="105944"/>
                          </a:lnTo>
                          <a:lnTo>
                            <a:pt x="1117044" y="105749"/>
                          </a:lnTo>
                          <a:lnTo>
                            <a:pt x="1117648" y="105541"/>
                          </a:lnTo>
                          <a:lnTo>
                            <a:pt x="1117802" y="105498"/>
                          </a:lnTo>
                          <a:lnTo>
                            <a:pt x="1118452" y="105289"/>
                          </a:lnTo>
                          <a:lnTo>
                            <a:pt x="1119110" y="105076"/>
                          </a:lnTo>
                          <a:lnTo>
                            <a:pt x="1119760" y="104882"/>
                          </a:lnTo>
                          <a:lnTo>
                            <a:pt x="1119915" y="104826"/>
                          </a:lnTo>
                          <a:lnTo>
                            <a:pt x="1120519" y="104669"/>
                          </a:lnTo>
                          <a:lnTo>
                            <a:pt x="1121223" y="104445"/>
                          </a:lnTo>
                          <a:lnTo>
                            <a:pt x="1121827" y="104239"/>
                          </a:lnTo>
                          <a:lnTo>
                            <a:pt x="1121973" y="104208"/>
                          </a:lnTo>
                          <a:lnTo>
                            <a:pt x="1122631" y="103988"/>
                          </a:lnTo>
                          <a:lnTo>
                            <a:pt x="1123281" y="103779"/>
                          </a:lnTo>
                          <a:lnTo>
                            <a:pt x="1123939" y="103581"/>
                          </a:lnTo>
                          <a:lnTo>
                            <a:pt x="1124690" y="103381"/>
                          </a:lnTo>
                          <a:lnTo>
                            <a:pt x="1125394" y="103138"/>
                          </a:lnTo>
                          <a:lnTo>
                            <a:pt x="1126052" y="102952"/>
                          </a:lnTo>
                          <a:lnTo>
                            <a:pt x="1126253" y="102939"/>
                          </a:lnTo>
                          <a:lnTo>
                            <a:pt x="1126803" y="102703"/>
                          </a:lnTo>
                          <a:lnTo>
                            <a:pt x="1127461" y="102484"/>
                          </a:lnTo>
                          <a:lnTo>
                            <a:pt x="1128110" y="102276"/>
                          </a:lnTo>
                          <a:lnTo>
                            <a:pt x="1128869" y="102086"/>
                          </a:lnTo>
                          <a:lnTo>
                            <a:pt x="1129573" y="101843"/>
                          </a:lnTo>
                          <a:lnTo>
                            <a:pt x="1130223" y="101650"/>
                          </a:lnTo>
                          <a:lnTo>
                            <a:pt x="1130424" y="101637"/>
                          </a:lnTo>
                          <a:lnTo>
                            <a:pt x="1130827" y="101452"/>
                          </a:lnTo>
                          <a:lnTo>
                            <a:pt x="1130982" y="101410"/>
                          </a:lnTo>
                          <a:lnTo>
                            <a:pt x="1131632" y="101202"/>
                          </a:lnTo>
                          <a:lnTo>
                            <a:pt x="1132290" y="100983"/>
                          </a:lnTo>
                          <a:lnTo>
                            <a:pt x="1132940" y="100791"/>
                          </a:lnTo>
                          <a:lnTo>
                            <a:pt x="1133095" y="100736"/>
                          </a:lnTo>
                          <a:lnTo>
                            <a:pt x="1133744" y="100544"/>
                          </a:lnTo>
                          <a:lnTo>
                            <a:pt x="1134402" y="100359"/>
                          </a:lnTo>
                          <a:lnTo>
                            <a:pt x="1135006" y="100163"/>
                          </a:lnTo>
                          <a:lnTo>
                            <a:pt x="1135153" y="100132"/>
                          </a:lnTo>
                          <a:lnTo>
                            <a:pt x="1135811" y="99914"/>
                          </a:lnTo>
                          <a:lnTo>
                            <a:pt x="1136461" y="99707"/>
                          </a:lnTo>
                          <a:lnTo>
                            <a:pt x="1137119" y="99502"/>
                          </a:lnTo>
                          <a:lnTo>
                            <a:pt x="1137266" y="99459"/>
                          </a:lnTo>
                          <a:lnTo>
                            <a:pt x="1137769" y="99311"/>
                          </a:lnTo>
                          <a:lnTo>
                            <a:pt x="1137924" y="99256"/>
                          </a:lnTo>
                          <a:lnTo>
                            <a:pt x="1138573" y="99064"/>
                          </a:lnTo>
                          <a:lnTo>
                            <a:pt x="1139231" y="98881"/>
                          </a:lnTo>
                          <a:lnTo>
                            <a:pt x="1139433" y="98868"/>
                          </a:lnTo>
                          <a:lnTo>
                            <a:pt x="1139982" y="98641"/>
                          </a:lnTo>
                          <a:lnTo>
                            <a:pt x="1140640" y="98424"/>
                          </a:lnTo>
                          <a:lnTo>
                            <a:pt x="1141290" y="98218"/>
                          </a:lnTo>
                          <a:lnTo>
                            <a:pt x="1141445" y="98176"/>
                          </a:lnTo>
                          <a:lnTo>
                            <a:pt x="1141948" y="98027"/>
                          </a:lnTo>
                          <a:lnTo>
                            <a:pt x="1142095" y="97970"/>
                          </a:lnTo>
                          <a:lnTo>
                            <a:pt x="1142753" y="97781"/>
                          </a:lnTo>
                          <a:lnTo>
                            <a:pt x="1143403" y="97591"/>
                          </a:lnTo>
                          <a:lnTo>
                            <a:pt x="1143604" y="97579"/>
                          </a:lnTo>
                          <a:lnTo>
                            <a:pt x="1144161" y="97361"/>
                          </a:lnTo>
                          <a:lnTo>
                            <a:pt x="1144811" y="97155"/>
                          </a:lnTo>
                          <a:lnTo>
                            <a:pt x="1145469" y="96938"/>
                          </a:lnTo>
                          <a:lnTo>
                            <a:pt x="1146119" y="96739"/>
                          </a:lnTo>
                          <a:lnTo>
                            <a:pt x="1146274" y="96692"/>
                          </a:lnTo>
                          <a:lnTo>
                            <a:pt x="1146924" y="96494"/>
                          </a:lnTo>
                          <a:lnTo>
                            <a:pt x="1147582" y="96312"/>
                          </a:lnTo>
                          <a:lnTo>
                            <a:pt x="1148333" y="96096"/>
                          </a:lnTo>
                          <a:lnTo>
                            <a:pt x="1148991" y="95880"/>
                          </a:lnTo>
                          <a:lnTo>
                            <a:pt x="1149640" y="95675"/>
                          </a:lnTo>
                          <a:lnTo>
                            <a:pt x="1150299" y="95464"/>
                          </a:lnTo>
                          <a:lnTo>
                            <a:pt x="1150445" y="95429"/>
                          </a:lnTo>
                          <a:lnTo>
                            <a:pt x="1151103" y="95219"/>
                          </a:lnTo>
                          <a:lnTo>
                            <a:pt x="1151753" y="95030"/>
                          </a:lnTo>
                          <a:lnTo>
                            <a:pt x="1152411" y="94848"/>
                          </a:lnTo>
                          <a:lnTo>
                            <a:pt x="1152613" y="94837"/>
                          </a:lnTo>
                          <a:lnTo>
                            <a:pt x="1153162" y="94619"/>
                          </a:lnTo>
                          <a:lnTo>
                            <a:pt x="1153820" y="94404"/>
                          </a:lnTo>
                          <a:lnTo>
                            <a:pt x="1154470" y="94199"/>
                          </a:lnTo>
                          <a:lnTo>
                            <a:pt x="1154625" y="94158"/>
                          </a:lnTo>
                          <a:lnTo>
                            <a:pt x="1155275" y="93954"/>
                          </a:lnTo>
                          <a:lnTo>
                            <a:pt x="1155933" y="93759"/>
                          </a:lnTo>
                          <a:lnTo>
                            <a:pt x="1156582" y="93570"/>
                          </a:lnTo>
                          <a:lnTo>
                            <a:pt x="1157341" y="93351"/>
                          </a:lnTo>
                          <a:lnTo>
                            <a:pt x="1158045" y="93147"/>
                          </a:lnTo>
                          <a:lnTo>
                            <a:pt x="1158649" y="92933"/>
                          </a:lnTo>
                          <a:lnTo>
                            <a:pt x="1159299" y="92729"/>
                          </a:lnTo>
                          <a:lnTo>
                            <a:pt x="1159454" y="92688"/>
                          </a:lnTo>
                          <a:lnTo>
                            <a:pt x="1160104" y="92485"/>
                          </a:lnTo>
                          <a:lnTo>
                            <a:pt x="1160762" y="92304"/>
                          </a:lnTo>
                          <a:lnTo>
                            <a:pt x="1161512" y="92099"/>
                          </a:lnTo>
                          <a:lnTo>
                            <a:pt x="1162217" y="91874"/>
                          </a:lnTo>
                          <a:lnTo>
                            <a:pt x="1162820" y="91681"/>
                          </a:lnTo>
                          <a:lnTo>
                            <a:pt x="1163478" y="91468"/>
                          </a:lnTo>
                          <a:lnTo>
                            <a:pt x="1163625" y="91437"/>
                          </a:lnTo>
                          <a:lnTo>
                            <a:pt x="1164283" y="91224"/>
                          </a:lnTo>
                          <a:lnTo>
                            <a:pt x="1164933" y="91034"/>
                          </a:lnTo>
                          <a:lnTo>
                            <a:pt x="1165591" y="90854"/>
                          </a:lnTo>
                          <a:lnTo>
                            <a:pt x="1165792" y="90844"/>
                          </a:lnTo>
                          <a:lnTo>
                            <a:pt x="1166342" y="90636"/>
                          </a:lnTo>
                          <a:lnTo>
                            <a:pt x="1167000" y="90423"/>
                          </a:lnTo>
                          <a:lnTo>
                            <a:pt x="1167650" y="90220"/>
                          </a:lnTo>
                          <a:lnTo>
                            <a:pt x="1167805" y="90180"/>
                          </a:lnTo>
                          <a:lnTo>
                            <a:pt x="1168455" y="89977"/>
                          </a:lnTo>
                          <a:lnTo>
                            <a:pt x="1169113" y="89775"/>
                          </a:lnTo>
                          <a:lnTo>
                            <a:pt x="1169763" y="89589"/>
                          </a:lnTo>
                          <a:lnTo>
                            <a:pt x="1170521" y="89381"/>
                          </a:lnTo>
                          <a:lnTo>
                            <a:pt x="1171225" y="89169"/>
                          </a:lnTo>
                          <a:lnTo>
                            <a:pt x="1171829" y="88966"/>
                          </a:lnTo>
                          <a:lnTo>
                            <a:pt x="1171976" y="88936"/>
                          </a:lnTo>
                          <a:lnTo>
                            <a:pt x="1172479" y="88764"/>
                          </a:lnTo>
                          <a:lnTo>
                            <a:pt x="1172634" y="88724"/>
                          </a:lnTo>
                          <a:lnTo>
                            <a:pt x="1173284" y="88522"/>
                          </a:lnTo>
                          <a:lnTo>
                            <a:pt x="1173942" y="88334"/>
                          </a:lnTo>
                          <a:lnTo>
                            <a:pt x="1174693" y="88140"/>
                          </a:lnTo>
                          <a:lnTo>
                            <a:pt x="1175397" y="87909"/>
                          </a:lnTo>
                          <a:lnTo>
                            <a:pt x="1176000" y="87726"/>
                          </a:lnTo>
                          <a:lnTo>
                            <a:pt x="1176155" y="87686"/>
                          </a:lnTo>
                          <a:lnTo>
                            <a:pt x="1176659" y="87514"/>
                          </a:lnTo>
                          <a:lnTo>
                            <a:pt x="1176805" y="87485"/>
                          </a:lnTo>
                          <a:lnTo>
                            <a:pt x="1177464" y="87273"/>
                          </a:lnTo>
                          <a:lnTo>
                            <a:pt x="1178113" y="87076"/>
                          </a:lnTo>
                          <a:lnTo>
                            <a:pt x="1178872" y="86892"/>
                          </a:lnTo>
                          <a:lnTo>
                            <a:pt x="1179576" y="86659"/>
                          </a:lnTo>
                          <a:lnTo>
                            <a:pt x="1180226" y="86474"/>
                          </a:lnTo>
                          <a:lnTo>
                            <a:pt x="1180830" y="86279"/>
                          </a:lnTo>
                          <a:lnTo>
                            <a:pt x="1180985" y="86239"/>
                          </a:lnTo>
                          <a:lnTo>
                            <a:pt x="1181635" y="86038"/>
                          </a:lnTo>
                          <a:lnTo>
                            <a:pt x="1182293" y="85830"/>
                          </a:lnTo>
                          <a:lnTo>
                            <a:pt x="1182943" y="85645"/>
                          </a:lnTo>
                          <a:lnTo>
                            <a:pt x="1183098" y="85592"/>
                          </a:lnTo>
                          <a:lnTo>
                            <a:pt x="1183702" y="85448"/>
                          </a:lnTo>
                          <a:lnTo>
                            <a:pt x="1184406" y="85230"/>
                          </a:lnTo>
                          <a:lnTo>
                            <a:pt x="1185010" y="85037"/>
                          </a:lnTo>
                          <a:lnTo>
                            <a:pt x="1185156" y="85008"/>
                          </a:lnTo>
                          <a:lnTo>
                            <a:pt x="1185814" y="84797"/>
                          </a:lnTo>
                          <a:lnTo>
                            <a:pt x="1186464" y="84597"/>
                          </a:lnTo>
                          <a:lnTo>
                            <a:pt x="1187122" y="84403"/>
                          </a:lnTo>
                          <a:lnTo>
                            <a:pt x="1187772" y="84219"/>
                          </a:lnTo>
                          <a:lnTo>
                            <a:pt x="1187927" y="84166"/>
                          </a:lnTo>
                          <a:lnTo>
                            <a:pt x="1188577" y="83981"/>
                          </a:lnTo>
                          <a:lnTo>
                            <a:pt x="1189235" y="83805"/>
                          </a:lnTo>
                          <a:lnTo>
                            <a:pt x="1189436" y="83796"/>
                          </a:lnTo>
                          <a:lnTo>
                            <a:pt x="1189986" y="83571"/>
                          </a:lnTo>
                          <a:lnTo>
                            <a:pt x="1190644" y="83360"/>
                          </a:lnTo>
                          <a:lnTo>
                            <a:pt x="1191294" y="83161"/>
                          </a:lnTo>
                          <a:lnTo>
                            <a:pt x="1191952" y="82981"/>
                          </a:lnTo>
                          <a:lnTo>
                            <a:pt x="1192099" y="82922"/>
                          </a:lnTo>
                          <a:lnTo>
                            <a:pt x="1192757" y="82744"/>
                          </a:lnTo>
                          <a:lnTo>
                            <a:pt x="1193406" y="82561"/>
                          </a:lnTo>
                          <a:lnTo>
                            <a:pt x="1193608" y="82552"/>
                          </a:lnTo>
                          <a:lnTo>
                            <a:pt x="1194010" y="82376"/>
                          </a:lnTo>
                          <a:lnTo>
                            <a:pt x="1194165" y="82337"/>
                          </a:lnTo>
                          <a:lnTo>
                            <a:pt x="1194815" y="82138"/>
                          </a:lnTo>
                          <a:lnTo>
                            <a:pt x="1195473" y="81928"/>
                          </a:lnTo>
                          <a:lnTo>
                            <a:pt x="1196123" y="81739"/>
                          </a:lnTo>
                          <a:lnTo>
                            <a:pt x="1196278" y="81690"/>
                          </a:lnTo>
                          <a:lnTo>
                            <a:pt x="1196928" y="81503"/>
                          </a:lnTo>
                          <a:lnTo>
                            <a:pt x="1197586" y="81329"/>
                          </a:lnTo>
                          <a:lnTo>
                            <a:pt x="1198236" y="81146"/>
                          </a:lnTo>
                          <a:lnTo>
                            <a:pt x="1198437" y="81137"/>
                          </a:lnTo>
                          <a:lnTo>
                            <a:pt x="1198995" y="80909"/>
                          </a:lnTo>
                          <a:lnTo>
                            <a:pt x="1199645" y="80711"/>
                          </a:lnTo>
                          <a:lnTo>
                            <a:pt x="1200303" y="80509"/>
                          </a:lnTo>
                          <a:lnTo>
                            <a:pt x="1200450" y="80473"/>
                          </a:lnTo>
                          <a:lnTo>
                            <a:pt x="1200953" y="80327"/>
                          </a:lnTo>
                          <a:lnTo>
                            <a:pt x="1201108" y="80274"/>
                          </a:lnTo>
                          <a:lnTo>
                            <a:pt x="1201758" y="80091"/>
                          </a:lnTo>
                          <a:lnTo>
                            <a:pt x="1202416" y="79918"/>
                          </a:lnTo>
                          <a:lnTo>
                            <a:pt x="1202617" y="79909"/>
                          </a:lnTo>
                          <a:lnTo>
                            <a:pt x="1203166" y="79694"/>
                          </a:lnTo>
                          <a:lnTo>
                            <a:pt x="1203825" y="79485"/>
                          </a:lnTo>
                          <a:lnTo>
                            <a:pt x="1204474" y="79288"/>
                          </a:lnTo>
                          <a:lnTo>
                            <a:pt x="1205132" y="79101"/>
                          </a:lnTo>
                          <a:lnTo>
                            <a:pt x="1205279" y="79051"/>
                          </a:lnTo>
                          <a:lnTo>
                            <a:pt x="1205937" y="78867"/>
                          </a:lnTo>
                          <a:lnTo>
                            <a:pt x="1206587" y="78685"/>
                          </a:lnTo>
                          <a:lnTo>
                            <a:pt x="1207346" y="78472"/>
                          </a:lnTo>
                          <a:lnTo>
                            <a:pt x="1207996" y="78275"/>
                          </a:lnTo>
                          <a:lnTo>
                            <a:pt x="1208654" y="78068"/>
                          </a:lnTo>
                          <a:lnTo>
                            <a:pt x="1209304" y="77871"/>
                          </a:lnTo>
                          <a:lnTo>
                            <a:pt x="1209459" y="77831"/>
                          </a:lnTo>
                          <a:lnTo>
                            <a:pt x="1210109" y="77637"/>
                          </a:lnTo>
                          <a:lnTo>
                            <a:pt x="1210767" y="77465"/>
                          </a:lnTo>
                          <a:lnTo>
                            <a:pt x="1211417" y="77284"/>
                          </a:lnTo>
                          <a:lnTo>
                            <a:pt x="1211618" y="77276"/>
                          </a:lnTo>
                          <a:lnTo>
                            <a:pt x="1212176" y="77058"/>
                          </a:lnTo>
                          <a:lnTo>
                            <a:pt x="1212826" y="76862"/>
                          </a:lnTo>
                          <a:lnTo>
                            <a:pt x="1213484" y="76654"/>
                          </a:lnTo>
                          <a:lnTo>
                            <a:pt x="1213631" y="76626"/>
                          </a:lnTo>
                          <a:lnTo>
                            <a:pt x="1214289" y="76420"/>
                          </a:lnTo>
                          <a:lnTo>
                            <a:pt x="1214939" y="76239"/>
                          </a:lnTo>
                          <a:lnTo>
                            <a:pt x="1215597" y="76067"/>
                          </a:lnTo>
                          <a:lnTo>
                            <a:pt x="1215798" y="76060"/>
                          </a:lnTo>
                          <a:lnTo>
                            <a:pt x="1216347" y="75855"/>
                          </a:lnTo>
                          <a:lnTo>
                            <a:pt x="1217005" y="75649"/>
                          </a:lnTo>
                          <a:lnTo>
                            <a:pt x="1217655" y="75453"/>
                          </a:lnTo>
                          <a:lnTo>
                            <a:pt x="1217810" y="75414"/>
                          </a:lnTo>
                          <a:lnTo>
                            <a:pt x="1218313" y="75258"/>
                          </a:lnTo>
                          <a:lnTo>
                            <a:pt x="1218460" y="75219"/>
                          </a:lnTo>
                          <a:lnTo>
                            <a:pt x="1219118" y="75026"/>
                          </a:lnTo>
                          <a:lnTo>
                            <a:pt x="1219768" y="74847"/>
                          </a:lnTo>
                          <a:lnTo>
                            <a:pt x="1220527" y="74645"/>
                          </a:lnTo>
                          <a:lnTo>
                            <a:pt x="1221231" y="74443"/>
                          </a:lnTo>
                          <a:lnTo>
                            <a:pt x="1221835" y="74244"/>
                          </a:lnTo>
                          <a:lnTo>
                            <a:pt x="1222485" y="74049"/>
                          </a:lnTo>
                          <a:lnTo>
                            <a:pt x="1222640" y="74010"/>
                          </a:lnTo>
                          <a:lnTo>
                            <a:pt x="1223290" y="73815"/>
                          </a:lnTo>
                          <a:lnTo>
                            <a:pt x="1223948" y="73638"/>
                          </a:lnTo>
                          <a:lnTo>
                            <a:pt x="1224699" y="73450"/>
                          </a:lnTo>
                          <a:lnTo>
                            <a:pt x="1225357" y="73245"/>
                          </a:lnTo>
                          <a:lnTo>
                            <a:pt x="1226006" y="73050"/>
                          </a:lnTo>
                          <a:lnTo>
                            <a:pt x="1226665" y="72845"/>
                          </a:lnTo>
                          <a:lnTo>
                            <a:pt x="1226811" y="72818"/>
                          </a:lnTo>
                          <a:lnTo>
                            <a:pt x="1227470" y="72612"/>
                          </a:lnTo>
                          <a:lnTo>
                            <a:pt x="1228119" y="72424"/>
                          </a:lnTo>
                          <a:lnTo>
                            <a:pt x="1228778" y="72254"/>
                          </a:lnTo>
                          <a:lnTo>
                            <a:pt x="1229528" y="72054"/>
                          </a:lnTo>
                          <a:lnTo>
                            <a:pt x="1230233" y="71846"/>
                          </a:lnTo>
                          <a:lnTo>
                            <a:pt x="1230836" y="71655"/>
                          </a:lnTo>
                          <a:lnTo>
                            <a:pt x="1230991" y="71616"/>
                          </a:lnTo>
                          <a:lnTo>
                            <a:pt x="1231641" y="71423"/>
                          </a:lnTo>
                          <a:lnTo>
                            <a:pt x="1232299" y="71223"/>
                          </a:lnTo>
                          <a:lnTo>
                            <a:pt x="1232949" y="71045"/>
                          </a:lnTo>
                          <a:lnTo>
                            <a:pt x="1233708" y="70856"/>
                          </a:lnTo>
                          <a:lnTo>
                            <a:pt x="1234412" y="70646"/>
                          </a:lnTo>
                          <a:lnTo>
                            <a:pt x="1235016" y="70458"/>
                          </a:lnTo>
                          <a:lnTo>
                            <a:pt x="1235163" y="70431"/>
                          </a:lnTo>
                          <a:lnTo>
                            <a:pt x="1235666" y="70265"/>
                          </a:lnTo>
                          <a:lnTo>
                            <a:pt x="1235821" y="70226"/>
                          </a:lnTo>
                          <a:lnTo>
                            <a:pt x="1236471" y="70034"/>
                          </a:lnTo>
                          <a:lnTo>
                            <a:pt x="1237129" y="69848"/>
                          </a:lnTo>
                          <a:lnTo>
                            <a:pt x="1237779" y="69670"/>
                          </a:lnTo>
                          <a:lnTo>
                            <a:pt x="1237934" y="69619"/>
                          </a:lnTo>
                          <a:lnTo>
                            <a:pt x="1238584" y="69442"/>
                          </a:lnTo>
                          <a:lnTo>
                            <a:pt x="1239242" y="69273"/>
                          </a:lnTo>
                          <a:lnTo>
                            <a:pt x="1239846" y="69072"/>
                          </a:lnTo>
                          <a:lnTo>
                            <a:pt x="1239993" y="69045"/>
                          </a:lnTo>
                          <a:lnTo>
                            <a:pt x="1240651" y="68841"/>
                          </a:lnTo>
                          <a:lnTo>
                            <a:pt x="1241301" y="68649"/>
                          </a:lnTo>
                          <a:lnTo>
                            <a:pt x="1241959" y="68477"/>
                          </a:lnTo>
                          <a:lnTo>
                            <a:pt x="1242106" y="68419"/>
                          </a:lnTo>
                          <a:lnTo>
                            <a:pt x="1242709" y="68290"/>
                          </a:lnTo>
                          <a:lnTo>
                            <a:pt x="1243414" y="68073"/>
                          </a:lnTo>
                          <a:lnTo>
                            <a:pt x="1244018" y="67894"/>
                          </a:lnTo>
                          <a:lnTo>
                            <a:pt x="1244173" y="67856"/>
                          </a:lnTo>
                          <a:lnTo>
                            <a:pt x="1244822" y="67664"/>
                          </a:lnTo>
                          <a:lnTo>
                            <a:pt x="1245481" y="67461"/>
                          </a:lnTo>
                          <a:lnTo>
                            <a:pt x="1246131" y="67280"/>
                          </a:lnTo>
                          <a:lnTo>
                            <a:pt x="1246889" y="67103"/>
                          </a:lnTo>
                          <a:lnTo>
                            <a:pt x="1247594" y="66885"/>
                          </a:lnTo>
                          <a:lnTo>
                            <a:pt x="1248197" y="66708"/>
                          </a:lnTo>
                          <a:lnTo>
                            <a:pt x="1248344" y="66682"/>
                          </a:lnTo>
                          <a:lnTo>
                            <a:pt x="1249002" y="66480"/>
                          </a:lnTo>
                          <a:lnTo>
                            <a:pt x="1249652" y="66288"/>
                          </a:lnTo>
                          <a:lnTo>
                            <a:pt x="1250311" y="66094"/>
                          </a:lnTo>
                          <a:lnTo>
                            <a:pt x="1250960" y="65919"/>
                          </a:lnTo>
                          <a:lnTo>
                            <a:pt x="1251116" y="65867"/>
                          </a:lnTo>
                          <a:lnTo>
                            <a:pt x="1251766" y="65692"/>
                          </a:lnTo>
                          <a:lnTo>
                            <a:pt x="1252424" y="65526"/>
                          </a:lnTo>
                          <a:lnTo>
                            <a:pt x="1252625" y="65521"/>
                          </a:lnTo>
                          <a:lnTo>
                            <a:pt x="1253027" y="65336"/>
                          </a:lnTo>
                          <a:lnTo>
                            <a:pt x="1253174" y="65309"/>
                          </a:lnTo>
                          <a:lnTo>
                            <a:pt x="1253832" y="65107"/>
                          </a:lnTo>
                          <a:lnTo>
                            <a:pt x="1254482" y="64916"/>
                          </a:lnTo>
                          <a:lnTo>
                            <a:pt x="1255140" y="64737"/>
                          </a:lnTo>
                          <a:lnTo>
                            <a:pt x="1255287" y="64689"/>
                          </a:lnTo>
                          <a:lnTo>
                            <a:pt x="1255945" y="64511"/>
                          </a:lnTo>
                          <a:lnTo>
                            <a:pt x="1256595" y="64337"/>
                          </a:lnTo>
                          <a:lnTo>
                            <a:pt x="1257199" y="64169"/>
                          </a:lnTo>
                          <a:lnTo>
                            <a:pt x="1257354" y="64132"/>
                          </a:lnTo>
                          <a:lnTo>
                            <a:pt x="1258004" y="63942"/>
                          </a:lnTo>
                          <a:lnTo>
                            <a:pt x="1258662" y="63741"/>
                          </a:lnTo>
                          <a:lnTo>
                            <a:pt x="1259312" y="63551"/>
                          </a:lnTo>
                          <a:lnTo>
                            <a:pt x="1259467" y="63513"/>
                          </a:lnTo>
                          <a:lnTo>
                            <a:pt x="1259970" y="63385"/>
                          </a:lnTo>
                          <a:lnTo>
                            <a:pt x="1260117" y="63326"/>
                          </a:lnTo>
                          <a:lnTo>
                            <a:pt x="1260775" y="63160"/>
                          </a:lnTo>
                          <a:lnTo>
                            <a:pt x="1261425" y="62986"/>
                          </a:lnTo>
                          <a:lnTo>
                            <a:pt x="1261626" y="62982"/>
                          </a:lnTo>
                          <a:lnTo>
                            <a:pt x="1262184" y="62768"/>
                          </a:lnTo>
                          <a:lnTo>
                            <a:pt x="1262834" y="62579"/>
                          </a:lnTo>
                          <a:lnTo>
                            <a:pt x="1263492" y="62378"/>
                          </a:lnTo>
                          <a:lnTo>
                            <a:pt x="1264142" y="62202"/>
                          </a:lnTo>
                          <a:lnTo>
                            <a:pt x="1264297" y="62152"/>
                          </a:lnTo>
                          <a:lnTo>
                            <a:pt x="1264947" y="61979"/>
                          </a:lnTo>
                          <a:lnTo>
                            <a:pt x="1265605" y="61813"/>
                          </a:lnTo>
                          <a:lnTo>
                            <a:pt x="1265807" y="61809"/>
                          </a:lnTo>
                          <a:lnTo>
                            <a:pt x="1266356" y="61610"/>
                          </a:lnTo>
                          <a:lnTo>
                            <a:pt x="1267014" y="61410"/>
                          </a:lnTo>
                          <a:lnTo>
                            <a:pt x="1267664" y="61220"/>
                          </a:lnTo>
                          <a:lnTo>
                            <a:pt x="1268322" y="61032"/>
                          </a:lnTo>
                          <a:lnTo>
                            <a:pt x="1268469" y="60994"/>
                          </a:lnTo>
                          <a:lnTo>
                            <a:pt x="1269127" y="60809"/>
                          </a:lnTo>
                          <a:lnTo>
                            <a:pt x="1269777" y="60636"/>
                          </a:lnTo>
                          <a:lnTo>
                            <a:pt x="1270435" y="60472"/>
                          </a:lnTo>
                          <a:lnTo>
                            <a:pt x="1270637" y="60469"/>
                          </a:lnTo>
                          <a:lnTo>
                            <a:pt x="1271186" y="60255"/>
                          </a:lnTo>
                          <a:lnTo>
                            <a:pt x="1271844" y="60055"/>
                          </a:lnTo>
                          <a:lnTo>
                            <a:pt x="1272494" y="59867"/>
                          </a:lnTo>
                          <a:lnTo>
                            <a:pt x="1272649" y="59830"/>
                          </a:lnTo>
                          <a:lnTo>
                            <a:pt x="1273299" y="59642"/>
                          </a:lnTo>
                          <a:lnTo>
                            <a:pt x="1273957" y="59470"/>
                          </a:lnTo>
                          <a:lnTo>
                            <a:pt x="1274607" y="59298"/>
                          </a:lnTo>
                          <a:lnTo>
                            <a:pt x="1274808" y="59295"/>
                          </a:lnTo>
                          <a:lnTo>
                            <a:pt x="1275366" y="59093"/>
                          </a:lnTo>
                          <a:lnTo>
                            <a:pt x="1276016" y="58905"/>
                          </a:lnTo>
                          <a:lnTo>
                            <a:pt x="1276674" y="58706"/>
                          </a:lnTo>
                          <a:lnTo>
                            <a:pt x="1276821" y="58681"/>
                          </a:lnTo>
                          <a:lnTo>
                            <a:pt x="1277324" y="58522"/>
                          </a:lnTo>
                          <a:lnTo>
                            <a:pt x="1277479" y="58481"/>
                          </a:lnTo>
                          <a:lnTo>
                            <a:pt x="1278129" y="58300"/>
                          </a:lnTo>
                          <a:lnTo>
                            <a:pt x="1278787" y="58137"/>
                          </a:lnTo>
                          <a:lnTo>
                            <a:pt x="1278988" y="58134"/>
                          </a:lnTo>
                          <a:lnTo>
                            <a:pt x="1279538" y="57946"/>
                          </a:lnTo>
                          <a:lnTo>
                            <a:pt x="1280242" y="57744"/>
                          </a:lnTo>
                          <a:lnTo>
                            <a:pt x="1280846" y="57560"/>
                          </a:lnTo>
                          <a:lnTo>
                            <a:pt x="1281504" y="57363"/>
                          </a:lnTo>
                          <a:lnTo>
                            <a:pt x="1281651" y="57336"/>
                          </a:lnTo>
                          <a:lnTo>
                            <a:pt x="1282309" y="57141"/>
                          </a:lnTo>
                          <a:lnTo>
                            <a:pt x="1282959" y="56971"/>
                          </a:lnTo>
                          <a:lnTo>
                            <a:pt x="1283718" y="56791"/>
                          </a:lnTo>
                          <a:lnTo>
                            <a:pt x="1284368" y="56604"/>
                          </a:lnTo>
                          <a:lnTo>
                            <a:pt x="1285026" y="56406"/>
                          </a:lnTo>
                          <a:lnTo>
                            <a:pt x="1285676" y="56219"/>
                          </a:lnTo>
                          <a:lnTo>
                            <a:pt x="1285831" y="56183"/>
                          </a:lnTo>
                          <a:lnTo>
                            <a:pt x="1286481" y="55996"/>
                          </a:lnTo>
                          <a:lnTo>
                            <a:pt x="1287139" y="55816"/>
                          </a:lnTo>
                          <a:lnTo>
                            <a:pt x="1287789" y="55646"/>
                          </a:lnTo>
                          <a:lnTo>
                            <a:pt x="1288548" y="55453"/>
                          </a:lnTo>
                          <a:lnTo>
                            <a:pt x="1289252" y="55264"/>
                          </a:lnTo>
                          <a:lnTo>
                            <a:pt x="1289856" y="55069"/>
                          </a:lnTo>
                          <a:lnTo>
                            <a:pt x="1290003" y="55044"/>
                          </a:lnTo>
                          <a:lnTo>
                            <a:pt x="1290506" y="54883"/>
                          </a:lnTo>
                          <a:lnTo>
                            <a:pt x="1290661" y="54847"/>
                          </a:lnTo>
                          <a:lnTo>
                            <a:pt x="1291311" y="54661"/>
                          </a:lnTo>
                          <a:lnTo>
                            <a:pt x="1291969" y="54496"/>
                          </a:lnTo>
                          <a:lnTo>
                            <a:pt x="1292720" y="54317"/>
                          </a:lnTo>
                          <a:lnTo>
                            <a:pt x="1293424" y="54107"/>
                          </a:lnTo>
                          <a:lnTo>
                            <a:pt x="1294028" y="53934"/>
                          </a:lnTo>
                          <a:lnTo>
                            <a:pt x="1294183" y="53898"/>
                          </a:lnTo>
                          <a:lnTo>
                            <a:pt x="1294686" y="53737"/>
                          </a:lnTo>
                          <a:lnTo>
                            <a:pt x="1294833" y="53713"/>
                          </a:lnTo>
                          <a:lnTo>
                            <a:pt x="1295491" y="53516"/>
                          </a:lnTo>
                          <a:lnTo>
                            <a:pt x="1296141" y="53341"/>
                          </a:lnTo>
                          <a:lnTo>
                            <a:pt x="1296900" y="53173"/>
                          </a:lnTo>
                          <a:lnTo>
                            <a:pt x="1297550" y="52988"/>
                          </a:lnTo>
                          <a:lnTo>
                            <a:pt x="1298208" y="52791"/>
                          </a:lnTo>
                          <a:lnTo>
                            <a:pt x="1298858" y="52606"/>
                          </a:lnTo>
                          <a:lnTo>
                            <a:pt x="1299013" y="52570"/>
                          </a:lnTo>
                          <a:lnTo>
                            <a:pt x="1299663" y="52385"/>
                          </a:lnTo>
                          <a:lnTo>
                            <a:pt x="1300321" y="52197"/>
                          </a:lnTo>
                          <a:lnTo>
                            <a:pt x="1300971" y="52029"/>
                          </a:lnTo>
                          <a:lnTo>
                            <a:pt x="1301127" y="51978"/>
                          </a:lnTo>
                          <a:lnTo>
                            <a:pt x="1301730" y="51848"/>
                          </a:lnTo>
                          <a:lnTo>
                            <a:pt x="1302435" y="51650"/>
                          </a:lnTo>
                          <a:lnTo>
                            <a:pt x="1303038" y="51468"/>
                          </a:lnTo>
                          <a:lnTo>
                            <a:pt x="1303185" y="51443"/>
                          </a:lnTo>
                          <a:lnTo>
                            <a:pt x="1303844" y="51248"/>
                          </a:lnTo>
                          <a:lnTo>
                            <a:pt x="1304494" y="51063"/>
                          </a:lnTo>
                          <a:lnTo>
                            <a:pt x="1305152" y="50889"/>
                          </a:lnTo>
                          <a:lnTo>
                            <a:pt x="1305802" y="50722"/>
                          </a:lnTo>
                          <a:lnTo>
                            <a:pt x="1305957" y="50672"/>
                          </a:lnTo>
                          <a:lnTo>
                            <a:pt x="1306607" y="50504"/>
                          </a:lnTo>
                          <a:lnTo>
                            <a:pt x="1307210" y="50344"/>
                          </a:lnTo>
                          <a:lnTo>
                            <a:pt x="1307365" y="50308"/>
                          </a:lnTo>
                          <a:lnTo>
                            <a:pt x="1308016" y="50124"/>
                          </a:lnTo>
                          <a:lnTo>
                            <a:pt x="1308674" y="49930"/>
                          </a:lnTo>
                          <a:lnTo>
                            <a:pt x="1309324" y="49745"/>
                          </a:lnTo>
                          <a:lnTo>
                            <a:pt x="1309982" y="49586"/>
                          </a:lnTo>
                          <a:lnTo>
                            <a:pt x="1310129" y="49527"/>
                          </a:lnTo>
                          <a:lnTo>
                            <a:pt x="1310787" y="49369"/>
                          </a:lnTo>
                          <a:lnTo>
                            <a:pt x="1311437" y="49202"/>
                          </a:lnTo>
                          <a:lnTo>
                            <a:pt x="1312041" y="49028"/>
                          </a:lnTo>
                          <a:lnTo>
                            <a:pt x="1312196" y="48993"/>
                          </a:lnTo>
                          <a:lnTo>
                            <a:pt x="1312846" y="48810"/>
                          </a:lnTo>
                          <a:lnTo>
                            <a:pt x="1313504" y="48616"/>
                          </a:lnTo>
                          <a:lnTo>
                            <a:pt x="1314154" y="48445"/>
                          </a:lnTo>
                          <a:lnTo>
                            <a:pt x="1314309" y="48397"/>
                          </a:lnTo>
                          <a:lnTo>
                            <a:pt x="1314959" y="48229"/>
                          </a:lnTo>
                          <a:lnTo>
                            <a:pt x="1315617" y="48071"/>
                          </a:lnTo>
                          <a:lnTo>
                            <a:pt x="1316221" y="47901"/>
                          </a:lnTo>
                          <a:lnTo>
                            <a:pt x="1316368" y="47877"/>
                          </a:lnTo>
                          <a:lnTo>
                            <a:pt x="1317026" y="47683"/>
                          </a:lnTo>
                          <a:lnTo>
                            <a:pt x="1317676" y="47500"/>
                          </a:lnTo>
                          <a:lnTo>
                            <a:pt x="1318334" y="47317"/>
                          </a:lnTo>
                          <a:lnTo>
                            <a:pt x="1318984" y="47151"/>
                          </a:lnTo>
                          <a:lnTo>
                            <a:pt x="1319139" y="47102"/>
                          </a:lnTo>
                          <a:lnTo>
                            <a:pt x="1319789" y="46936"/>
                          </a:lnTo>
                          <a:lnTo>
                            <a:pt x="1320448" y="46778"/>
                          </a:lnTo>
                          <a:lnTo>
                            <a:pt x="1320649" y="46778"/>
                          </a:lnTo>
                          <a:lnTo>
                            <a:pt x="1321198" y="46571"/>
                          </a:lnTo>
                          <a:lnTo>
                            <a:pt x="1321856" y="46377"/>
                          </a:lnTo>
                          <a:lnTo>
                            <a:pt x="1322506" y="46195"/>
                          </a:lnTo>
                          <a:lnTo>
                            <a:pt x="1323164" y="46026"/>
                          </a:lnTo>
                          <a:lnTo>
                            <a:pt x="1323311" y="45978"/>
                          </a:lnTo>
                          <a:lnTo>
                            <a:pt x="1323970" y="45811"/>
                          </a:lnTo>
                          <a:lnTo>
                            <a:pt x="1324620" y="45646"/>
                          </a:lnTo>
                          <a:lnTo>
                            <a:pt x="1324821" y="45646"/>
                          </a:lnTo>
                          <a:lnTo>
                            <a:pt x="1325223" y="45485"/>
                          </a:lnTo>
                          <a:lnTo>
                            <a:pt x="1325378" y="45451"/>
                          </a:lnTo>
                          <a:lnTo>
                            <a:pt x="1326029" y="45269"/>
                          </a:lnTo>
                          <a:lnTo>
                            <a:pt x="1326687" y="45076"/>
                          </a:lnTo>
                          <a:lnTo>
                            <a:pt x="1327337" y="44897"/>
                          </a:lnTo>
                          <a:lnTo>
                            <a:pt x="1327492" y="44859"/>
                          </a:lnTo>
                          <a:lnTo>
                            <a:pt x="1328142" y="44682"/>
                          </a:lnTo>
                          <a:lnTo>
                            <a:pt x="1328800" y="44526"/>
                          </a:lnTo>
                          <a:lnTo>
                            <a:pt x="1329450" y="44362"/>
                          </a:lnTo>
                          <a:lnTo>
                            <a:pt x="1329651" y="44362"/>
                          </a:lnTo>
                          <a:lnTo>
                            <a:pt x="1330209" y="44153"/>
                          </a:lnTo>
                          <a:lnTo>
                            <a:pt x="1330859" y="43972"/>
                          </a:lnTo>
                          <a:lnTo>
                            <a:pt x="1331517" y="43780"/>
                          </a:lnTo>
                          <a:lnTo>
                            <a:pt x="1331664" y="43756"/>
                          </a:lnTo>
                          <a:lnTo>
                            <a:pt x="1332167" y="43614"/>
                          </a:lnTo>
                          <a:lnTo>
                            <a:pt x="1332322" y="43565"/>
                          </a:lnTo>
                          <a:lnTo>
                            <a:pt x="1332972" y="43401"/>
                          </a:lnTo>
                          <a:lnTo>
                            <a:pt x="1333630" y="43246"/>
                          </a:lnTo>
                          <a:lnTo>
                            <a:pt x="1333832" y="43246"/>
                          </a:lnTo>
                          <a:lnTo>
                            <a:pt x="1334381" y="43052"/>
                          </a:lnTo>
                          <a:lnTo>
                            <a:pt x="1335039" y="42860"/>
                          </a:lnTo>
                          <a:lnTo>
                            <a:pt x="1335689" y="42679"/>
                          </a:lnTo>
                          <a:lnTo>
                            <a:pt x="1336347" y="42501"/>
                          </a:lnTo>
                          <a:lnTo>
                            <a:pt x="1336494" y="42465"/>
                          </a:lnTo>
                          <a:lnTo>
                            <a:pt x="1337152" y="42288"/>
                          </a:lnTo>
                          <a:lnTo>
                            <a:pt x="1337803" y="42125"/>
                          </a:lnTo>
                          <a:lnTo>
                            <a:pt x="1338561" y="41942"/>
                          </a:lnTo>
                          <a:lnTo>
                            <a:pt x="1339211" y="41762"/>
                          </a:lnTo>
                          <a:lnTo>
                            <a:pt x="1339869" y="41571"/>
                          </a:lnTo>
                          <a:lnTo>
                            <a:pt x="1340520" y="41391"/>
                          </a:lnTo>
                          <a:lnTo>
                            <a:pt x="1340675" y="41357"/>
                          </a:lnTo>
                          <a:lnTo>
                            <a:pt x="1341325" y="41177"/>
                          </a:lnTo>
                          <a:lnTo>
                            <a:pt x="1341983" y="41015"/>
                          </a:lnTo>
                          <a:lnTo>
                            <a:pt x="1342633" y="40853"/>
                          </a:lnTo>
                          <a:lnTo>
                            <a:pt x="1342834" y="40853"/>
                          </a:lnTo>
                          <a:lnTo>
                            <a:pt x="1343392" y="40657"/>
                          </a:lnTo>
                          <a:lnTo>
                            <a:pt x="1344042" y="40478"/>
                          </a:lnTo>
                          <a:lnTo>
                            <a:pt x="1344700" y="40287"/>
                          </a:lnTo>
                          <a:lnTo>
                            <a:pt x="1344847" y="40264"/>
                          </a:lnTo>
                          <a:lnTo>
                            <a:pt x="1345505" y="40073"/>
                          </a:lnTo>
                          <a:lnTo>
                            <a:pt x="1346155" y="39901"/>
                          </a:lnTo>
                          <a:lnTo>
                            <a:pt x="1346813" y="39747"/>
                          </a:lnTo>
                          <a:lnTo>
                            <a:pt x="1347015" y="39748"/>
                          </a:lnTo>
                          <a:lnTo>
                            <a:pt x="1347564" y="39566"/>
                          </a:lnTo>
                          <a:lnTo>
                            <a:pt x="1348268" y="39374"/>
                          </a:lnTo>
                          <a:lnTo>
                            <a:pt x="1348872" y="39197"/>
                          </a:lnTo>
                          <a:lnTo>
                            <a:pt x="1349027" y="39163"/>
                          </a:lnTo>
                          <a:lnTo>
                            <a:pt x="1349530" y="39009"/>
                          </a:lnTo>
                          <a:lnTo>
                            <a:pt x="1349677" y="38985"/>
                          </a:lnTo>
                          <a:lnTo>
                            <a:pt x="1350336" y="38798"/>
                          </a:lnTo>
                          <a:lnTo>
                            <a:pt x="1350986" y="38636"/>
                          </a:lnTo>
                          <a:lnTo>
                            <a:pt x="1351744" y="38468"/>
                          </a:lnTo>
                          <a:lnTo>
                            <a:pt x="1352449" y="38273"/>
                          </a:lnTo>
                          <a:lnTo>
                            <a:pt x="1353053" y="38100"/>
                          </a:lnTo>
                          <a:lnTo>
                            <a:pt x="1353703" y="37922"/>
                          </a:lnTo>
                          <a:lnTo>
                            <a:pt x="1353858" y="37887"/>
                          </a:lnTo>
                          <a:lnTo>
                            <a:pt x="1354508" y="37709"/>
                          </a:lnTo>
                          <a:lnTo>
                            <a:pt x="1355166" y="37538"/>
                          </a:lnTo>
                          <a:lnTo>
                            <a:pt x="1355816" y="37377"/>
                          </a:lnTo>
                          <a:lnTo>
                            <a:pt x="1355971" y="37328"/>
                          </a:lnTo>
                          <a:lnTo>
                            <a:pt x="1356575" y="37195"/>
                          </a:lnTo>
                          <a:lnTo>
                            <a:pt x="1357279" y="37015"/>
                          </a:lnTo>
                          <a:lnTo>
                            <a:pt x="1357883" y="36828"/>
                          </a:lnTo>
                          <a:lnTo>
                            <a:pt x="1358030" y="36805"/>
                          </a:lnTo>
                          <a:lnTo>
                            <a:pt x="1358688" y="36616"/>
                          </a:lnTo>
                          <a:lnTo>
                            <a:pt x="1359338" y="36439"/>
                          </a:lnTo>
                          <a:lnTo>
                            <a:pt x="1359997" y="36282"/>
                          </a:lnTo>
                          <a:lnTo>
                            <a:pt x="1360747" y="36115"/>
                          </a:lnTo>
                          <a:lnTo>
                            <a:pt x="1361452" y="35913"/>
                          </a:lnTo>
                          <a:lnTo>
                            <a:pt x="1362055" y="35749"/>
                          </a:lnTo>
                          <a:lnTo>
                            <a:pt x="1362210" y="35715"/>
                          </a:lnTo>
                          <a:lnTo>
                            <a:pt x="1362861" y="35538"/>
                          </a:lnTo>
                          <a:lnTo>
                            <a:pt x="1363519" y="35350"/>
                          </a:lnTo>
                          <a:lnTo>
                            <a:pt x="1364169" y="35182"/>
                          </a:lnTo>
                          <a:lnTo>
                            <a:pt x="1364928" y="35027"/>
                          </a:lnTo>
                          <a:lnTo>
                            <a:pt x="1365632" y="34823"/>
                          </a:lnTo>
                          <a:lnTo>
                            <a:pt x="1366236" y="34662"/>
                          </a:lnTo>
                          <a:lnTo>
                            <a:pt x="1366383" y="34640"/>
                          </a:lnTo>
                          <a:lnTo>
                            <a:pt x="1366886" y="34485"/>
                          </a:lnTo>
                          <a:lnTo>
                            <a:pt x="1367041" y="34452"/>
                          </a:lnTo>
                          <a:lnTo>
                            <a:pt x="1367691" y="34275"/>
                          </a:lnTo>
                          <a:lnTo>
                            <a:pt x="1368349" y="34094"/>
                          </a:lnTo>
                          <a:lnTo>
                            <a:pt x="1368999" y="33934"/>
                          </a:lnTo>
                          <a:lnTo>
                            <a:pt x="1369155" y="33886"/>
                          </a:lnTo>
                          <a:lnTo>
                            <a:pt x="1369805" y="33726"/>
                          </a:lnTo>
                          <a:lnTo>
                            <a:pt x="1370463" y="33576"/>
                          </a:lnTo>
                          <a:lnTo>
                            <a:pt x="1371067" y="33403"/>
                          </a:lnTo>
                          <a:lnTo>
                            <a:pt x="1371213" y="33380"/>
                          </a:lnTo>
                          <a:lnTo>
                            <a:pt x="1371872" y="33193"/>
                          </a:lnTo>
                          <a:lnTo>
                            <a:pt x="1372522" y="33017"/>
                          </a:lnTo>
                          <a:lnTo>
                            <a:pt x="1373180" y="32850"/>
                          </a:lnTo>
                          <a:lnTo>
                            <a:pt x="1373830" y="32691"/>
                          </a:lnTo>
                          <a:lnTo>
                            <a:pt x="1373985" y="32643"/>
                          </a:lnTo>
                          <a:lnTo>
                            <a:pt x="1374635" y="32484"/>
                          </a:lnTo>
                          <a:lnTo>
                            <a:pt x="1375239" y="32334"/>
                          </a:lnTo>
                          <a:lnTo>
                            <a:pt x="1375394" y="32300"/>
                          </a:lnTo>
                          <a:lnTo>
                            <a:pt x="1376044" y="32125"/>
                          </a:lnTo>
                          <a:lnTo>
                            <a:pt x="1376702" y="31938"/>
                          </a:lnTo>
                          <a:lnTo>
                            <a:pt x="1377352" y="31763"/>
                          </a:lnTo>
                          <a:lnTo>
                            <a:pt x="1378010" y="31610"/>
                          </a:lnTo>
                          <a:lnTo>
                            <a:pt x="1378157" y="31554"/>
                          </a:lnTo>
                          <a:lnTo>
                            <a:pt x="1378816" y="31404"/>
                          </a:lnTo>
                          <a:lnTo>
                            <a:pt x="1379466" y="31246"/>
                          </a:lnTo>
                          <a:lnTo>
                            <a:pt x="1379667" y="31249"/>
                          </a:lnTo>
                          <a:lnTo>
                            <a:pt x="1380070" y="31082"/>
                          </a:lnTo>
                          <a:lnTo>
                            <a:pt x="1380225" y="31049"/>
                          </a:lnTo>
                          <a:lnTo>
                            <a:pt x="1380875" y="30874"/>
                          </a:lnTo>
                          <a:lnTo>
                            <a:pt x="1381533" y="30688"/>
                          </a:lnTo>
                          <a:lnTo>
                            <a:pt x="1382183" y="30524"/>
                          </a:lnTo>
                          <a:lnTo>
                            <a:pt x="1382338" y="30480"/>
                          </a:lnTo>
                          <a:lnTo>
                            <a:pt x="1382988" y="30319"/>
                          </a:lnTo>
                          <a:lnTo>
                            <a:pt x="1383646" y="30170"/>
                          </a:lnTo>
                          <a:lnTo>
                            <a:pt x="1383848" y="30173"/>
                          </a:lnTo>
                          <a:lnTo>
                            <a:pt x="1384250" y="30010"/>
                          </a:lnTo>
                          <a:lnTo>
                            <a:pt x="1384397" y="29988"/>
                          </a:lnTo>
                          <a:lnTo>
                            <a:pt x="1385055" y="29802"/>
                          </a:lnTo>
                          <a:lnTo>
                            <a:pt x="1385705" y="29627"/>
                          </a:lnTo>
                          <a:lnTo>
                            <a:pt x="1386364" y="29450"/>
                          </a:lnTo>
                          <a:lnTo>
                            <a:pt x="1386510" y="29420"/>
                          </a:lnTo>
                          <a:lnTo>
                            <a:pt x="1387014" y="29293"/>
                          </a:lnTo>
                          <a:lnTo>
                            <a:pt x="1387169" y="29245"/>
                          </a:lnTo>
                          <a:lnTo>
                            <a:pt x="1387819" y="29088"/>
                          </a:lnTo>
                          <a:lnTo>
                            <a:pt x="1388477" y="28940"/>
                          </a:lnTo>
                          <a:lnTo>
                            <a:pt x="1388678" y="28943"/>
                          </a:lnTo>
                          <a:lnTo>
                            <a:pt x="1389228" y="28745"/>
                          </a:lnTo>
                          <a:lnTo>
                            <a:pt x="1389886" y="28559"/>
                          </a:lnTo>
                          <a:lnTo>
                            <a:pt x="1390536" y="28385"/>
                          </a:lnTo>
                          <a:lnTo>
                            <a:pt x="1390691" y="28353"/>
                          </a:lnTo>
                          <a:lnTo>
                            <a:pt x="1391194" y="28222"/>
                          </a:lnTo>
                          <a:lnTo>
                            <a:pt x="1391341" y="28179"/>
                          </a:lnTo>
                          <a:lnTo>
                            <a:pt x="1391999" y="28018"/>
                          </a:lnTo>
                          <a:lnTo>
                            <a:pt x="1392650" y="27861"/>
                          </a:lnTo>
                          <a:lnTo>
                            <a:pt x="1392851" y="27865"/>
                          </a:lnTo>
                          <a:lnTo>
                            <a:pt x="1393408" y="27679"/>
                          </a:lnTo>
                          <a:lnTo>
                            <a:pt x="1394059" y="27505"/>
                          </a:lnTo>
                          <a:lnTo>
                            <a:pt x="1394717" y="27321"/>
                          </a:lnTo>
                          <a:lnTo>
                            <a:pt x="1395367" y="27147"/>
                          </a:lnTo>
                          <a:lnTo>
                            <a:pt x="1395522" y="27115"/>
                          </a:lnTo>
                          <a:lnTo>
                            <a:pt x="1396172" y="26943"/>
                          </a:lnTo>
                          <a:lnTo>
                            <a:pt x="1396830" y="26796"/>
                          </a:lnTo>
                          <a:lnTo>
                            <a:pt x="1397480" y="26640"/>
                          </a:lnTo>
                          <a:lnTo>
                            <a:pt x="1397682" y="26644"/>
                          </a:lnTo>
                          <a:lnTo>
                            <a:pt x="1398239" y="26444"/>
                          </a:lnTo>
                          <a:lnTo>
                            <a:pt x="1398889" y="26271"/>
                          </a:lnTo>
                          <a:lnTo>
                            <a:pt x="1399547" y="26087"/>
                          </a:lnTo>
                          <a:lnTo>
                            <a:pt x="1399694" y="26065"/>
                          </a:lnTo>
                          <a:lnTo>
                            <a:pt x="1400352" y="25882"/>
                          </a:lnTo>
                          <a:lnTo>
                            <a:pt x="1401003" y="25724"/>
                          </a:lnTo>
                          <a:lnTo>
                            <a:pt x="1401661" y="25578"/>
                          </a:lnTo>
                          <a:lnTo>
                            <a:pt x="1401862" y="25582"/>
                          </a:lnTo>
                          <a:lnTo>
                            <a:pt x="1402412" y="25396"/>
                          </a:lnTo>
                          <a:lnTo>
                            <a:pt x="1403070" y="25212"/>
                          </a:lnTo>
                          <a:lnTo>
                            <a:pt x="1403720" y="25040"/>
                          </a:lnTo>
                          <a:lnTo>
                            <a:pt x="1403875" y="25008"/>
                          </a:lnTo>
                          <a:lnTo>
                            <a:pt x="1404378" y="24866"/>
                          </a:lnTo>
                          <a:lnTo>
                            <a:pt x="1404525" y="24836"/>
                          </a:lnTo>
                          <a:lnTo>
                            <a:pt x="1405183" y="24664"/>
                          </a:lnTo>
                          <a:lnTo>
                            <a:pt x="1405833" y="24510"/>
                          </a:lnTo>
                          <a:lnTo>
                            <a:pt x="1406592" y="24341"/>
                          </a:lnTo>
                          <a:lnTo>
                            <a:pt x="1407297" y="24162"/>
                          </a:lnTo>
                          <a:lnTo>
                            <a:pt x="1407901" y="23986"/>
                          </a:lnTo>
                          <a:lnTo>
                            <a:pt x="1408551" y="23814"/>
                          </a:lnTo>
                          <a:lnTo>
                            <a:pt x="1408706" y="23782"/>
                          </a:lnTo>
                          <a:lnTo>
                            <a:pt x="1409356" y="23610"/>
                          </a:lnTo>
                          <a:lnTo>
                            <a:pt x="1410014" y="23454"/>
                          </a:lnTo>
                          <a:lnTo>
                            <a:pt x="1410664" y="23299"/>
                          </a:lnTo>
                          <a:lnTo>
                            <a:pt x="1410819" y="23252"/>
                          </a:lnTo>
                          <a:lnTo>
                            <a:pt x="1411423" y="23117"/>
                          </a:lnTo>
                          <a:lnTo>
                            <a:pt x="1412073" y="22946"/>
                          </a:lnTo>
                          <a:lnTo>
                            <a:pt x="1412731" y="22764"/>
                          </a:lnTo>
                          <a:lnTo>
                            <a:pt x="1412878" y="22743"/>
                          </a:lnTo>
                          <a:lnTo>
                            <a:pt x="1413537" y="22561"/>
                          </a:lnTo>
                          <a:lnTo>
                            <a:pt x="1414187" y="22392"/>
                          </a:lnTo>
                          <a:lnTo>
                            <a:pt x="1414845" y="22247"/>
                          </a:lnTo>
                          <a:lnTo>
                            <a:pt x="1415046" y="22252"/>
                          </a:lnTo>
                          <a:lnTo>
                            <a:pt x="1415596" y="22080"/>
                          </a:lnTo>
                          <a:lnTo>
                            <a:pt x="1416300" y="21893"/>
                          </a:lnTo>
                          <a:lnTo>
                            <a:pt x="1416904" y="21728"/>
                          </a:lnTo>
                          <a:lnTo>
                            <a:pt x="1417059" y="21695"/>
                          </a:lnTo>
                          <a:lnTo>
                            <a:pt x="1417709" y="21525"/>
                          </a:lnTo>
                          <a:lnTo>
                            <a:pt x="1418368" y="21343"/>
                          </a:lnTo>
                          <a:lnTo>
                            <a:pt x="1419018" y="21189"/>
                          </a:lnTo>
                          <a:lnTo>
                            <a:pt x="1419776" y="21035"/>
                          </a:lnTo>
                          <a:lnTo>
                            <a:pt x="1420481" y="20845"/>
                          </a:lnTo>
                          <a:lnTo>
                            <a:pt x="1421085" y="20683"/>
                          </a:lnTo>
                          <a:lnTo>
                            <a:pt x="1421735" y="20513"/>
                          </a:lnTo>
                          <a:lnTo>
                            <a:pt x="1421890" y="20481"/>
                          </a:lnTo>
                          <a:lnTo>
                            <a:pt x="1422540" y="20311"/>
                          </a:lnTo>
                          <a:lnTo>
                            <a:pt x="1423198" y="20144"/>
                          </a:lnTo>
                          <a:lnTo>
                            <a:pt x="1423849" y="19991"/>
                          </a:lnTo>
                          <a:lnTo>
                            <a:pt x="1424003" y="19944"/>
                          </a:lnTo>
                          <a:lnTo>
                            <a:pt x="1424654" y="19792"/>
                          </a:lnTo>
                          <a:lnTo>
                            <a:pt x="1425312" y="19648"/>
                          </a:lnTo>
                          <a:lnTo>
                            <a:pt x="1425916" y="19473"/>
                          </a:lnTo>
                          <a:lnTo>
                            <a:pt x="1426063" y="19452"/>
                          </a:lnTo>
                          <a:lnTo>
                            <a:pt x="1426721" y="19271"/>
                          </a:lnTo>
                          <a:lnTo>
                            <a:pt x="1427371" y="19102"/>
                          </a:lnTo>
                          <a:lnTo>
                            <a:pt x="1428029" y="18949"/>
                          </a:lnTo>
                          <a:lnTo>
                            <a:pt x="1428780" y="18797"/>
                          </a:lnTo>
                          <a:lnTo>
                            <a:pt x="1429485" y="18598"/>
                          </a:lnTo>
                          <a:lnTo>
                            <a:pt x="1430088" y="18447"/>
                          </a:lnTo>
                          <a:lnTo>
                            <a:pt x="1430243" y="18415"/>
                          </a:lnTo>
                          <a:lnTo>
                            <a:pt x="1430894" y="18246"/>
                          </a:lnTo>
                          <a:lnTo>
                            <a:pt x="1431552" y="18065"/>
                          </a:lnTo>
                          <a:lnTo>
                            <a:pt x="1432202" y="17900"/>
                          </a:lnTo>
                          <a:lnTo>
                            <a:pt x="1432860" y="17758"/>
                          </a:lnTo>
                          <a:lnTo>
                            <a:pt x="1433007" y="17702"/>
                          </a:lnTo>
                          <a:lnTo>
                            <a:pt x="1433665" y="17560"/>
                          </a:lnTo>
                          <a:lnTo>
                            <a:pt x="1434315" y="17409"/>
                          </a:lnTo>
                          <a:lnTo>
                            <a:pt x="1434517" y="17415"/>
                          </a:lnTo>
                          <a:lnTo>
                            <a:pt x="1434919" y="17244"/>
                          </a:lnTo>
                          <a:lnTo>
                            <a:pt x="1435074" y="17212"/>
                          </a:lnTo>
                          <a:lnTo>
                            <a:pt x="1435724" y="17044"/>
                          </a:lnTo>
                          <a:lnTo>
                            <a:pt x="1436383" y="16865"/>
                          </a:lnTo>
                          <a:lnTo>
                            <a:pt x="1437033" y="16714"/>
                          </a:lnTo>
                          <a:lnTo>
                            <a:pt x="1437188" y="16667"/>
                          </a:lnTo>
                          <a:lnTo>
                            <a:pt x="1437838" y="16516"/>
                          </a:lnTo>
                          <a:lnTo>
                            <a:pt x="1438496" y="16374"/>
                          </a:lnTo>
                          <a:lnTo>
                            <a:pt x="1439100" y="16213"/>
                          </a:lnTo>
                          <a:lnTo>
                            <a:pt x="1439247" y="16193"/>
                          </a:lnTo>
                          <a:lnTo>
                            <a:pt x="1439905" y="16013"/>
                          </a:lnTo>
                          <a:lnTo>
                            <a:pt x="1440555" y="15846"/>
                          </a:lnTo>
                          <a:lnTo>
                            <a:pt x="1441214" y="15681"/>
                          </a:lnTo>
                          <a:lnTo>
                            <a:pt x="1441361" y="15647"/>
                          </a:lnTo>
                          <a:lnTo>
                            <a:pt x="1441864" y="15531"/>
                          </a:lnTo>
                          <a:lnTo>
                            <a:pt x="1442019" y="15485"/>
                          </a:lnTo>
                          <a:lnTo>
                            <a:pt x="1442669" y="15334"/>
                          </a:lnTo>
                          <a:lnTo>
                            <a:pt x="1443327" y="15193"/>
                          </a:lnTo>
                          <a:lnTo>
                            <a:pt x="1443528" y="15200"/>
                          </a:lnTo>
                          <a:lnTo>
                            <a:pt x="1444078" y="14998"/>
                          </a:lnTo>
                          <a:lnTo>
                            <a:pt x="1444736" y="14819"/>
                          </a:lnTo>
                          <a:lnTo>
                            <a:pt x="1445386" y="14652"/>
                          </a:lnTo>
                          <a:lnTo>
                            <a:pt x="1446045" y="14502"/>
                          </a:lnTo>
                          <a:lnTo>
                            <a:pt x="1446192" y="14454"/>
                          </a:lnTo>
                          <a:lnTo>
                            <a:pt x="1446850" y="14306"/>
                          </a:lnTo>
                          <a:lnTo>
                            <a:pt x="1447500" y="14156"/>
                          </a:lnTo>
                          <a:lnTo>
                            <a:pt x="1447701" y="14163"/>
                          </a:lnTo>
                          <a:lnTo>
                            <a:pt x="1448259" y="13974"/>
                          </a:lnTo>
                          <a:lnTo>
                            <a:pt x="1448909" y="13807"/>
                          </a:lnTo>
                          <a:lnTo>
                            <a:pt x="1449567" y="13629"/>
                          </a:lnTo>
                          <a:lnTo>
                            <a:pt x="1450217" y="13467"/>
                          </a:lnTo>
                          <a:lnTo>
                            <a:pt x="1450372" y="13431"/>
                          </a:lnTo>
                          <a:lnTo>
                            <a:pt x="1451022" y="13272"/>
                          </a:lnTo>
                          <a:lnTo>
                            <a:pt x="1451681" y="13131"/>
                          </a:lnTo>
                          <a:lnTo>
                            <a:pt x="1451882" y="13138"/>
                          </a:lnTo>
                          <a:lnTo>
                            <a:pt x="1452331" y="12982"/>
                          </a:lnTo>
                          <a:lnTo>
                            <a:pt x="1452532" y="12989"/>
                          </a:lnTo>
                          <a:lnTo>
                            <a:pt x="1453090" y="12787"/>
                          </a:lnTo>
                          <a:lnTo>
                            <a:pt x="1453740" y="12621"/>
                          </a:lnTo>
                          <a:lnTo>
                            <a:pt x="1454398" y="12445"/>
                          </a:lnTo>
                          <a:lnTo>
                            <a:pt x="1454545" y="12424"/>
                          </a:lnTo>
                          <a:lnTo>
                            <a:pt x="1455204" y="12250"/>
                          </a:lnTo>
                          <a:lnTo>
                            <a:pt x="1455854" y="12101"/>
                          </a:lnTo>
                          <a:lnTo>
                            <a:pt x="1456512" y="11961"/>
                          </a:lnTo>
                          <a:lnTo>
                            <a:pt x="1456713" y="11969"/>
                          </a:lnTo>
                          <a:lnTo>
                            <a:pt x="1457263" y="11782"/>
                          </a:lnTo>
                          <a:lnTo>
                            <a:pt x="1457921" y="11604"/>
                          </a:lnTo>
                          <a:lnTo>
                            <a:pt x="1458571" y="11438"/>
                          </a:lnTo>
                          <a:lnTo>
                            <a:pt x="1458726" y="11407"/>
                          </a:lnTo>
                          <a:lnTo>
                            <a:pt x="1459229" y="11277"/>
                          </a:lnTo>
                          <a:lnTo>
                            <a:pt x="1459376" y="11241"/>
                          </a:lnTo>
                          <a:lnTo>
                            <a:pt x="1460035" y="11083"/>
                          </a:lnTo>
                          <a:lnTo>
                            <a:pt x="1460685" y="10934"/>
                          </a:lnTo>
                          <a:lnTo>
                            <a:pt x="1461444" y="10768"/>
                          </a:lnTo>
                          <a:lnTo>
                            <a:pt x="1462094" y="10602"/>
                          </a:lnTo>
                          <a:lnTo>
                            <a:pt x="1462752" y="10425"/>
                          </a:lnTo>
                          <a:lnTo>
                            <a:pt x="1463402" y="10260"/>
                          </a:lnTo>
                          <a:lnTo>
                            <a:pt x="1463557" y="10229"/>
                          </a:lnTo>
                          <a:lnTo>
                            <a:pt x="1464207" y="10064"/>
                          </a:lnTo>
                          <a:lnTo>
                            <a:pt x="1464866" y="9920"/>
                          </a:lnTo>
                          <a:lnTo>
                            <a:pt x="1465616" y="9768"/>
                          </a:lnTo>
                          <a:lnTo>
                            <a:pt x="1466275" y="9592"/>
                          </a:lnTo>
                          <a:lnTo>
                            <a:pt x="1466925" y="9427"/>
                          </a:lnTo>
                          <a:lnTo>
                            <a:pt x="1467583" y="9250"/>
                          </a:lnTo>
                          <a:lnTo>
                            <a:pt x="1467730" y="9231"/>
                          </a:lnTo>
                          <a:lnTo>
                            <a:pt x="1468388" y="9055"/>
                          </a:lnTo>
                          <a:lnTo>
                            <a:pt x="1469038" y="8898"/>
                          </a:lnTo>
                          <a:lnTo>
                            <a:pt x="1469697" y="8760"/>
                          </a:lnTo>
                          <a:lnTo>
                            <a:pt x="1469898" y="8769"/>
                          </a:lnTo>
                          <a:lnTo>
                            <a:pt x="1470448" y="8596"/>
                          </a:lnTo>
                          <a:lnTo>
                            <a:pt x="1471106" y="8420"/>
                          </a:lnTo>
                          <a:lnTo>
                            <a:pt x="1471756" y="8255"/>
                          </a:lnTo>
                          <a:lnTo>
                            <a:pt x="1471911" y="8225"/>
                          </a:lnTo>
                          <a:lnTo>
                            <a:pt x="1472561" y="8060"/>
                          </a:lnTo>
                          <a:lnTo>
                            <a:pt x="1473220" y="7890"/>
                          </a:lnTo>
                          <a:lnTo>
                            <a:pt x="1473870" y="7743"/>
                          </a:lnTo>
                          <a:lnTo>
                            <a:pt x="1474629" y="7592"/>
                          </a:lnTo>
                          <a:lnTo>
                            <a:pt x="1475333" y="7413"/>
                          </a:lnTo>
                          <a:lnTo>
                            <a:pt x="1475937" y="7252"/>
                          </a:lnTo>
                          <a:lnTo>
                            <a:pt x="1476587" y="7088"/>
                          </a:lnTo>
                          <a:lnTo>
                            <a:pt x="1476742" y="7058"/>
                          </a:lnTo>
                          <a:lnTo>
                            <a:pt x="1477392" y="6894"/>
                          </a:lnTo>
                          <a:lnTo>
                            <a:pt x="1478051" y="6738"/>
                          </a:lnTo>
                          <a:lnTo>
                            <a:pt x="1478701" y="6591"/>
                          </a:lnTo>
                          <a:lnTo>
                            <a:pt x="1478856" y="6546"/>
                          </a:lnTo>
                          <a:lnTo>
                            <a:pt x="1479460" y="6427"/>
                          </a:lnTo>
                          <a:lnTo>
                            <a:pt x="1480110" y="6263"/>
                          </a:lnTo>
                          <a:lnTo>
                            <a:pt x="1480768" y="6088"/>
                          </a:lnTo>
                          <a:lnTo>
                            <a:pt x="1480915" y="6069"/>
                          </a:lnTo>
                          <a:lnTo>
                            <a:pt x="1481573" y="5895"/>
                          </a:lnTo>
                          <a:lnTo>
                            <a:pt x="1482224" y="5732"/>
                          </a:lnTo>
                          <a:lnTo>
                            <a:pt x="1482882" y="5590"/>
                          </a:lnTo>
                          <a:lnTo>
                            <a:pt x="1483633" y="5440"/>
                          </a:lnTo>
                          <a:lnTo>
                            <a:pt x="1484337" y="5253"/>
                          </a:lnTo>
                          <a:lnTo>
                            <a:pt x="1484941" y="5103"/>
                          </a:lnTo>
                          <a:lnTo>
                            <a:pt x="1485096" y="5073"/>
                          </a:lnTo>
                          <a:lnTo>
                            <a:pt x="1485746" y="4910"/>
                          </a:lnTo>
                          <a:lnTo>
                            <a:pt x="1486405" y="4735"/>
                          </a:lnTo>
                          <a:lnTo>
                            <a:pt x="1487055" y="4582"/>
                          </a:lnTo>
                          <a:lnTo>
                            <a:pt x="1487814" y="4446"/>
                          </a:lnTo>
                          <a:lnTo>
                            <a:pt x="1488518" y="4256"/>
                          </a:lnTo>
                          <a:lnTo>
                            <a:pt x="1489122" y="4109"/>
                          </a:lnTo>
                          <a:lnTo>
                            <a:pt x="1489269" y="4091"/>
                          </a:lnTo>
                          <a:lnTo>
                            <a:pt x="1489772" y="3947"/>
                          </a:lnTo>
                          <a:lnTo>
                            <a:pt x="1489927" y="3917"/>
                          </a:lnTo>
                          <a:lnTo>
                            <a:pt x="1490577" y="3754"/>
                          </a:lnTo>
                          <a:lnTo>
                            <a:pt x="1491236" y="3586"/>
                          </a:lnTo>
                          <a:lnTo>
                            <a:pt x="1491886" y="3441"/>
                          </a:lnTo>
                          <a:lnTo>
                            <a:pt x="1492041" y="3397"/>
                          </a:lnTo>
                          <a:lnTo>
                            <a:pt x="1492691" y="3251"/>
                          </a:lnTo>
                          <a:lnTo>
                            <a:pt x="1493349" y="3116"/>
                          </a:lnTo>
                          <a:lnTo>
                            <a:pt x="1493953" y="2956"/>
                          </a:lnTo>
                          <a:lnTo>
                            <a:pt x="1494100" y="2938"/>
                          </a:lnTo>
                          <a:lnTo>
                            <a:pt x="1494759" y="2765"/>
                          </a:lnTo>
                          <a:lnTo>
                            <a:pt x="1495409" y="2602"/>
                          </a:lnTo>
                          <a:lnTo>
                            <a:pt x="1496067" y="2449"/>
                          </a:lnTo>
                          <a:lnTo>
                            <a:pt x="1496717" y="2305"/>
                          </a:lnTo>
                          <a:lnTo>
                            <a:pt x="1496872" y="2260"/>
                          </a:lnTo>
                          <a:lnTo>
                            <a:pt x="1497523" y="2116"/>
                          </a:lnTo>
                          <a:lnTo>
                            <a:pt x="1498127" y="1980"/>
                          </a:lnTo>
                          <a:lnTo>
                            <a:pt x="1498281" y="1951"/>
                          </a:lnTo>
                          <a:lnTo>
                            <a:pt x="1498932" y="1789"/>
                          </a:lnTo>
                          <a:lnTo>
                            <a:pt x="1499590" y="1616"/>
                          </a:lnTo>
                          <a:lnTo>
                            <a:pt x="1500240" y="1455"/>
                          </a:lnTo>
                          <a:lnTo>
                            <a:pt x="1500898" y="1316"/>
                          </a:lnTo>
                          <a:lnTo>
                            <a:pt x="1501045" y="1265"/>
                          </a:lnTo>
                          <a:lnTo>
                            <a:pt x="1501704" y="1128"/>
                          </a:lnTo>
                          <a:lnTo>
                            <a:pt x="1502354" y="984"/>
                          </a:lnTo>
                          <a:lnTo>
                            <a:pt x="1502555" y="994"/>
                          </a:lnTo>
                          <a:lnTo>
                            <a:pt x="1502958" y="835"/>
                          </a:lnTo>
                          <a:lnTo>
                            <a:pt x="1503113" y="805"/>
                          </a:lnTo>
                          <a:lnTo>
                            <a:pt x="1503763" y="645"/>
                          </a:lnTo>
                          <a:lnTo>
                            <a:pt x="1504421" y="472"/>
                          </a:lnTo>
                          <a:lnTo>
                            <a:pt x="1505072" y="321"/>
                          </a:lnTo>
                          <a:lnTo>
                            <a:pt x="1505226" y="282"/>
                          </a:lnTo>
                          <a:lnTo>
                            <a:pt x="1505876" y="133"/>
                          </a:lnTo>
                          <a:lnTo>
                            <a:pt x="1506535" y="0"/>
                          </a:lnTo>
                        </a:path>
                        <a:path w="1506854" h="1102995">
                          <a:moveTo>
                            <a:pt x="43" y="1100232"/>
                          </a:moveTo>
                          <a:lnTo>
                            <a:pt x="661" y="1067515"/>
                          </a:lnTo>
                          <a:lnTo>
                            <a:pt x="705" y="1065188"/>
                          </a:lnTo>
                          <a:lnTo>
                            <a:pt x="1347" y="1031304"/>
                          </a:lnTo>
                          <a:lnTo>
                            <a:pt x="1389" y="1029117"/>
                          </a:lnTo>
                          <a:lnTo>
                            <a:pt x="2053" y="994115"/>
                          </a:lnTo>
                          <a:lnTo>
                            <a:pt x="2094" y="991927"/>
                          </a:lnTo>
                          <a:lnTo>
                            <a:pt x="2758" y="956732"/>
                          </a:lnTo>
                          <a:lnTo>
                            <a:pt x="2800" y="954423"/>
                          </a:lnTo>
                          <a:lnTo>
                            <a:pt x="3464" y="917218"/>
                          </a:lnTo>
                          <a:lnTo>
                            <a:pt x="3505" y="914891"/>
                          </a:lnTo>
                          <a:lnTo>
                            <a:pt x="4127" y="879993"/>
                          </a:lnTo>
                          <a:lnTo>
                            <a:pt x="4833" y="840898"/>
                          </a:lnTo>
                          <a:lnTo>
                            <a:pt x="6228" y="783117"/>
                          </a:lnTo>
                          <a:lnTo>
                            <a:pt x="10366" y="743009"/>
                          </a:lnTo>
                          <a:lnTo>
                            <a:pt x="13869" y="733021"/>
                          </a:lnTo>
                          <a:lnTo>
                            <a:pt x="13923" y="732879"/>
                          </a:lnTo>
                          <a:lnTo>
                            <a:pt x="14570" y="731595"/>
                          </a:lnTo>
                          <a:lnTo>
                            <a:pt x="14625" y="731467"/>
                          </a:lnTo>
                          <a:lnTo>
                            <a:pt x="15273" y="730251"/>
                          </a:lnTo>
                          <a:lnTo>
                            <a:pt x="15929" y="729110"/>
                          </a:lnTo>
                          <a:lnTo>
                            <a:pt x="16632" y="727993"/>
                          </a:lnTo>
                          <a:lnTo>
                            <a:pt x="17334" y="726876"/>
                          </a:lnTo>
                          <a:lnTo>
                            <a:pt x="18037" y="725888"/>
                          </a:lnTo>
                          <a:lnTo>
                            <a:pt x="18739" y="724872"/>
                          </a:lnTo>
                          <a:lnTo>
                            <a:pt x="19388" y="724009"/>
                          </a:lnTo>
                          <a:lnTo>
                            <a:pt x="20090" y="723137"/>
                          </a:lnTo>
                          <a:lnTo>
                            <a:pt x="20793" y="722229"/>
                          </a:lnTo>
                          <a:lnTo>
                            <a:pt x="21496" y="721422"/>
                          </a:lnTo>
                          <a:lnTo>
                            <a:pt x="22199" y="720571"/>
                          </a:lnTo>
                          <a:lnTo>
                            <a:pt x="22756" y="719458"/>
                          </a:lnTo>
                          <a:lnTo>
                            <a:pt x="22902" y="719760"/>
                          </a:lnTo>
                          <a:lnTo>
                            <a:pt x="23304" y="718870"/>
                          </a:lnTo>
                          <a:lnTo>
                            <a:pt x="23559" y="719099"/>
                          </a:lnTo>
                          <a:lnTo>
                            <a:pt x="23605" y="718829"/>
                          </a:lnTo>
                          <a:lnTo>
                            <a:pt x="24107" y="718002"/>
                          </a:lnTo>
                          <a:lnTo>
                            <a:pt x="24262" y="718299"/>
                          </a:lnTo>
                          <a:lnTo>
                            <a:pt x="24911" y="717160"/>
                          </a:lnTo>
                          <a:lnTo>
                            <a:pt x="24965" y="717368"/>
                          </a:lnTo>
                          <a:lnTo>
                            <a:pt x="25011" y="717508"/>
                          </a:lnTo>
                          <a:lnTo>
                            <a:pt x="25668" y="716469"/>
                          </a:lnTo>
                          <a:lnTo>
                            <a:pt x="25814" y="716692"/>
                          </a:lnTo>
                          <a:lnTo>
                            <a:pt x="26116" y="715953"/>
                          </a:lnTo>
                          <a:lnTo>
                            <a:pt x="26371" y="716146"/>
                          </a:lnTo>
                          <a:lnTo>
                            <a:pt x="26417" y="715880"/>
                          </a:lnTo>
                          <a:lnTo>
                            <a:pt x="26618" y="715893"/>
                          </a:lnTo>
                          <a:lnTo>
                            <a:pt x="27074" y="715149"/>
                          </a:lnTo>
                          <a:lnTo>
                            <a:pt x="27120" y="715006"/>
                          </a:lnTo>
                          <a:lnTo>
                            <a:pt x="27275" y="715255"/>
                          </a:lnTo>
                          <a:lnTo>
                            <a:pt x="27723" y="714388"/>
                          </a:lnTo>
                          <a:lnTo>
                            <a:pt x="27777" y="714618"/>
                          </a:lnTo>
                          <a:lnTo>
                            <a:pt x="28426" y="713726"/>
                          </a:lnTo>
                          <a:lnTo>
                            <a:pt x="28526" y="714023"/>
                          </a:lnTo>
                          <a:lnTo>
                            <a:pt x="29129" y="713113"/>
                          </a:lnTo>
                          <a:lnTo>
                            <a:pt x="29284" y="713260"/>
                          </a:lnTo>
                          <a:lnTo>
                            <a:pt x="29832" y="712507"/>
                          </a:lnTo>
                          <a:lnTo>
                            <a:pt x="29886" y="712368"/>
                          </a:lnTo>
                          <a:lnTo>
                            <a:pt x="29987" y="712704"/>
                          </a:lnTo>
                          <a:lnTo>
                            <a:pt x="30389" y="711911"/>
                          </a:lnTo>
                          <a:lnTo>
                            <a:pt x="30535" y="711955"/>
                          </a:lnTo>
                          <a:lnTo>
                            <a:pt x="30589" y="711770"/>
                          </a:lnTo>
                          <a:lnTo>
                            <a:pt x="30736" y="711949"/>
                          </a:lnTo>
                          <a:lnTo>
                            <a:pt x="31092" y="711292"/>
                          </a:lnTo>
                          <a:lnTo>
                            <a:pt x="31238" y="711426"/>
                          </a:lnTo>
                          <a:lnTo>
                            <a:pt x="31292" y="711179"/>
                          </a:lnTo>
                          <a:lnTo>
                            <a:pt x="31439" y="711377"/>
                          </a:lnTo>
                          <a:lnTo>
                            <a:pt x="31840" y="710597"/>
                          </a:lnTo>
                          <a:lnTo>
                            <a:pt x="31895" y="710826"/>
                          </a:lnTo>
                          <a:lnTo>
                            <a:pt x="32543" y="710012"/>
                          </a:lnTo>
                          <a:lnTo>
                            <a:pt x="32644" y="710274"/>
                          </a:lnTo>
                          <a:lnTo>
                            <a:pt x="33301" y="709347"/>
                          </a:lnTo>
                          <a:lnTo>
                            <a:pt x="33347" y="709537"/>
                          </a:lnTo>
                          <a:lnTo>
                            <a:pt x="34004" y="708735"/>
                          </a:lnTo>
                          <a:lnTo>
                            <a:pt x="34104" y="709033"/>
                          </a:lnTo>
                          <a:lnTo>
                            <a:pt x="34707" y="708170"/>
                          </a:lnTo>
                          <a:lnTo>
                            <a:pt x="35008" y="708254"/>
                          </a:lnTo>
                          <a:lnTo>
                            <a:pt x="35355" y="707613"/>
                          </a:lnTo>
                          <a:lnTo>
                            <a:pt x="35657" y="707693"/>
                          </a:lnTo>
                          <a:lnTo>
                            <a:pt x="35958" y="707033"/>
                          </a:lnTo>
                          <a:lnTo>
                            <a:pt x="36058" y="707360"/>
                          </a:lnTo>
                          <a:lnTo>
                            <a:pt x="36113" y="707083"/>
                          </a:lnTo>
                          <a:lnTo>
                            <a:pt x="36761" y="706359"/>
                          </a:lnTo>
                          <a:lnTo>
                            <a:pt x="36816" y="706571"/>
                          </a:lnTo>
                          <a:lnTo>
                            <a:pt x="36862" y="706699"/>
                          </a:lnTo>
                          <a:lnTo>
                            <a:pt x="37464" y="705783"/>
                          </a:lnTo>
                          <a:lnTo>
                            <a:pt x="37665" y="706043"/>
                          </a:lnTo>
                          <a:lnTo>
                            <a:pt x="38167" y="705273"/>
                          </a:lnTo>
                          <a:lnTo>
                            <a:pt x="38468" y="705390"/>
                          </a:lnTo>
                          <a:lnTo>
                            <a:pt x="38770" y="704697"/>
                          </a:lnTo>
                          <a:lnTo>
                            <a:pt x="38870" y="705059"/>
                          </a:lnTo>
                          <a:lnTo>
                            <a:pt x="38925" y="704792"/>
                          </a:lnTo>
                          <a:lnTo>
                            <a:pt x="39573" y="704040"/>
                          </a:lnTo>
                          <a:lnTo>
                            <a:pt x="39628" y="704192"/>
                          </a:lnTo>
                          <a:lnTo>
                            <a:pt x="39674" y="704384"/>
                          </a:lnTo>
                          <a:lnTo>
                            <a:pt x="40130" y="703580"/>
                          </a:lnTo>
                          <a:lnTo>
                            <a:pt x="40230" y="703896"/>
                          </a:lnTo>
                          <a:lnTo>
                            <a:pt x="40276" y="703768"/>
                          </a:lnTo>
                          <a:lnTo>
                            <a:pt x="40879" y="702979"/>
                          </a:lnTo>
                          <a:lnTo>
                            <a:pt x="40933" y="703216"/>
                          </a:lnTo>
                          <a:lnTo>
                            <a:pt x="41636" y="702358"/>
                          </a:lnTo>
                          <a:lnTo>
                            <a:pt x="42339" y="701794"/>
                          </a:lnTo>
                          <a:lnTo>
                            <a:pt x="43042" y="701226"/>
                          </a:lnTo>
                          <a:lnTo>
                            <a:pt x="43690" y="700711"/>
                          </a:lnTo>
                          <a:lnTo>
                            <a:pt x="44393" y="700159"/>
                          </a:lnTo>
                          <a:lnTo>
                            <a:pt x="45096" y="699603"/>
                          </a:lnTo>
                          <a:lnTo>
                            <a:pt x="45799" y="699050"/>
                          </a:lnTo>
                          <a:lnTo>
                            <a:pt x="46502" y="698504"/>
                          </a:lnTo>
                          <a:lnTo>
                            <a:pt x="47205" y="697952"/>
                          </a:lnTo>
                          <a:lnTo>
                            <a:pt x="47862" y="697441"/>
                          </a:lnTo>
                          <a:lnTo>
                            <a:pt x="48565" y="696900"/>
                          </a:lnTo>
                          <a:lnTo>
                            <a:pt x="49268" y="696357"/>
                          </a:lnTo>
                          <a:lnTo>
                            <a:pt x="49971" y="695816"/>
                          </a:lnTo>
                          <a:lnTo>
                            <a:pt x="50673" y="695280"/>
                          </a:lnTo>
                          <a:lnTo>
                            <a:pt x="51322" y="694785"/>
                          </a:lnTo>
                          <a:lnTo>
                            <a:pt x="52025" y="694247"/>
                          </a:lnTo>
                          <a:lnTo>
                            <a:pt x="52727" y="693715"/>
                          </a:lnTo>
                          <a:lnTo>
                            <a:pt x="53430" y="693183"/>
                          </a:lnTo>
                          <a:lnTo>
                            <a:pt x="54133" y="692652"/>
                          </a:lnTo>
                          <a:lnTo>
                            <a:pt x="54836" y="692124"/>
                          </a:lnTo>
                          <a:lnTo>
                            <a:pt x="55539" y="691596"/>
                          </a:lnTo>
                          <a:lnTo>
                            <a:pt x="56196" y="691104"/>
                          </a:lnTo>
                          <a:lnTo>
                            <a:pt x="56899" y="690580"/>
                          </a:lnTo>
                          <a:lnTo>
                            <a:pt x="57601" y="690057"/>
                          </a:lnTo>
                          <a:lnTo>
                            <a:pt x="58304" y="689535"/>
                          </a:lnTo>
                          <a:lnTo>
                            <a:pt x="59007" y="689014"/>
                          </a:lnTo>
                          <a:lnTo>
                            <a:pt x="59655" y="688535"/>
                          </a:lnTo>
                          <a:lnTo>
                            <a:pt x="60358" y="688018"/>
                          </a:lnTo>
                          <a:lnTo>
                            <a:pt x="61061" y="687501"/>
                          </a:lnTo>
                          <a:lnTo>
                            <a:pt x="61764" y="686985"/>
                          </a:lnTo>
                          <a:lnTo>
                            <a:pt x="62466" y="686473"/>
                          </a:lnTo>
                          <a:lnTo>
                            <a:pt x="63169" y="685958"/>
                          </a:lnTo>
                          <a:lnTo>
                            <a:pt x="63872" y="685446"/>
                          </a:lnTo>
                          <a:lnTo>
                            <a:pt x="64529" y="684969"/>
                          </a:lnTo>
                          <a:lnTo>
                            <a:pt x="65232" y="684459"/>
                          </a:lnTo>
                          <a:lnTo>
                            <a:pt x="65935" y="683948"/>
                          </a:lnTo>
                          <a:lnTo>
                            <a:pt x="66638" y="683444"/>
                          </a:lnTo>
                          <a:lnTo>
                            <a:pt x="67340" y="682935"/>
                          </a:lnTo>
                          <a:lnTo>
                            <a:pt x="67988" y="682469"/>
                          </a:lnTo>
                          <a:lnTo>
                            <a:pt x="68691" y="681965"/>
                          </a:lnTo>
                          <a:lnTo>
                            <a:pt x="69394" y="681463"/>
                          </a:lnTo>
                          <a:lnTo>
                            <a:pt x="70097" y="680956"/>
                          </a:lnTo>
                          <a:lnTo>
                            <a:pt x="70800" y="680459"/>
                          </a:lnTo>
                          <a:lnTo>
                            <a:pt x="71502" y="679956"/>
                          </a:lnTo>
                          <a:lnTo>
                            <a:pt x="72159" y="679488"/>
                          </a:lnTo>
                          <a:lnTo>
                            <a:pt x="72862" y="678990"/>
                          </a:lnTo>
                          <a:lnTo>
                            <a:pt x="73565" y="678494"/>
                          </a:lnTo>
                          <a:lnTo>
                            <a:pt x="74268" y="677992"/>
                          </a:lnTo>
                          <a:lnTo>
                            <a:pt x="74970" y="677501"/>
                          </a:lnTo>
                          <a:lnTo>
                            <a:pt x="75673" y="677004"/>
                          </a:lnTo>
                          <a:lnTo>
                            <a:pt x="76321" y="676548"/>
                          </a:lnTo>
                          <a:lnTo>
                            <a:pt x="77024" y="676053"/>
                          </a:lnTo>
                          <a:lnTo>
                            <a:pt x="77727" y="675565"/>
                          </a:lnTo>
                          <a:lnTo>
                            <a:pt x="78430" y="675067"/>
                          </a:lnTo>
                          <a:lnTo>
                            <a:pt x="79132" y="674580"/>
                          </a:lnTo>
                          <a:lnTo>
                            <a:pt x="79835" y="674090"/>
                          </a:lnTo>
                          <a:lnTo>
                            <a:pt x="80492" y="673631"/>
                          </a:lnTo>
                          <a:lnTo>
                            <a:pt x="81195" y="673140"/>
                          </a:lnTo>
                          <a:lnTo>
                            <a:pt x="81898" y="672659"/>
                          </a:lnTo>
                          <a:lnTo>
                            <a:pt x="82601" y="672165"/>
                          </a:lnTo>
                          <a:lnTo>
                            <a:pt x="83303" y="671682"/>
                          </a:lnTo>
                          <a:lnTo>
                            <a:pt x="84006" y="671198"/>
                          </a:lnTo>
                          <a:lnTo>
                            <a:pt x="84654" y="670751"/>
                          </a:lnTo>
                          <a:lnTo>
                            <a:pt x="85357" y="670261"/>
                          </a:lnTo>
                          <a:lnTo>
                            <a:pt x="86060" y="669787"/>
                          </a:lnTo>
                          <a:lnTo>
                            <a:pt x="86762" y="669298"/>
                          </a:lnTo>
                          <a:lnTo>
                            <a:pt x="87465" y="668817"/>
                          </a:lnTo>
                          <a:lnTo>
                            <a:pt x="88168" y="668341"/>
                          </a:lnTo>
                          <a:lnTo>
                            <a:pt x="88825" y="667890"/>
                          </a:lnTo>
                          <a:lnTo>
                            <a:pt x="89528" y="667404"/>
                          </a:lnTo>
                          <a:lnTo>
                            <a:pt x="90230" y="666935"/>
                          </a:lnTo>
                          <a:lnTo>
                            <a:pt x="90933" y="666451"/>
                          </a:lnTo>
                          <a:lnTo>
                            <a:pt x="91636" y="665973"/>
                          </a:lnTo>
                          <a:lnTo>
                            <a:pt x="92284" y="665535"/>
                          </a:lnTo>
                          <a:lnTo>
                            <a:pt x="92987" y="665063"/>
                          </a:lnTo>
                          <a:lnTo>
                            <a:pt x="93690" y="664578"/>
                          </a:lnTo>
                          <a:lnTo>
                            <a:pt x="94392" y="664113"/>
                          </a:lnTo>
                          <a:lnTo>
                            <a:pt x="95095" y="663636"/>
                          </a:lnTo>
                          <a:lnTo>
                            <a:pt x="95798" y="663158"/>
                          </a:lnTo>
                          <a:lnTo>
                            <a:pt x="96501" y="662697"/>
                          </a:lnTo>
                          <a:lnTo>
                            <a:pt x="97158" y="662253"/>
                          </a:lnTo>
                          <a:lnTo>
                            <a:pt x="97860" y="661771"/>
                          </a:lnTo>
                          <a:lnTo>
                            <a:pt x="98563" y="661310"/>
                          </a:lnTo>
                          <a:lnTo>
                            <a:pt x="99266" y="660837"/>
                          </a:lnTo>
                          <a:lnTo>
                            <a:pt x="99969" y="660362"/>
                          </a:lnTo>
                          <a:lnTo>
                            <a:pt x="100617" y="659931"/>
                          </a:lnTo>
                          <a:lnTo>
                            <a:pt x="101320" y="659474"/>
                          </a:lnTo>
                          <a:lnTo>
                            <a:pt x="102022" y="658995"/>
                          </a:lnTo>
                          <a:lnTo>
                            <a:pt x="102725" y="658534"/>
                          </a:lnTo>
                          <a:lnTo>
                            <a:pt x="103428" y="658069"/>
                          </a:lnTo>
                          <a:lnTo>
                            <a:pt x="104131" y="657593"/>
                          </a:lnTo>
                          <a:lnTo>
                            <a:pt x="104833" y="657142"/>
                          </a:lnTo>
                          <a:lnTo>
                            <a:pt x="105490" y="656709"/>
                          </a:lnTo>
                          <a:lnTo>
                            <a:pt x="106193" y="656234"/>
                          </a:lnTo>
                          <a:lnTo>
                            <a:pt x="106896" y="655775"/>
                          </a:lnTo>
                          <a:lnTo>
                            <a:pt x="107599" y="655316"/>
                          </a:lnTo>
                          <a:lnTo>
                            <a:pt x="108301" y="654841"/>
                          </a:lnTo>
                          <a:lnTo>
                            <a:pt x="108950" y="654417"/>
                          </a:lnTo>
                          <a:lnTo>
                            <a:pt x="109652" y="653971"/>
                          </a:lnTo>
                          <a:lnTo>
                            <a:pt x="110355" y="653501"/>
                          </a:lnTo>
                          <a:lnTo>
                            <a:pt x="111058" y="653041"/>
                          </a:lnTo>
                          <a:lnTo>
                            <a:pt x="111761" y="652591"/>
                          </a:lnTo>
                          <a:lnTo>
                            <a:pt x="112463" y="652119"/>
                          </a:lnTo>
                          <a:lnTo>
                            <a:pt x="113166" y="651671"/>
                          </a:lnTo>
                          <a:lnTo>
                            <a:pt x="113823" y="651247"/>
                          </a:lnTo>
                          <a:lnTo>
                            <a:pt x="114526" y="650781"/>
                          </a:lnTo>
                          <a:lnTo>
                            <a:pt x="115229" y="650324"/>
                          </a:lnTo>
                          <a:lnTo>
                            <a:pt x="115931" y="649878"/>
                          </a:lnTo>
                          <a:lnTo>
                            <a:pt x="116634" y="649409"/>
                          </a:lnTo>
                          <a:lnTo>
                            <a:pt x="117282" y="648988"/>
                          </a:lnTo>
                          <a:lnTo>
                            <a:pt x="117985" y="648547"/>
                          </a:lnTo>
                          <a:lnTo>
                            <a:pt x="118688" y="648089"/>
                          </a:lnTo>
                          <a:lnTo>
                            <a:pt x="119391" y="647629"/>
                          </a:lnTo>
                          <a:lnTo>
                            <a:pt x="120093" y="647192"/>
                          </a:lnTo>
                          <a:lnTo>
                            <a:pt x="120796" y="646726"/>
                          </a:lnTo>
                          <a:lnTo>
                            <a:pt x="121453" y="646300"/>
                          </a:lnTo>
                          <a:lnTo>
                            <a:pt x="122156" y="645861"/>
                          </a:lnTo>
                          <a:lnTo>
                            <a:pt x="122859" y="645408"/>
                          </a:lnTo>
                          <a:lnTo>
                            <a:pt x="123561" y="644949"/>
                          </a:lnTo>
                          <a:lnTo>
                            <a:pt x="124264" y="644517"/>
                          </a:lnTo>
                          <a:lnTo>
                            <a:pt x="124967" y="644053"/>
                          </a:lnTo>
                          <a:lnTo>
                            <a:pt x="125615" y="643638"/>
                          </a:lnTo>
                          <a:lnTo>
                            <a:pt x="126318" y="643197"/>
                          </a:lnTo>
                          <a:lnTo>
                            <a:pt x="127021" y="642752"/>
                          </a:lnTo>
                          <a:lnTo>
                            <a:pt x="127723" y="642290"/>
                          </a:lnTo>
                          <a:lnTo>
                            <a:pt x="128426" y="641862"/>
                          </a:lnTo>
                          <a:lnTo>
                            <a:pt x="129129" y="641407"/>
                          </a:lnTo>
                          <a:lnTo>
                            <a:pt x="129786" y="640987"/>
                          </a:lnTo>
                          <a:lnTo>
                            <a:pt x="130489" y="640547"/>
                          </a:lnTo>
                          <a:lnTo>
                            <a:pt x="131191" y="640107"/>
                          </a:lnTo>
                          <a:lnTo>
                            <a:pt x="131894" y="639647"/>
                          </a:lnTo>
                          <a:lnTo>
                            <a:pt x="132597" y="639222"/>
                          </a:lnTo>
                          <a:lnTo>
                            <a:pt x="133300" y="638771"/>
                          </a:lnTo>
                          <a:lnTo>
                            <a:pt x="133948" y="638361"/>
                          </a:lnTo>
                          <a:lnTo>
                            <a:pt x="134651" y="637917"/>
                          </a:lnTo>
                          <a:lnTo>
                            <a:pt x="135354" y="637487"/>
                          </a:lnTo>
                          <a:lnTo>
                            <a:pt x="136056" y="637029"/>
                          </a:lnTo>
                          <a:lnTo>
                            <a:pt x="136759" y="636601"/>
                          </a:lnTo>
                          <a:lnTo>
                            <a:pt x="137462" y="636159"/>
                          </a:lnTo>
                          <a:lnTo>
                            <a:pt x="138119" y="635743"/>
                          </a:lnTo>
                          <a:lnTo>
                            <a:pt x="138822" y="635301"/>
                          </a:lnTo>
                          <a:lnTo>
                            <a:pt x="139525" y="634876"/>
                          </a:lnTo>
                          <a:lnTo>
                            <a:pt x="140227" y="634420"/>
                          </a:lnTo>
                          <a:lnTo>
                            <a:pt x="140930" y="633993"/>
                          </a:lnTo>
                          <a:lnTo>
                            <a:pt x="141578" y="633592"/>
                          </a:lnTo>
                          <a:lnTo>
                            <a:pt x="142281" y="633150"/>
                          </a:lnTo>
                          <a:lnTo>
                            <a:pt x="142984" y="632704"/>
                          </a:lnTo>
                          <a:lnTo>
                            <a:pt x="143687" y="632288"/>
                          </a:lnTo>
                          <a:lnTo>
                            <a:pt x="144389" y="631834"/>
                          </a:lnTo>
                          <a:lnTo>
                            <a:pt x="145092" y="631403"/>
                          </a:lnTo>
                          <a:lnTo>
                            <a:pt x="145795" y="630975"/>
                          </a:lnTo>
                          <a:lnTo>
                            <a:pt x="146452" y="630564"/>
                          </a:lnTo>
                          <a:lnTo>
                            <a:pt x="147155" y="630119"/>
                          </a:lnTo>
                          <a:lnTo>
                            <a:pt x="147858" y="629707"/>
                          </a:lnTo>
                          <a:lnTo>
                            <a:pt x="148561" y="629256"/>
                          </a:lnTo>
                          <a:lnTo>
                            <a:pt x="149263" y="628827"/>
                          </a:lnTo>
                          <a:lnTo>
                            <a:pt x="149911" y="628430"/>
                          </a:lnTo>
                          <a:lnTo>
                            <a:pt x="150614" y="628003"/>
                          </a:lnTo>
                          <a:lnTo>
                            <a:pt x="151317" y="627552"/>
                          </a:lnTo>
                          <a:lnTo>
                            <a:pt x="152020" y="627143"/>
                          </a:lnTo>
                          <a:lnTo>
                            <a:pt x="152723" y="626702"/>
                          </a:lnTo>
                          <a:lnTo>
                            <a:pt x="153426" y="626267"/>
                          </a:lnTo>
                          <a:lnTo>
                            <a:pt x="154128" y="625854"/>
                          </a:lnTo>
                          <a:lnTo>
                            <a:pt x="154785" y="625448"/>
                          </a:lnTo>
                          <a:lnTo>
                            <a:pt x="155488" y="624999"/>
                          </a:lnTo>
                          <a:lnTo>
                            <a:pt x="156191" y="624592"/>
                          </a:lnTo>
                          <a:lnTo>
                            <a:pt x="156894" y="624154"/>
                          </a:lnTo>
                          <a:lnTo>
                            <a:pt x="157597" y="623720"/>
                          </a:lnTo>
                          <a:lnTo>
                            <a:pt x="158245" y="623328"/>
                          </a:lnTo>
                          <a:lnTo>
                            <a:pt x="158948" y="622915"/>
                          </a:lnTo>
                          <a:lnTo>
                            <a:pt x="159650" y="622468"/>
                          </a:lnTo>
                          <a:lnTo>
                            <a:pt x="160353" y="622056"/>
                          </a:lnTo>
                          <a:lnTo>
                            <a:pt x="161056" y="621629"/>
                          </a:lnTo>
                          <a:lnTo>
                            <a:pt x="161759" y="621189"/>
                          </a:lnTo>
                          <a:lnTo>
                            <a:pt x="162416" y="620797"/>
                          </a:lnTo>
                          <a:lnTo>
                            <a:pt x="163119" y="620389"/>
                          </a:lnTo>
                          <a:lnTo>
                            <a:pt x="163822" y="619944"/>
                          </a:lnTo>
                          <a:lnTo>
                            <a:pt x="164524" y="619533"/>
                          </a:lnTo>
                          <a:lnTo>
                            <a:pt x="165227" y="619110"/>
                          </a:lnTo>
                          <a:lnTo>
                            <a:pt x="165930" y="618670"/>
                          </a:lnTo>
                          <a:lnTo>
                            <a:pt x="166578" y="618282"/>
                          </a:lnTo>
                          <a:lnTo>
                            <a:pt x="167281" y="617885"/>
                          </a:lnTo>
                          <a:lnTo>
                            <a:pt x="167984" y="617442"/>
                          </a:lnTo>
                          <a:lnTo>
                            <a:pt x="168687" y="617025"/>
                          </a:lnTo>
                          <a:lnTo>
                            <a:pt x="169390" y="616613"/>
                          </a:lnTo>
                          <a:lnTo>
                            <a:pt x="170092" y="616171"/>
                          </a:lnTo>
                          <a:lnTo>
                            <a:pt x="170749" y="615779"/>
                          </a:lnTo>
                          <a:lnTo>
                            <a:pt x="171452" y="615385"/>
                          </a:lnTo>
                          <a:lnTo>
                            <a:pt x="172155" y="614946"/>
                          </a:lnTo>
                          <a:lnTo>
                            <a:pt x="172858" y="614529"/>
                          </a:lnTo>
                          <a:lnTo>
                            <a:pt x="173561" y="614122"/>
                          </a:lnTo>
                          <a:lnTo>
                            <a:pt x="174209" y="613733"/>
                          </a:lnTo>
                          <a:lnTo>
                            <a:pt x="174912" y="613293"/>
                          </a:lnTo>
                          <a:lnTo>
                            <a:pt x="175615" y="612900"/>
                          </a:lnTo>
                          <a:lnTo>
                            <a:pt x="176317" y="612471"/>
                          </a:lnTo>
                          <a:lnTo>
                            <a:pt x="177020" y="612048"/>
                          </a:lnTo>
                          <a:lnTo>
                            <a:pt x="177723" y="611652"/>
                          </a:lnTo>
                          <a:lnTo>
                            <a:pt x="178426" y="611213"/>
                          </a:lnTo>
                          <a:lnTo>
                            <a:pt x="179083" y="610818"/>
                          </a:lnTo>
                          <a:lnTo>
                            <a:pt x="179786" y="610427"/>
                          </a:lnTo>
                          <a:lnTo>
                            <a:pt x="180489" y="610002"/>
                          </a:lnTo>
                          <a:lnTo>
                            <a:pt x="181192" y="609579"/>
                          </a:lnTo>
                          <a:lnTo>
                            <a:pt x="181894" y="609187"/>
                          </a:lnTo>
                          <a:lnTo>
                            <a:pt x="182543" y="608803"/>
                          </a:lnTo>
                          <a:lnTo>
                            <a:pt x="183245" y="608366"/>
                          </a:lnTo>
                          <a:lnTo>
                            <a:pt x="183948" y="607968"/>
                          </a:lnTo>
                          <a:lnTo>
                            <a:pt x="184651" y="607554"/>
                          </a:lnTo>
                          <a:lnTo>
                            <a:pt x="185354" y="607123"/>
                          </a:lnTo>
                          <a:lnTo>
                            <a:pt x="186057" y="606739"/>
                          </a:lnTo>
                          <a:lnTo>
                            <a:pt x="186760" y="606308"/>
                          </a:lnTo>
                          <a:lnTo>
                            <a:pt x="187417" y="605917"/>
                          </a:lnTo>
                          <a:lnTo>
                            <a:pt x="188120" y="605520"/>
                          </a:lnTo>
                          <a:lnTo>
                            <a:pt x="188823" y="605110"/>
                          </a:lnTo>
                          <a:lnTo>
                            <a:pt x="189525" y="604679"/>
                          </a:lnTo>
                          <a:lnTo>
                            <a:pt x="190228" y="604298"/>
                          </a:lnTo>
                          <a:lnTo>
                            <a:pt x="190877" y="603923"/>
                          </a:lnTo>
                          <a:lnTo>
                            <a:pt x="191579" y="603490"/>
                          </a:lnTo>
                          <a:lnTo>
                            <a:pt x="192282" y="603085"/>
                          </a:lnTo>
                          <a:lnTo>
                            <a:pt x="192985" y="602687"/>
                          </a:lnTo>
                          <a:lnTo>
                            <a:pt x="193688" y="602254"/>
                          </a:lnTo>
                          <a:lnTo>
                            <a:pt x="194391" y="601870"/>
                          </a:lnTo>
                          <a:lnTo>
                            <a:pt x="195048" y="601496"/>
                          </a:lnTo>
                          <a:lnTo>
                            <a:pt x="195751" y="601067"/>
                          </a:lnTo>
                          <a:lnTo>
                            <a:pt x="196454" y="600662"/>
                          </a:lnTo>
                          <a:lnTo>
                            <a:pt x="197157" y="600268"/>
                          </a:lnTo>
                          <a:lnTo>
                            <a:pt x="197859" y="599837"/>
                          </a:lnTo>
                          <a:lnTo>
                            <a:pt x="198562" y="599453"/>
                          </a:lnTo>
                          <a:lnTo>
                            <a:pt x="199210" y="599081"/>
                          </a:lnTo>
                          <a:lnTo>
                            <a:pt x="199913" y="598664"/>
                          </a:lnTo>
                          <a:lnTo>
                            <a:pt x="200616" y="598251"/>
                          </a:lnTo>
                          <a:lnTo>
                            <a:pt x="201319" y="597870"/>
                          </a:lnTo>
                          <a:lnTo>
                            <a:pt x="202022" y="597440"/>
                          </a:lnTo>
                          <a:lnTo>
                            <a:pt x="202725" y="597048"/>
                          </a:lnTo>
                          <a:lnTo>
                            <a:pt x="203382" y="596678"/>
                          </a:lnTo>
                          <a:lnTo>
                            <a:pt x="204085" y="596264"/>
                          </a:lnTo>
                          <a:lnTo>
                            <a:pt x="204788" y="595851"/>
                          </a:lnTo>
                          <a:lnTo>
                            <a:pt x="205491" y="595474"/>
                          </a:lnTo>
                          <a:lnTo>
                            <a:pt x="206194" y="595045"/>
                          </a:lnTo>
                          <a:lnTo>
                            <a:pt x="206842" y="594671"/>
                          </a:lnTo>
                          <a:lnTo>
                            <a:pt x="207545" y="594286"/>
                          </a:lnTo>
                          <a:lnTo>
                            <a:pt x="208248" y="593885"/>
                          </a:lnTo>
                          <a:lnTo>
                            <a:pt x="208951" y="593463"/>
                          </a:lnTo>
                          <a:lnTo>
                            <a:pt x="209653" y="593093"/>
                          </a:lnTo>
                          <a:lnTo>
                            <a:pt x="210356" y="592672"/>
                          </a:lnTo>
                          <a:lnTo>
                            <a:pt x="211059" y="592271"/>
                          </a:lnTo>
                          <a:lnTo>
                            <a:pt x="211716" y="591905"/>
                          </a:lnTo>
                          <a:lnTo>
                            <a:pt x="212419" y="591508"/>
                          </a:lnTo>
                          <a:lnTo>
                            <a:pt x="213122" y="591085"/>
                          </a:lnTo>
                          <a:lnTo>
                            <a:pt x="213825" y="590718"/>
                          </a:lnTo>
                          <a:lnTo>
                            <a:pt x="214528" y="590300"/>
                          </a:lnTo>
                          <a:lnTo>
                            <a:pt x="215176" y="589930"/>
                          </a:lnTo>
                          <a:lnTo>
                            <a:pt x="215879" y="589536"/>
                          </a:lnTo>
                          <a:lnTo>
                            <a:pt x="216582" y="589151"/>
                          </a:lnTo>
                          <a:lnTo>
                            <a:pt x="217285" y="588726"/>
                          </a:lnTo>
                          <a:lnTo>
                            <a:pt x="217988" y="588354"/>
                          </a:lnTo>
                          <a:lnTo>
                            <a:pt x="218691" y="587949"/>
                          </a:lnTo>
                          <a:lnTo>
                            <a:pt x="219348" y="587571"/>
                          </a:lnTo>
                          <a:lnTo>
                            <a:pt x="220051" y="587177"/>
                          </a:lnTo>
                          <a:lnTo>
                            <a:pt x="220754" y="586796"/>
                          </a:lnTo>
                          <a:lnTo>
                            <a:pt x="221457" y="586372"/>
                          </a:lnTo>
                          <a:lnTo>
                            <a:pt x="222159" y="586001"/>
                          </a:lnTo>
                          <a:lnTo>
                            <a:pt x="222862" y="585599"/>
                          </a:lnTo>
                          <a:lnTo>
                            <a:pt x="223511" y="585232"/>
                          </a:lnTo>
                          <a:lnTo>
                            <a:pt x="224214" y="584828"/>
                          </a:lnTo>
                          <a:lnTo>
                            <a:pt x="224916" y="584461"/>
                          </a:lnTo>
                          <a:lnTo>
                            <a:pt x="225619" y="584039"/>
                          </a:lnTo>
                          <a:lnTo>
                            <a:pt x="226322" y="583658"/>
                          </a:lnTo>
                          <a:lnTo>
                            <a:pt x="227025" y="583270"/>
                          </a:lnTo>
                          <a:lnTo>
                            <a:pt x="227682" y="582895"/>
                          </a:lnTo>
                          <a:lnTo>
                            <a:pt x="228385" y="582491"/>
                          </a:lnTo>
                          <a:lnTo>
                            <a:pt x="229088" y="582128"/>
                          </a:lnTo>
                          <a:lnTo>
                            <a:pt x="229791" y="581707"/>
                          </a:lnTo>
                          <a:lnTo>
                            <a:pt x="230494" y="581326"/>
                          </a:lnTo>
                          <a:lnTo>
                            <a:pt x="231143" y="580969"/>
                          </a:lnTo>
                          <a:lnTo>
                            <a:pt x="231845" y="580578"/>
                          </a:lnTo>
                          <a:lnTo>
                            <a:pt x="232548" y="580164"/>
                          </a:lnTo>
                          <a:lnTo>
                            <a:pt x="233205" y="579807"/>
                          </a:lnTo>
                          <a:lnTo>
                            <a:pt x="233954" y="579395"/>
                          </a:lnTo>
                          <a:lnTo>
                            <a:pt x="234657" y="579005"/>
                          </a:lnTo>
                          <a:lnTo>
                            <a:pt x="235314" y="578649"/>
                          </a:lnTo>
                          <a:lnTo>
                            <a:pt x="236017" y="578262"/>
                          </a:lnTo>
                          <a:lnTo>
                            <a:pt x="236720" y="577847"/>
                          </a:lnTo>
                          <a:lnTo>
                            <a:pt x="237368" y="577492"/>
                          </a:lnTo>
                          <a:lnTo>
                            <a:pt x="238126" y="577084"/>
                          </a:lnTo>
                          <a:lnTo>
                            <a:pt x="238829" y="576693"/>
                          </a:lnTo>
                          <a:lnTo>
                            <a:pt x="239477" y="576339"/>
                          </a:lnTo>
                          <a:lnTo>
                            <a:pt x="240180" y="575966"/>
                          </a:lnTo>
                          <a:lnTo>
                            <a:pt x="240883" y="575548"/>
                          </a:lnTo>
                          <a:lnTo>
                            <a:pt x="241540" y="575187"/>
                          </a:lnTo>
                          <a:lnTo>
                            <a:pt x="242289" y="574793"/>
                          </a:lnTo>
                          <a:lnTo>
                            <a:pt x="242992" y="574392"/>
                          </a:lnTo>
                          <a:lnTo>
                            <a:pt x="243649" y="574039"/>
                          </a:lnTo>
                          <a:lnTo>
                            <a:pt x="244352" y="573671"/>
                          </a:lnTo>
                          <a:lnTo>
                            <a:pt x="245055" y="573254"/>
                          </a:lnTo>
                          <a:lnTo>
                            <a:pt x="245758" y="572895"/>
                          </a:lnTo>
                          <a:lnTo>
                            <a:pt x="246461" y="572503"/>
                          </a:lnTo>
                          <a:lnTo>
                            <a:pt x="247109" y="572145"/>
                          </a:lnTo>
                          <a:lnTo>
                            <a:pt x="247812" y="571750"/>
                          </a:lnTo>
                          <a:lnTo>
                            <a:pt x="248515" y="571395"/>
                          </a:lnTo>
                          <a:lnTo>
                            <a:pt x="249218" y="570980"/>
                          </a:lnTo>
                          <a:lnTo>
                            <a:pt x="249921" y="570610"/>
                          </a:lnTo>
                          <a:lnTo>
                            <a:pt x="250624" y="570232"/>
                          </a:lnTo>
                          <a:lnTo>
                            <a:pt x="251327" y="569819"/>
                          </a:lnTo>
                          <a:lnTo>
                            <a:pt x="251984" y="569470"/>
                          </a:lnTo>
                          <a:lnTo>
                            <a:pt x="252687" y="569120"/>
                          </a:lnTo>
                          <a:lnTo>
                            <a:pt x="253390" y="568706"/>
                          </a:lnTo>
                          <a:lnTo>
                            <a:pt x="254093" y="568335"/>
                          </a:lnTo>
                          <a:lnTo>
                            <a:pt x="254796" y="567962"/>
                          </a:lnTo>
                          <a:lnTo>
                            <a:pt x="255445" y="567606"/>
                          </a:lnTo>
                          <a:lnTo>
                            <a:pt x="256148" y="567199"/>
                          </a:lnTo>
                          <a:lnTo>
                            <a:pt x="256805" y="566852"/>
                          </a:lnTo>
                          <a:lnTo>
                            <a:pt x="257554" y="566451"/>
                          </a:lnTo>
                          <a:lnTo>
                            <a:pt x="258257" y="566070"/>
                          </a:lnTo>
                          <a:lnTo>
                            <a:pt x="258960" y="565710"/>
                          </a:lnTo>
                          <a:lnTo>
                            <a:pt x="259617" y="565347"/>
                          </a:lnTo>
                          <a:lnTo>
                            <a:pt x="260320" y="564939"/>
                          </a:lnTo>
                          <a:lnTo>
                            <a:pt x="260968" y="564593"/>
                          </a:lnTo>
                          <a:lnTo>
                            <a:pt x="261726" y="564197"/>
                          </a:lnTo>
                          <a:lnTo>
                            <a:pt x="262429" y="563815"/>
                          </a:lnTo>
                          <a:lnTo>
                            <a:pt x="263077" y="563469"/>
                          </a:lnTo>
                          <a:lnTo>
                            <a:pt x="263780" y="563107"/>
                          </a:lnTo>
                          <a:lnTo>
                            <a:pt x="264483" y="562696"/>
                          </a:lnTo>
                          <a:lnTo>
                            <a:pt x="265140" y="562344"/>
                          </a:lnTo>
                          <a:lnTo>
                            <a:pt x="265889" y="561962"/>
                          </a:lnTo>
                          <a:lnTo>
                            <a:pt x="266592" y="561568"/>
                          </a:lnTo>
                          <a:lnTo>
                            <a:pt x="267249" y="561225"/>
                          </a:lnTo>
                          <a:lnTo>
                            <a:pt x="267952" y="560867"/>
                          </a:lnTo>
                          <a:lnTo>
                            <a:pt x="268655" y="560458"/>
                          </a:lnTo>
                          <a:lnTo>
                            <a:pt x="269304" y="560107"/>
                          </a:lnTo>
                          <a:lnTo>
                            <a:pt x="270061" y="559726"/>
                          </a:lnTo>
                          <a:lnTo>
                            <a:pt x="270764" y="559332"/>
                          </a:lnTo>
                          <a:lnTo>
                            <a:pt x="271413" y="558989"/>
                          </a:lnTo>
                          <a:lnTo>
                            <a:pt x="272116" y="558646"/>
                          </a:lnTo>
                          <a:lnTo>
                            <a:pt x="272819" y="558238"/>
                          </a:lnTo>
                          <a:lnTo>
                            <a:pt x="273522" y="557878"/>
                          </a:lnTo>
                          <a:lnTo>
                            <a:pt x="274225" y="557510"/>
                          </a:lnTo>
                          <a:lnTo>
                            <a:pt x="274928" y="557103"/>
                          </a:lnTo>
                          <a:lnTo>
                            <a:pt x="275585" y="556763"/>
                          </a:lnTo>
                          <a:lnTo>
                            <a:pt x="276233" y="556423"/>
                          </a:lnTo>
                          <a:lnTo>
                            <a:pt x="276991" y="556018"/>
                          </a:lnTo>
                          <a:lnTo>
                            <a:pt x="277694" y="555657"/>
                          </a:lnTo>
                          <a:lnTo>
                            <a:pt x="278397" y="555293"/>
                          </a:lnTo>
                          <a:lnTo>
                            <a:pt x="279046" y="554946"/>
                          </a:lnTo>
                          <a:lnTo>
                            <a:pt x="279749" y="554545"/>
                          </a:lnTo>
                          <a:lnTo>
                            <a:pt x="280406" y="554207"/>
                          </a:lnTo>
                          <a:lnTo>
                            <a:pt x="281155" y="553816"/>
                          </a:lnTo>
                          <a:lnTo>
                            <a:pt x="281858" y="553444"/>
                          </a:lnTo>
                          <a:lnTo>
                            <a:pt x="282561" y="553095"/>
                          </a:lnTo>
                          <a:lnTo>
                            <a:pt x="283264" y="552689"/>
                          </a:lnTo>
                          <a:lnTo>
                            <a:pt x="283921" y="552338"/>
                          </a:lnTo>
                          <a:lnTo>
                            <a:pt x="284569" y="552000"/>
                          </a:lnTo>
                          <a:lnTo>
                            <a:pt x="285327" y="551614"/>
                          </a:lnTo>
                          <a:lnTo>
                            <a:pt x="286030" y="551241"/>
                          </a:lnTo>
                          <a:lnTo>
                            <a:pt x="286733" y="550896"/>
                          </a:lnTo>
                          <a:lnTo>
                            <a:pt x="287382" y="550551"/>
                          </a:lnTo>
                          <a:lnTo>
                            <a:pt x="288085" y="550147"/>
                          </a:lnTo>
                          <a:lnTo>
                            <a:pt x="288742" y="549802"/>
                          </a:lnTo>
                          <a:lnTo>
                            <a:pt x="289491" y="549431"/>
                          </a:lnTo>
                          <a:lnTo>
                            <a:pt x="290194" y="549045"/>
                          </a:lnTo>
                          <a:lnTo>
                            <a:pt x="290851" y="548711"/>
                          </a:lnTo>
                          <a:lnTo>
                            <a:pt x="291554" y="548363"/>
                          </a:lnTo>
                          <a:lnTo>
                            <a:pt x="292257" y="547960"/>
                          </a:lnTo>
                          <a:lnTo>
                            <a:pt x="292906" y="547617"/>
                          </a:lnTo>
                          <a:lnTo>
                            <a:pt x="293663" y="547247"/>
                          </a:lnTo>
                          <a:lnTo>
                            <a:pt x="294366" y="546859"/>
                          </a:lnTo>
                          <a:lnTo>
                            <a:pt x="295015" y="546525"/>
                          </a:lnTo>
                          <a:lnTo>
                            <a:pt x="295672" y="546193"/>
                          </a:lnTo>
                          <a:lnTo>
                            <a:pt x="296421" y="545791"/>
                          </a:lnTo>
                          <a:lnTo>
                            <a:pt x="297078" y="545440"/>
                          </a:lnTo>
                          <a:lnTo>
                            <a:pt x="297827" y="545081"/>
                          </a:lnTo>
                          <a:lnTo>
                            <a:pt x="298530" y="544681"/>
                          </a:lnTo>
                          <a:lnTo>
                            <a:pt x="299187" y="544350"/>
                          </a:lnTo>
                          <a:lnTo>
                            <a:pt x="299836" y="544017"/>
                          </a:lnTo>
                          <a:lnTo>
                            <a:pt x="300593" y="543621"/>
                          </a:lnTo>
                          <a:lnTo>
                            <a:pt x="301296" y="543269"/>
                          </a:lnTo>
                          <a:lnTo>
                            <a:pt x="302000" y="542914"/>
                          </a:lnTo>
                          <a:lnTo>
                            <a:pt x="302703" y="542514"/>
                          </a:lnTo>
                          <a:lnTo>
                            <a:pt x="303351" y="542181"/>
                          </a:lnTo>
                          <a:lnTo>
                            <a:pt x="304008" y="541851"/>
                          </a:lnTo>
                          <a:lnTo>
                            <a:pt x="304757" y="541470"/>
                          </a:lnTo>
                          <a:lnTo>
                            <a:pt x="305460" y="541105"/>
                          </a:lnTo>
                          <a:lnTo>
                            <a:pt x="306163" y="540766"/>
                          </a:lnTo>
                          <a:lnTo>
                            <a:pt x="306867" y="540367"/>
                          </a:lnTo>
                          <a:lnTo>
                            <a:pt x="307524" y="540023"/>
                          </a:lnTo>
                          <a:lnTo>
                            <a:pt x="308172" y="539693"/>
                          </a:lnTo>
                          <a:lnTo>
                            <a:pt x="308930" y="539317"/>
                          </a:lnTo>
                          <a:lnTo>
                            <a:pt x="309633" y="538951"/>
                          </a:lnTo>
                          <a:lnTo>
                            <a:pt x="310336" y="538617"/>
                          </a:lnTo>
                          <a:lnTo>
                            <a:pt x="310985" y="538279"/>
                          </a:lnTo>
                          <a:lnTo>
                            <a:pt x="311688" y="537881"/>
                          </a:lnTo>
                          <a:lnTo>
                            <a:pt x="312345" y="537544"/>
                          </a:lnTo>
                          <a:lnTo>
                            <a:pt x="313094" y="537183"/>
                          </a:lnTo>
                          <a:lnTo>
                            <a:pt x="313797" y="536804"/>
                          </a:lnTo>
                          <a:lnTo>
                            <a:pt x="314454" y="536478"/>
                          </a:lnTo>
                          <a:lnTo>
                            <a:pt x="315157" y="536140"/>
                          </a:lnTo>
                          <a:lnTo>
                            <a:pt x="315860" y="535742"/>
                          </a:lnTo>
                          <a:lnTo>
                            <a:pt x="316509" y="535407"/>
                          </a:lnTo>
                          <a:lnTo>
                            <a:pt x="317266" y="535047"/>
                          </a:lnTo>
                          <a:lnTo>
                            <a:pt x="317970" y="534666"/>
                          </a:lnTo>
                          <a:lnTo>
                            <a:pt x="318618" y="534340"/>
                          </a:lnTo>
                          <a:lnTo>
                            <a:pt x="319275" y="534015"/>
                          </a:lnTo>
                          <a:lnTo>
                            <a:pt x="320024" y="533622"/>
                          </a:lnTo>
                          <a:lnTo>
                            <a:pt x="320682" y="533277"/>
                          </a:lnTo>
                          <a:lnTo>
                            <a:pt x="321430" y="532930"/>
                          </a:lnTo>
                          <a:lnTo>
                            <a:pt x="322134" y="532535"/>
                          </a:lnTo>
                          <a:lnTo>
                            <a:pt x="322791" y="532212"/>
                          </a:lnTo>
                          <a:lnTo>
                            <a:pt x="323439" y="531887"/>
                          </a:lnTo>
                          <a:lnTo>
                            <a:pt x="324197" y="531500"/>
                          </a:lnTo>
                          <a:lnTo>
                            <a:pt x="324900" y="531156"/>
                          </a:lnTo>
                          <a:lnTo>
                            <a:pt x="325603" y="530810"/>
                          </a:lnTo>
                          <a:lnTo>
                            <a:pt x="326306" y="530416"/>
                          </a:lnTo>
                          <a:lnTo>
                            <a:pt x="326955" y="530090"/>
                          </a:lnTo>
                          <a:lnTo>
                            <a:pt x="327612" y="529768"/>
                          </a:lnTo>
                          <a:lnTo>
                            <a:pt x="328361" y="529395"/>
                          </a:lnTo>
                          <a:lnTo>
                            <a:pt x="329064" y="529039"/>
                          </a:lnTo>
                          <a:lnTo>
                            <a:pt x="329767" y="528709"/>
                          </a:lnTo>
                          <a:lnTo>
                            <a:pt x="330471" y="528315"/>
                          </a:lnTo>
                          <a:lnTo>
                            <a:pt x="331128" y="527978"/>
                          </a:lnTo>
                          <a:lnTo>
                            <a:pt x="331776" y="527655"/>
                          </a:lnTo>
                          <a:lnTo>
                            <a:pt x="332534" y="527289"/>
                          </a:lnTo>
                          <a:lnTo>
                            <a:pt x="333237" y="526931"/>
                          </a:lnTo>
                          <a:lnTo>
                            <a:pt x="333940" y="526606"/>
                          </a:lnTo>
                          <a:lnTo>
                            <a:pt x="334589" y="526276"/>
                          </a:lnTo>
                          <a:lnTo>
                            <a:pt x="335292" y="525883"/>
                          </a:lnTo>
                          <a:lnTo>
                            <a:pt x="335949" y="525553"/>
                          </a:lnTo>
                          <a:lnTo>
                            <a:pt x="336698" y="525201"/>
                          </a:lnTo>
                          <a:lnTo>
                            <a:pt x="337401" y="524829"/>
                          </a:lnTo>
                          <a:lnTo>
                            <a:pt x="338059" y="524510"/>
                          </a:lnTo>
                          <a:lnTo>
                            <a:pt x="338762" y="524181"/>
                          </a:lnTo>
                          <a:lnTo>
                            <a:pt x="339465" y="523790"/>
                          </a:lnTo>
                          <a:lnTo>
                            <a:pt x="340114" y="523461"/>
                          </a:lnTo>
                          <a:lnTo>
                            <a:pt x="340871" y="523111"/>
                          </a:lnTo>
                          <a:lnTo>
                            <a:pt x="341574" y="522737"/>
                          </a:lnTo>
                          <a:lnTo>
                            <a:pt x="342223" y="522417"/>
                          </a:lnTo>
                          <a:lnTo>
                            <a:pt x="342880" y="522101"/>
                          </a:lnTo>
                          <a:lnTo>
                            <a:pt x="343629" y="521715"/>
                          </a:lnTo>
                          <a:lnTo>
                            <a:pt x="344286" y="521377"/>
                          </a:lnTo>
                          <a:lnTo>
                            <a:pt x="345036" y="521039"/>
                          </a:lnTo>
                          <a:lnTo>
                            <a:pt x="345739" y="520650"/>
                          </a:lnTo>
                          <a:lnTo>
                            <a:pt x="346396" y="520334"/>
                          </a:lnTo>
                          <a:lnTo>
                            <a:pt x="347045" y="520016"/>
                          </a:lnTo>
                          <a:lnTo>
                            <a:pt x="347802" y="519637"/>
                          </a:lnTo>
                          <a:lnTo>
                            <a:pt x="348505" y="519302"/>
                          </a:lnTo>
                          <a:lnTo>
                            <a:pt x="349209" y="518964"/>
                          </a:lnTo>
                          <a:lnTo>
                            <a:pt x="349912" y="518575"/>
                          </a:lnTo>
                          <a:lnTo>
                            <a:pt x="350560" y="518256"/>
                          </a:lnTo>
                          <a:lnTo>
                            <a:pt x="351218" y="517942"/>
                          </a:lnTo>
                          <a:lnTo>
                            <a:pt x="351967" y="517578"/>
                          </a:lnTo>
                          <a:lnTo>
                            <a:pt x="352670" y="517228"/>
                          </a:lnTo>
                          <a:lnTo>
                            <a:pt x="353373" y="516907"/>
                          </a:lnTo>
                          <a:lnTo>
                            <a:pt x="354076" y="516519"/>
                          </a:lnTo>
                          <a:lnTo>
                            <a:pt x="354733" y="516188"/>
                          </a:lnTo>
                          <a:lnTo>
                            <a:pt x="355382" y="515873"/>
                          </a:lnTo>
                          <a:lnTo>
                            <a:pt x="356140" y="515516"/>
                          </a:lnTo>
                          <a:lnTo>
                            <a:pt x="356843" y="515164"/>
                          </a:lnTo>
                          <a:lnTo>
                            <a:pt x="357546" y="514848"/>
                          </a:lnTo>
                          <a:lnTo>
                            <a:pt x="358195" y="514524"/>
                          </a:lnTo>
                          <a:lnTo>
                            <a:pt x="358898" y="514137"/>
                          </a:lnTo>
                          <a:lnTo>
                            <a:pt x="359555" y="513813"/>
                          </a:lnTo>
                          <a:lnTo>
                            <a:pt x="360304" y="513471"/>
                          </a:lnTo>
                          <a:lnTo>
                            <a:pt x="361008" y="513105"/>
                          </a:lnTo>
                          <a:lnTo>
                            <a:pt x="361665" y="512794"/>
                          </a:lnTo>
                          <a:lnTo>
                            <a:pt x="362368" y="512474"/>
                          </a:lnTo>
                          <a:lnTo>
                            <a:pt x="363071" y="512087"/>
                          </a:lnTo>
                          <a:lnTo>
                            <a:pt x="363720" y="511765"/>
                          </a:lnTo>
                          <a:lnTo>
                            <a:pt x="364478" y="511424"/>
                          </a:lnTo>
                          <a:lnTo>
                            <a:pt x="365181" y="511056"/>
                          </a:lnTo>
                          <a:lnTo>
                            <a:pt x="365829" y="510743"/>
                          </a:lnTo>
                          <a:lnTo>
                            <a:pt x="366487" y="510434"/>
                          </a:lnTo>
                          <a:lnTo>
                            <a:pt x="367236" y="510055"/>
                          </a:lnTo>
                          <a:lnTo>
                            <a:pt x="367893" y="509724"/>
                          </a:lnTo>
                          <a:lnTo>
                            <a:pt x="368642" y="509395"/>
                          </a:lnTo>
                          <a:lnTo>
                            <a:pt x="369345" y="509011"/>
                          </a:lnTo>
                          <a:lnTo>
                            <a:pt x="370003" y="508703"/>
                          </a:lnTo>
                          <a:lnTo>
                            <a:pt x="370651" y="508392"/>
                          </a:lnTo>
                          <a:lnTo>
                            <a:pt x="371409" y="508020"/>
                          </a:lnTo>
                          <a:lnTo>
                            <a:pt x="372112" y="507693"/>
                          </a:lnTo>
                          <a:lnTo>
                            <a:pt x="372815" y="507363"/>
                          </a:lnTo>
                          <a:lnTo>
                            <a:pt x="373519" y="506978"/>
                          </a:lnTo>
                          <a:lnTo>
                            <a:pt x="374167" y="506667"/>
                          </a:lnTo>
                          <a:lnTo>
                            <a:pt x="374824" y="506360"/>
                          </a:lnTo>
                          <a:lnTo>
                            <a:pt x="375574" y="506003"/>
                          </a:lnTo>
                          <a:lnTo>
                            <a:pt x="376277" y="505660"/>
                          </a:lnTo>
                          <a:lnTo>
                            <a:pt x="376980" y="505348"/>
                          </a:lnTo>
                          <a:lnTo>
                            <a:pt x="377683" y="504965"/>
                          </a:lnTo>
                          <a:lnTo>
                            <a:pt x="378341" y="504640"/>
                          </a:lnTo>
                          <a:lnTo>
                            <a:pt x="378989" y="504332"/>
                          </a:lnTo>
                          <a:lnTo>
                            <a:pt x="379747" y="503983"/>
                          </a:lnTo>
                          <a:lnTo>
                            <a:pt x="380450" y="503638"/>
                          </a:lnTo>
                          <a:lnTo>
                            <a:pt x="381099" y="503330"/>
                          </a:lnTo>
                          <a:lnTo>
                            <a:pt x="381802" y="503013"/>
                          </a:lnTo>
                          <a:lnTo>
                            <a:pt x="382505" y="502631"/>
                          </a:lnTo>
                          <a:lnTo>
                            <a:pt x="383163" y="502314"/>
                          </a:lnTo>
                          <a:lnTo>
                            <a:pt x="383912" y="501980"/>
                          </a:lnTo>
                          <a:lnTo>
                            <a:pt x="384615" y="501620"/>
                          </a:lnTo>
                          <a:lnTo>
                            <a:pt x="385272" y="501316"/>
                          </a:lnTo>
                          <a:lnTo>
                            <a:pt x="385975" y="501004"/>
                          </a:lnTo>
                          <a:lnTo>
                            <a:pt x="386679" y="500622"/>
                          </a:lnTo>
                          <a:lnTo>
                            <a:pt x="387327" y="500306"/>
                          </a:lnTo>
                          <a:lnTo>
                            <a:pt x="388085" y="499975"/>
                          </a:lnTo>
                          <a:lnTo>
                            <a:pt x="388788" y="499612"/>
                          </a:lnTo>
                          <a:lnTo>
                            <a:pt x="389437" y="499306"/>
                          </a:lnTo>
                          <a:lnTo>
                            <a:pt x="390094" y="499003"/>
                          </a:lnTo>
                          <a:lnTo>
                            <a:pt x="390844" y="498631"/>
                          </a:lnTo>
                          <a:lnTo>
                            <a:pt x="391501" y="498306"/>
                          </a:lnTo>
                          <a:lnTo>
                            <a:pt x="392250" y="497986"/>
                          </a:lnTo>
                          <a:lnTo>
                            <a:pt x="392953" y="497607"/>
                          </a:lnTo>
                          <a:lnTo>
                            <a:pt x="393611" y="497306"/>
                          </a:lnTo>
                          <a:lnTo>
                            <a:pt x="394259" y="497001"/>
                          </a:lnTo>
                          <a:lnTo>
                            <a:pt x="395017" y="496637"/>
                          </a:lnTo>
                          <a:lnTo>
                            <a:pt x="395720" y="496317"/>
                          </a:lnTo>
                          <a:lnTo>
                            <a:pt x="396424" y="495994"/>
                          </a:lnTo>
                          <a:lnTo>
                            <a:pt x="397072" y="495680"/>
                          </a:lnTo>
                          <a:lnTo>
                            <a:pt x="397775" y="495309"/>
                          </a:lnTo>
                          <a:lnTo>
                            <a:pt x="398433" y="495009"/>
                          </a:lnTo>
                          <a:lnTo>
                            <a:pt x="399182" y="494660"/>
                          </a:lnTo>
                          <a:lnTo>
                            <a:pt x="399885" y="494324"/>
                          </a:lnTo>
                          <a:lnTo>
                            <a:pt x="400589" y="494020"/>
                          </a:lnTo>
                          <a:lnTo>
                            <a:pt x="401292" y="493641"/>
                          </a:lnTo>
                          <a:lnTo>
                            <a:pt x="401949" y="493323"/>
                          </a:lnTo>
                          <a:lnTo>
                            <a:pt x="402598" y="493020"/>
                          </a:lnTo>
                          <a:lnTo>
                            <a:pt x="403356" y="492679"/>
                          </a:lnTo>
                          <a:lnTo>
                            <a:pt x="404059" y="492341"/>
                          </a:lnTo>
                          <a:lnTo>
                            <a:pt x="404707" y="492040"/>
                          </a:lnTo>
                          <a:lnTo>
                            <a:pt x="405411" y="491730"/>
                          </a:lnTo>
                          <a:lnTo>
                            <a:pt x="406114" y="491353"/>
                          </a:lnTo>
                          <a:lnTo>
                            <a:pt x="406771" y="491042"/>
                          </a:lnTo>
                          <a:lnTo>
                            <a:pt x="407521" y="490716"/>
                          </a:lnTo>
                          <a:lnTo>
                            <a:pt x="408224" y="490362"/>
                          </a:lnTo>
                          <a:lnTo>
                            <a:pt x="408881" y="490065"/>
                          </a:lnTo>
                          <a:lnTo>
                            <a:pt x="409585" y="489760"/>
                          </a:lnTo>
                          <a:lnTo>
                            <a:pt x="410288" y="489384"/>
                          </a:lnTo>
                          <a:lnTo>
                            <a:pt x="410936" y="489073"/>
                          </a:lnTo>
                          <a:lnTo>
                            <a:pt x="411694" y="488750"/>
                          </a:lnTo>
                          <a:lnTo>
                            <a:pt x="412397" y="488393"/>
                          </a:lnTo>
                          <a:lnTo>
                            <a:pt x="413046" y="488093"/>
                          </a:lnTo>
                          <a:lnTo>
                            <a:pt x="413704" y="487798"/>
                          </a:lnTo>
                          <a:lnTo>
                            <a:pt x="414453" y="487432"/>
                          </a:lnTo>
                          <a:lnTo>
                            <a:pt x="415110" y="487112"/>
                          </a:lnTo>
                          <a:lnTo>
                            <a:pt x="415859" y="486801"/>
                          </a:lnTo>
                          <a:lnTo>
                            <a:pt x="416563" y="486427"/>
                          </a:lnTo>
                          <a:lnTo>
                            <a:pt x="417220" y="486132"/>
                          </a:lnTo>
                          <a:lnTo>
                            <a:pt x="417869" y="485833"/>
                          </a:lnTo>
                          <a:lnTo>
                            <a:pt x="418627" y="485476"/>
                          </a:lnTo>
                          <a:lnTo>
                            <a:pt x="419330" y="485164"/>
                          </a:lnTo>
                          <a:lnTo>
                            <a:pt x="420033" y="484848"/>
                          </a:lnTo>
                          <a:lnTo>
                            <a:pt x="420682" y="484540"/>
                          </a:lnTo>
                          <a:lnTo>
                            <a:pt x="421385" y="484174"/>
                          </a:lnTo>
                          <a:lnTo>
                            <a:pt x="422043" y="483880"/>
                          </a:lnTo>
                          <a:lnTo>
                            <a:pt x="422792" y="483538"/>
                          </a:lnTo>
                          <a:lnTo>
                            <a:pt x="423495" y="483209"/>
                          </a:lnTo>
                          <a:lnTo>
                            <a:pt x="424198" y="482912"/>
                          </a:lnTo>
                          <a:lnTo>
                            <a:pt x="424856" y="482594"/>
                          </a:lnTo>
                          <a:lnTo>
                            <a:pt x="425559" y="482226"/>
                          </a:lnTo>
                          <a:lnTo>
                            <a:pt x="426208" y="481929"/>
                          </a:lnTo>
                          <a:lnTo>
                            <a:pt x="426966" y="481596"/>
                          </a:lnTo>
                          <a:lnTo>
                            <a:pt x="427669" y="481264"/>
                          </a:lnTo>
                          <a:lnTo>
                            <a:pt x="428318" y="480968"/>
                          </a:lnTo>
                          <a:lnTo>
                            <a:pt x="429021" y="480666"/>
                          </a:lnTo>
                          <a:lnTo>
                            <a:pt x="429724" y="480294"/>
                          </a:lnTo>
                          <a:lnTo>
                            <a:pt x="430382" y="479989"/>
                          </a:lnTo>
                          <a:lnTo>
                            <a:pt x="431131" y="479671"/>
                          </a:lnTo>
                          <a:lnTo>
                            <a:pt x="431834" y="479322"/>
                          </a:lnTo>
                          <a:lnTo>
                            <a:pt x="432491" y="479032"/>
                          </a:lnTo>
                          <a:lnTo>
                            <a:pt x="433094" y="478735"/>
                          </a:lnTo>
                          <a:lnTo>
                            <a:pt x="433241" y="478678"/>
                          </a:lnTo>
                          <a:lnTo>
                            <a:pt x="433898" y="478363"/>
                          </a:lnTo>
                          <a:lnTo>
                            <a:pt x="434547" y="478058"/>
                          </a:lnTo>
                          <a:lnTo>
                            <a:pt x="435305" y="477743"/>
                          </a:lnTo>
                          <a:lnTo>
                            <a:pt x="435953" y="477438"/>
                          </a:lnTo>
                          <a:lnTo>
                            <a:pt x="436657" y="477097"/>
                          </a:lnTo>
                          <a:lnTo>
                            <a:pt x="437314" y="476808"/>
                          </a:lnTo>
                          <a:lnTo>
                            <a:pt x="438063" y="476448"/>
                          </a:lnTo>
                          <a:lnTo>
                            <a:pt x="438721" y="476134"/>
                          </a:lnTo>
                          <a:lnTo>
                            <a:pt x="439370" y="475831"/>
                          </a:lnTo>
                          <a:lnTo>
                            <a:pt x="439525" y="475763"/>
                          </a:lnTo>
                          <a:lnTo>
                            <a:pt x="440128" y="475517"/>
                          </a:lnTo>
                          <a:lnTo>
                            <a:pt x="440831" y="475173"/>
                          </a:lnTo>
                          <a:lnTo>
                            <a:pt x="441480" y="474881"/>
                          </a:lnTo>
                          <a:lnTo>
                            <a:pt x="442237" y="474531"/>
                          </a:lnTo>
                          <a:lnTo>
                            <a:pt x="442941" y="474224"/>
                          </a:lnTo>
                          <a:lnTo>
                            <a:pt x="443544" y="473915"/>
                          </a:lnTo>
                          <a:lnTo>
                            <a:pt x="444293" y="473613"/>
                          </a:lnTo>
                          <a:lnTo>
                            <a:pt x="444996" y="473251"/>
                          </a:lnTo>
                          <a:lnTo>
                            <a:pt x="445653" y="472964"/>
                          </a:lnTo>
                          <a:lnTo>
                            <a:pt x="446403" y="472630"/>
                          </a:lnTo>
                          <a:lnTo>
                            <a:pt x="447106" y="472306"/>
                          </a:lnTo>
                          <a:lnTo>
                            <a:pt x="447709" y="472015"/>
                          </a:lnTo>
                          <a:lnTo>
                            <a:pt x="448467" y="471705"/>
                          </a:lnTo>
                          <a:lnTo>
                            <a:pt x="449170" y="471340"/>
                          </a:lnTo>
                          <a:lnTo>
                            <a:pt x="449819" y="471050"/>
                          </a:lnTo>
                          <a:lnTo>
                            <a:pt x="450577" y="470724"/>
                          </a:lnTo>
                          <a:lnTo>
                            <a:pt x="451226" y="470424"/>
                          </a:lnTo>
                          <a:lnTo>
                            <a:pt x="451929" y="470108"/>
                          </a:lnTo>
                          <a:lnTo>
                            <a:pt x="452532" y="469812"/>
                          </a:lnTo>
                          <a:lnTo>
                            <a:pt x="452687" y="469746"/>
                          </a:lnTo>
                          <a:lnTo>
                            <a:pt x="453336" y="469445"/>
                          </a:lnTo>
                          <a:lnTo>
                            <a:pt x="453993" y="469146"/>
                          </a:lnTo>
                          <a:lnTo>
                            <a:pt x="454743" y="468836"/>
                          </a:lnTo>
                          <a:lnTo>
                            <a:pt x="455400" y="468526"/>
                          </a:lnTo>
                          <a:lnTo>
                            <a:pt x="456103" y="468208"/>
                          </a:lnTo>
                          <a:lnTo>
                            <a:pt x="456706" y="467916"/>
                          </a:lnTo>
                          <a:lnTo>
                            <a:pt x="456853" y="467861"/>
                          </a:lnTo>
                          <a:lnTo>
                            <a:pt x="457510" y="467551"/>
                          </a:lnTo>
                          <a:lnTo>
                            <a:pt x="458159" y="467251"/>
                          </a:lnTo>
                          <a:lnTo>
                            <a:pt x="458917" y="466944"/>
                          </a:lnTo>
                          <a:lnTo>
                            <a:pt x="459565" y="466645"/>
                          </a:lnTo>
                          <a:lnTo>
                            <a:pt x="460269" y="466309"/>
                          </a:lnTo>
                          <a:lnTo>
                            <a:pt x="460926" y="466026"/>
                          </a:lnTo>
                          <a:lnTo>
                            <a:pt x="461127" y="465974"/>
                          </a:lnTo>
                          <a:lnTo>
                            <a:pt x="461676" y="465673"/>
                          </a:lnTo>
                          <a:lnTo>
                            <a:pt x="462333" y="465364"/>
                          </a:lnTo>
                          <a:lnTo>
                            <a:pt x="462982" y="465066"/>
                          </a:lnTo>
                          <a:lnTo>
                            <a:pt x="463137" y="465000"/>
                          </a:lnTo>
                          <a:lnTo>
                            <a:pt x="463740" y="464760"/>
                          </a:lnTo>
                          <a:lnTo>
                            <a:pt x="464443" y="464422"/>
                          </a:lnTo>
                          <a:lnTo>
                            <a:pt x="465092" y="464135"/>
                          </a:lnTo>
                          <a:lnTo>
                            <a:pt x="465850" y="463791"/>
                          </a:lnTo>
                          <a:lnTo>
                            <a:pt x="466553" y="463492"/>
                          </a:lnTo>
                          <a:lnTo>
                            <a:pt x="467156" y="463185"/>
                          </a:lnTo>
                          <a:lnTo>
                            <a:pt x="467905" y="462892"/>
                          </a:lnTo>
                          <a:lnTo>
                            <a:pt x="468609" y="462535"/>
                          </a:lnTo>
                          <a:lnTo>
                            <a:pt x="469266" y="462254"/>
                          </a:lnTo>
                          <a:lnTo>
                            <a:pt x="470015" y="461926"/>
                          </a:lnTo>
                          <a:lnTo>
                            <a:pt x="470719" y="461609"/>
                          </a:lnTo>
                          <a:lnTo>
                            <a:pt x="471322" y="461322"/>
                          </a:lnTo>
                          <a:lnTo>
                            <a:pt x="471979" y="461019"/>
                          </a:lnTo>
                          <a:lnTo>
                            <a:pt x="472126" y="460961"/>
                          </a:lnTo>
                          <a:lnTo>
                            <a:pt x="472783" y="460659"/>
                          </a:lnTo>
                          <a:lnTo>
                            <a:pt x="473432" y="460375"/>
                          </a:lnTo>
                          <a:lnTo>
                            <a:pt x="474190" y="460056"/>
                          </a:lnTo>
                          <a:lnTo>
                            <a:pt x="474838" y="459761"/>
                          </a:lnTo>
                          <a:lnTo>
                            <a:pt x="475542" y="459452"/>
                          </a:lnTo>
                          <a:lnTo>
                            <a:pt x="476145" y="459160"/>
                          </a:lnTo>
                          <a:lnTo>
                            <a:pt x="476300" y="459095"/>
                          </a:lnTo>
                          <a:lnTo>
                            <a:pt x="476949" y="458799"/>
                          </a:lnTo>
                          <a:lnTo>
                            <a:pt x="477606" y="458506"/>
                          </a:lnTo>
                          <a:lnTo>
                            <a:pt x="478355" y="458204"/>
                          </a:lnTo>
                          <a:lnTo>
                            <a:pt x="479013" y="457898"/>
                          </a:lnTo>
                          <a:lnTo>
                            <a:pt x="479716" y="457587"/>
                          </a:lnTo>
                          <a:lnTo>
                            <a:pt x="480319" y="457299"/>
                          </a:lnTo>
                          <a:lnTo>
                            <a:pt x="480466" y="457245"/>
                          </a:lnTo>
                          <a:lnTo>
                            <a:pt x="481123" y="456940"/>
                          </a:lnTo>
                          <a:lnTo>
                            <a:pt x="481772" y="456646"/>
                          </a:lnTo>
                          <a:lnTo>
                            <a:pt x="482429" y="456362"/>
                          </a:lnTo>
                          <a:lnTo>
                            <a:pt x="483179" y="456053"/>
                          </a:lnTo>
                          <a:lnTo>
                            <a:pt x="483882" y="455723"/>
                          </a:lnTo>
                          <a:lnTo>
                            <a:pt x="484539" y="455445"/>
                          </a:lnTo>
                          <a:lnTo>
                            <a:pt x="484741" y="455396"/>
                          </a:lnTo>
                          <a:lnTo>
                            <a:pt x="485289" y="455098"/>
                          </a:lnTo>
                          <a:lnTo>
                            <a:pt x="485946" y="454794"/>
                          </a:lnTo>
                          <a:lnTo>
                            <a:pt x="486595" y="454501"/>
                          </a:lnTo>
                          <a:lnTo>
                            <a:pt x="487353" y="454203"/>
                          </a:lnTo>
                          <a:lnTo>
                            <a:pt x="488056" y="453869"/>
                          </a:lnTo>
                          <a:lnTo>
                            <a:pt x="488705" y="453588"/>
                          </a:lnTo>
                          <a:lnTo>
                            <a:pt x="489463" y="453251"/>
                          </a:lnTo>
                          <a:lnTo>
                            <a:pt x="490112" y="452959"/>
                          </a:lnTo>
                          <a:lnTo>
                            <a:pt x="490770" y="452656"/>
                          </a:lnTo>
                          <a:lnTo>
                            <a:pt x="491519" y="452370"/>
                          </a:lnTo>
                          <a:lnTo>
                            <a:pt x="492222" y="452018"/>
                          </a:lnTo>
                          <a:lnTo>
                            <a:pt x="492880" y="451743"/>
                          </a:lnTo>
                          <a:lnTo>
                            <a:pt x="493629" y="451421"/>
                          </a:lnTo>
                          <a:lnTo>
                            <a:pt x="494287" y="451119"/>
                          </a:lnTo>
                          <a:lnTo>
                            <a:pt x="494936" y="450827"/>
                          </a:lnTo>
                          <a:lnTo>
                            <a:pt x="495593" y="450529"/>
                          </a:lnTo>
                          <a:lnTo>
                            <a:pt x="495739" y="450473"/>
                          </a:lnTo>
                          <a:lnTo>
                            <a:pt x="496397" y="450176"/>
                          </a:lnTo>
                          <a:lnTo>
                            <a:pt x="497046" y="449897"/>
                          </a:lnTo>
                          <a:lnTo>
                            <a:pt x="497703" y="449623"/>
                          </a:lnTo>
                          <a:lnTo>
                            <a:pt x="498453" y="449295"/>
                          </a:lnTo>
                          <a:lnTo>
                            <a:pt x="499156" y="448992"/>
                          </a:lnTo>
                          <a:lnTo>
                            <a:pt x="499759" y="448704"/>
                          </a:lnTo>
                          <a:lnTo>
                            <a:pt x="499914" y="448641"/>
                          </a:lnTo>
                          <a:lnTo>
                            <a:pt x="500563" y="448351"/>
                          </a:lnTo>
                          <a:lnTo>
                            <a:pt x="501220" y="448063"/>
                          </a:lnTo>
                          <a:lnTo>
                            <a:pt x="501869" y="447785"/>
                          </a:lnTo>
                          <a:lnTo>
                            <a:pt x="502627" y="447467"/>
                          </a:lnTo>
                          <a:lnTo>
                            <a:pt x="503331" y="447161"/>
                          </a:lnTo>
                          <a:lnTo>
                            <a:pt x="503934" y="446878"/>
                          </a:lnTo>
                          <a:lnTo>
                            <a:pt x="504080" y="446826"/>
                          </a:lnTo>
                          <a:lnTo>
                            <a:pt x="504738" y="446526"/>
                          </a:lnTo>
                          <a:lnTo>
                            <a:pt x="505386" y="446237"/>
                          </a:lnTo>
                          <a:lnTo>
                            <a:pt x="506044" y="445957"/>
                          </a:lnTo>
                          <a:lnTo>
                            <a:pt x="506793" y="445656"/>
                          </a:lnTo>
                          <a:lnTo>
                            <a:pt x="507497" y="445331"/>
                          </a:lnTo>
                          <a:lnTo>
                            <a:pt x="508154" y="445060"/>
                          </a:lnTo>
                          <a:lnTo>
                            <a:pt x="508355" y="445013"/>
                          </a:lnTo>
                          <a:lnTo>
                            <a:pt x="508903" y="444718"/>
                          </a:lnTo>
                          <a:lnTo>
                            <a:pt x="509561" y="444419"/>
                          </a:lnTo>
                          <a:lnTo>
                            <a:pt x="510210" y="444131"/>
                          </a:lnTo>
                          <a:lnTo>
                            <a:pt x="510968" y="443840"/>
                          </a:lnTo>
                          <a:lnTo>
                            <a:pt x="511671" y="443511"/>
                          </a:lnTo>
                          <a:lnTo>
                            <a:pt x="512320" y="443236"/>
                          </a:lnTo>
                          <a:lnTo>
                            <a:pt x="512978" y="442965"/>
                          </a:lnTo>
                          <a:lnTo>
                            <a:pt x="513179" y="442912"/>
                          </a:lnTo>
                          <a:lnTo>
                            <a:pt x="513727" y="442617"/>
                          </a:lnTo>
                          <a:lnTo>
                            <a:pt x="514385" y="442319"/>
                          </a:lnTo>
                          <a:lnTo>
                            <a:pt x="515034" y="442040"/>
                          </a:lnTo>
                          <a:lnTo>
                            <a:pt x="515188" y="441970"/>
                          </a:lnTo>
                          <a:lnTo>
                            <a:pt x="515837" y="441693"/>
                          </a:lnTo>
                          <a:lnTo>
                            <a:pt x="516495" y="441423"/>
                          </a:lnTo>
                          <a:lnTo>
                            <a:pt x="517144" y="441149"/>
                          </a:lnTo>
                          <a:lnTo>
                            <a:pt x="517902" y="440811"/>
                          </a:lnTo>
                          <a:lnTo>
                            <a:pt x="518551" y="440525"/>
                          </a:lnTo>
                          <a:lnTo>
                            <a:pt x="519208" y="440231"/>
                          </a:lnTo>
                          <a:lnTo>
                            <a:pt x="519355" y="440177"/>
                          </a:lnTo>
                          <a:lnTo>
                            <a:pt x="520012" y="439885"/>
                          </a:lnTo>
                          <a:lnTo>
                            <a:pt x="520661" y="439611"/>
                          </a:lnTo>
                          <a:lnTo>
                            <a:pt x="521319" y="439343"/>
                          </a:lnTo>
                          <a:lnTo>
                            <a:pt x="522068" y="439021"/>
                          </a:lnTo>
                          <a:lnTo>
                            <a:pt x="522771" y="438724"/>
                          </a:lnTo>
                          <a:lnTo>
                            <a:pt x="523375" y="438440"/>
                          </a:lnTo>
                          <a:lnTo>
                            <a:pt x="523530" y="438378"/>
                          </a:lnTo>
                          <a:lnTo>
                            <a:pt x="524178" y="438093"/>
                          </a:lnTo>
                          <a:lnTo>
                            <a:pt x="524836" y="437810"/>
                          </a:lnTo>
                          <a:lnTo>
                            <a:pt x="525485" y="437537"/>
                          </a:lnTo>
                          <a:lnTo>
                            <a:pt x="526243" y="437226"/>
                          </a:lnTo>
                          <a:lnTo>
                            <a:pt x="526946" y="436926"/>
                          </a:lnTo>
                          <a:lnTo>
                            <a:pt x="527549" y="436647"/>
                          </a:lnTo>
                          <a:lnTo>
                            <a:pt x="527696" y="436597"/>
                          </a:lnTo>
                          <a:lnTo>
                            <a:pt x="528198" y="436363"/>
                          </a:lnTo>
                          <a:lnTo>
                            <a:pt x="528353" y="436301"/>
                          </a:lnTo>
                          <a:lnTo>
                            <a:pt x="529002" y="436018"/>
                          </a:lnTo>
                          <a:lnTo>
                            <a:pt x="529660" y="435743"/>
                          </a:lnTo>
                          <a:lnTo>
                            <a:pt x="530409" y="435449"/>
                          </a:lnTo>
                          <a:lnTo>
                            <a:pt x="531113" y="435128"/>
                          </a:lnTo>
                          <a:lnTo>
                            <a:pt x="531770" y="434862"/>
                          </a:lnTo>
                          <a:lnTo>
                            <a:pt x="532373" y="434577"/>
                          </a:lnTo>
                          <a:lnTo>
                            <a:pt x="532519" y="434526"/>
                          </a:lnTo>
                          <a:lnTo>
                            <a:pt x="533177" y="434232"/>
                          </a:lnTo>
                          <a:lnTo>
                            <a:pt x="533826" y="433949"/>
                          </a:lnTo>
                          <a:lnTo>
                            <a:pt x="534584" y="433666"/>
                          </a:lnTo>
                          <a:lnTo>
                            <a:pt x="535233" y="433383"/>
                          </a:lnTo>
                          <a:lnTo>
                            <a:pt x="535936" y="433071"/>
                          </a:lnTo>
                          <a:lnTo>
                            <a:pt x="536594" y="432806"/>
                          </a:lnTo>
                          <a:lnTo>
                            <a:pt x="536795" y="432757"/>
                          </a:lnTo>
                          <a:lnTo>
                            <a:pt x="537343" y="432464"/>
                          </a:lnTo>
                          <a:lnTo>
                            <a:pt x="538001" y="432171"/>
                          </a:lnTo>
                          <a:lnTo>
                            <a:pt x="538650" y="431897"/>
                          </a:lnTo>
                          <a:lnTo>
                            <a:pt x="538805" y="431828"/>
                          </a:lnTo>
                          <a:lnTo>
                            <a:pt x="539408" y="431607"/>
                          </a:lnTo>
                          <a:lnTo>
                            <a:pt x="540111" y="431291"/>
                          </a:lnTo>
                          <a:lnTo>
                            <a:pt x="540760" y="431022"/>
                          </a:lnTo>
                          <a:lnTo>
                            <a:pt x="541518" y="430690"/>
                          </a:lnTo>
                          <a:lnTo>
                            <a:pt x="542167" y="430409"/>
                          </a:lnTo>
                          <a:lnTo>
                            <a:pt x="542825" y="430120"/>
                          </a:lnTo>
                          <a:lnTo>
                            <a:pt x="543574" y="429847"/>
                          </a:lnTo>
                          <a:lnTo>
                            <a:pt x="544278" y="429512"/>
                          </a:lnTo>
                          <a:lnTo>
                            <a:pt x="544935" y="429249"/>
                          </a:lnTo>
                          <a:lnTo>
                            <a:pt x="545685" y="428934"/>
                          </a:lnTo>
                          <a:lnTo>
                            <a:pt x="546388" y="428641"/>
                          </a:lnTo>
                          <a:lnTo>
                            <a:pt x="546991" y="428362"/>
                          </a:lnTo>
                          <a:lnTo>
                            <a:pt x="547649" y="428082"/>
                          </a:lnTo>
                          <a:lnTo>
                            <a:pt x="547795" y="428021"/>
                          </a:lnTo>
                          <a:lnTo>
                            <a:pt x="548453" y="427743"/>
                          </a:lnTo>
                          <a:lnTo>
                            <a:pt x="549102" y="427476"/>
                          </a:lnTo>
                          <a:lnTo>
                            <a:pt x="549860" y="427171"/>
                          </a:lnTo>
                          <a:lnTo>
                            <a:pt x="550509" y="426892"/>
                          </a:lnTo>
                          <a:lnTo>
                            <a:pt x="551166" y="426602"/>
                          </a:lnTo>
                          <a:lnTo>
                            <a:pt x="551815" y="426322"/>
                          </a:lnTo>
                          <a:lnTo>
                            <a:pt x="551970" y="426262"/>
                          </a:lnTo>
                          <a:lnTo>
                            <a:pt x="552619" y="425983"/>
                          </a:lnTo>
                          <a:lnTo>
                            <a:pt x="553277" y="425713"/>
                          </a:lnTo>
                          <a:lnTo>
                            <a:pt x="554026" y="425426"/>
                          </a:lnTo>
                          <a:lnTo>
                            <a:pt x="554684" y="425136"/>
                          </a:lnTo>
                          <a:lnTo>
                            <a:pt x="555387" y="424849"/>
                          </a:lnTo>
                          <a:lnTo>
                            <a:pt x="555990" y="424569"/>
                          </a:lnTo>
                          <a:lnTo>
                            <a:pt x="556137" y="424520"/>
                          </a:lnTo>
                          <a:lnTo>
                            <a:pt x="556794" y="424230"/>
                          </a:lnTo>
                          <a:lnTo>
                            <a:pt x="557443" y="423952"/>
                          </a:lnTo>
                          <a:lnTo>
                            <a:pt x="558101" y="423691"/>
                          </a:lnTo>
                          <a:lnTo>
                            <a:pt x="558850" y="423397"/>
                          </a:lnTo>
                          <a:lnTo>
                            <a:pt x="559554" y="423090"/>
                          </a:lnTo>
                          <a:lnTo>
                            <a:pt x="560211" y="422831"/>
                          </a:lnTo>
                          <a:lnTo>
                            <a:pt x="560412" y="422784"/>
                          </a:lnTo>
                          <a:lnTo>
                            <a:pt x="560961" y="422494"/>
                          </a:lnTo>
                          <a:lnTo>
                            <a:pt x="561618" y="422206"/>
                          </a:lnTo>
                          <a:lnTo>
                            <a:pt x="562268" y="421936"/>
                          </a:lnTo>
                          <a:lnTo>
                            <a:pt x="563025" y="421653"/>
                          </a:lnTo>
                          <a:lnTo>
                            <a:pt x="563729" y="421342"/>
                          </a:lnTo>
                          <a:lnTo>
                            <a:pt x="564378" y="421078"/>
                          </a:lnTo>
                          <a:lnTo>
                            <a:pt x="565136" y="420752"/>
                          </a:lnTo>
                          <a:lnTo>
                            <a:pt x="565785" y="420476"/>
                          </a:lnTo>
                          <a:lnTo>
                            <a:pt x="566443" y="420191"/>
                          </a:lnTo>
                          <a:lnTo>
                            <a:pt x="567192" y="419926"/>
                          </a:lnTo>
                          <a:lnTo>
                            <a:pt x="567896" y="419593"/>
                          </a:lnTo>
                          <a:lnTo>
                            <a:pt x="568553" y="419336"/>
                          </a:lnTo>
                          <a:lnTo>
                            <a:pt x="569303" y="419028"/>
                          </a:lnTo>
                          <a:lnTo>
                            <a:pt x="569960" y="418741"/>
                          </a:lnTo>
                          <a:lnTo>
                            <a:pt x="570609" y="418465"/>
                          </a:lnTo>
                          <a:lnTo>
                            <a:pt x="571267" y="418189"/>
                          </a:lnTo>
                          <a:lnTo>
                            <a:pt x="571413" y="418131"/>
                          </a:lnTo>
                          <a:lnTo>
                            <a:pt x="572071" y="417856"/>
                          </a:lnTo>
                          <a:lnTo>
                            <a:pt x="572720" y="417594"/>
                          </a:lnTo>
                          <a:lnTo>
                            <a:pt x="573377" y="417338"/>
                          </a:lnTo>
                          <a:lnTo>
                            <a:pt x="573578" y="417299"/>
                          </a:lnTo>
                          <a:lnTo>
                            <a:pt x="574127" y="417022"/>
                          </a:lnTo>
                          <a:lnTo>
                            <a:pt x="574785" y="416737"/>
                          </a:lnTo>
                          <a:lnTo>
                            <a:pt x="575433" y="416462"/>
                          </a:lnTo>
                          <a:lnTo>
                            <a:pt x="575588" y="416403"/>
                          </a:lnTo>
                          <a:lnTo>
                            <a:pt x="576238" y="416129"/>
                          </a:lnTo>
                          <a:lnTo>
                            <a:pt x="576895" y="415864"/>
                          </a:lnTo>
                          <a:lnTo>
                            <a:pt x="577544" y="415602"/>
                          </a:lnTo>
                          <a:lnTo>
                            <a:pt x="578302" y="415298"/>
                          </a:lnTo>
                          <a:lnTo>
                            <a:pt x="579006" y="415016"/>
                          </a:lnTo>
                          <a:lnTo>
                            <a:pt x="579609" y="414740"/>
                          </a:lnTo>
                          <a:lnTo>
                            <a:pt x="579755" y="414693"/>
                          </a:lnTo>
                          <a:lnTo>
                            <a:pt x="580413" y="414408"/>
                          </a:lnTo>
                          <a:lnTo>
                            <a:pt x="581062" y="414134"/>
                          </a:lnTo>
                          <a:lnTo>
                            <a:pt x="581719" y="413878"/>
                          </a:lnTo>
                          <a:lnTo>
                            <a:pt x="582469" y="413591"/>
                          </a:lnTo>
                          <a:lnTo>
                            <a:pt x="583173" y="413288"/>
                          </a:lnTo>
                          <a:lnTo>
                            <a:pt x="583830" y="413034"/>
                          </a:lnTo>
                          <a:lnTo>
                            <a:pt x="584031" y="412991"/>
                          </a:lnTo>
                          <a:lnTo>
                            <a:pt x="584580" y="412703"/>
                          </a:lnTo>
                          <a:lnTo>
                            <a:pt x="585237" y="412419"/>
                          </a:lnTo>
                          <a:lnTo>
                            <a:pt x="585886" y="412153"/>
                          </a:lnTo>
                          <a:lnTo>
                            <a:pt x="586644" y="411878"/>
                          </a:lnTo>
                          <a:lnTo>
                            <a:pt x="587348" y="411571"/>
                          </a:lnTo>
                          <a:lnTo>
                            <a:pt x="587997" y="411312"/>
                          </a:lnTo>
                          <a:lnTo>
                            <a:pt x="588600" y="411051"/>
                          </a:lnTo>
                          <a:lnTo>
                            <a:pt x="588755" y="410993"/>
                          </a:lnTo>
                          <a:lnTo>
                            <a:pt x="589404" y="410721"/>
                          </a:lnTo>
                          <a:lnTo>
                            <a:pt x="590062" y="410440"/>
                          </a:lnTo>
                          <a:lnTo>
                            <a:pt x="590711" y="410181"/>
                          </a:lnTo>
                          <a:lnTo>
                            <a:pt x="590866" y="410111"/>
                          </a:lnTo>
                          <a:lnTo>
                            <a:pt x="591515" y="409853"/>
                          </a:lnTo>
                          <a:lnTo>
                            <a:pt x="592172" y="409601"/>
                          </a:lnTo>
                          <a:lnTo>
                            <a:pt x="592821" y="409343"/>
                          </a:lnTo>
                          <a:lnTo>
                            <a:pt x="593022" y="409307"/>
                          </a:lnTo>
                          <a:lnTo>
                            <a:pt x="593579" y="409017"/>
                          </a:lnTo>
                          <a:lnTo>
                            <a:pt x="594229" y="408747"/>
                          </a:lnTo>
                          <a:lnTo>
                            <a:pt x="594886" y="408474"/>
                          </a:lnTo>
                          <a:lnTo>
                            <a:pt x="595033" y="408418"/>
                          </a:lnTo>
                          <a:lnTo>
                            <a:pt x="595636" y="408210"/>
                          </a:lnTo>
                          <a:lnTo>
                            <a:pt x="596339" y="407890"/>
                          </a:lnTo>
                          <a:lnTo>
                            <a:pt x="596997" y="407639"/>
                          </a:lnTo>
                          <a:lnTo>
                            <a:pt x="597198" y="407603"/>
                          </a:lnTo>
                          <a:lnTo>
                            <a:pt x="597746" y="407330"/>
                          </a:lnTo>
                          <a:lnTo>
                            <a:pt x="598404" y="407049"/>
                          </a:lnTo>
                          <a:lnTo>
                            <a:pt x="599053" y="406779"/>
                          </a:lnTo>
                          <a:lnTo>
                            <a:pt x="599208" y="406722"/>
                          </a:lnTo>
                          <a:lnTo>
                            <a:pt x="599811" y="406514"/>
                          </a:lnTo>
                          <a:lnTo>
                            <a:pt x="600515" y="406190"/>
                          </a:lnTo>
                          <a:lnTo>
                            <a:pt x="601164" y="405934"/>
                          </a:lnTo>
                          <a:lnTo>
                            <a:pt x="601922" y="405637"/>
                          </a:lnTo>
                          <a:lnTo>
                            <a:pt x="602625" y="405359"/>
                          </a:lnTo>
                          <a:lnTo>
                            <a:pt x="603228" y="405088"/>
                          </a:lnTo>
                          <a:lnTo>
                            <a:pt x="603878" y="404819"/>
                          </a:lnTo>
                          <a:lnTo>
                            <a:pt x="604032" y="404762"/>
                          </a:lnTo>
                          <a:lnTo>
                            <a:pt x="604682" y="404493"/>
                          </a:lnTo>
                          <a:lnTo>
                            <a:pt x="605339" y="404240"/>
                          </a:lnTo>
                          <a:lnTo>
                            <a:pt x="606089" y="403961"/>
                          </a:lnTo>
                          <a:lnTo>
                            <a:pt x="606792" y="403661"/>
                          </a:lnTo>
                          <a:lnTo>
                            <a:pt x="607450" y="403413"/>
                          </a:lnTo>
                          <a:lnTo>
                            <a:pt x="608053" y="403134"/>
                          </a:lnTo>
                          <a:lnTo>
                            <a:pt x="608200" y="403088"/>
                          </a:lnTo>
                          <a:lnTo>
                            <a:pt x="608857" y="402809"/>
                          </a:lnTo>
                          <a:lnTo>
                            <a:pt x="609506" y="402546"/>
                          </a:lnTo>
                          <a:lnTo>
                            <a:pt x="610264" y="402279"/>
                          </a:lnTo>
                          <a:lnTo>
                            <a:pt x="610913" y="402011"/>
                          </a:lnTo>
                          <a:lnTo>
                            <a:pt x="611617" y="401721"/>
                          </a:lnTo>
                          <a:lnTo>
                            <a:pt x="612220" y="401466"/>
                          </a:lnTo>
                          <a:lnTo>
                            <a:pt x="612375" y="401409"/>
                          </a:lnTo>
                          <a:lnTo>
                            <a:pt x="613024" y="401141"/>
                          </a:lnTo>
                          <a:lnTo>
                            <a:pt x="613682" y="400863"/>
                          </a:lnTo>
                          <a:lnTo>
                            <a:pt x="614331" y="400609"/>
                          </a:lnTo>
                          <a:lnTo>
                            <a:pt x="614486" y="400541"/>
                          </a:lnTo>
                          <a:lnTo>
                            <a:pt x="615089" y="400335"/>
                          </a:lnTo>
                          <a:lnTo>
                            <a:pt x="615793" y="400040"/>
                          </a:lnTo>
                          <a:lnTo>
                            <a:pt x="616442" y="399787"/>
                          </a:lnTo>
                          <a:lnTo>
                            <a:pt x="616643" y="399754"/>
                          </a:lnTo>
                          <a:lnTo>
                            <a:pt x="617200" y="399468"/>
                          </a:lnTo>
                          <a:lnTo>
                            <a:pt x="617849" y="399202"/>
                          </a:lnTo>
                          <a:lnTo>
                            <a:pt x="618506" y="398932"/>
                          </a:lnTo>
                          <a:lnTo>
                            <a:pt x="619256" y="398676"/>
                          </a:lnTo>
                          <a:lnTo>
                            <a:pt x="619960" y="398359"/>
                          </a:lnTo>
                          <a:lnTo>
                            <a:pt x="620617" y="398113"/>
                          </a:lnTo>
                          <a:lnTo>
                            <a:pt x="620818" y="398079"/>
                          </a:lnTo>
                          <a:lnTo>
                            <a:pt x="621367" y="397811"/>
                          </a:lnTo>
                          <a:lnTo>
                            <a:pt x="622025" y="397535"/>
                          </a:lnTo>
                          <a:lnTo>
                            <a:pt x="622674" y="397269"/>
                          </a:lnTo>
                          <a:lnTo>
                            <a:pt x="623331" y="397009"/>
                          </a:lnTo>
                          <a:lnTo>
                            <a:pt x="623478" y="396948"/>
                          </a:lnTo>
                          <a:lnTo>
                            <a:pt x="624135" y="396689"/>
                          </a:lnTo>
                          <a:lnTo>
                            <a:pt x="624785" y="396438"/>
                          </a:lnTo>
                          <a:lnTo>
                            <a:pt x="625543" y="396149"/>
                          </a:lnTo>
                          <a:lnTo>
                            <a:pt x="626192" y="395884"/>
                          </a:lnTo>
                          <a:lnTo>
                            <a:pt x="626849" y="395608"/>
                          </a:lnTo>
                          <a:lnTo>
                            <a:pt x="627499" y="395344"/>
                          </a:lnTo>
                          <a:lnTo>
                            <a:pt x="627654" y="395288"/>
                          </a:lnTo>
                          <a:lnTo>
                            <a:pt x="628303" y="395024"/>
                          </a:lnTo>
                          <a:lnTo>
                            <a:pt x="628960" y="394774"/>
                          </a:lnTo>
                          <a:lnTo>
                            <a:pt x="629609" y="394524"/>
                          </a:lnTo>
                          <a:lnTo>
                            <a:pt x="630367" y="394227"/>
                          </a:lnTo>
                          <a:lnTo>
                            <a:pt x="631071" y="393962"/>
                          </a:lnTo>
                          <a:lnTo>
                            <a:pt x="631674" y="393688"/>
                          </a:lnTo>
                          <a:lnTo>
                            <a:pt x="631821" y="393644"/>
                          </a:lnTo>
                          <a:lnTo>
                            <a:pt x="632478" y="393369"/>
                          </a:lnTo>
                          <a:lnTo>
                            <a:pt x="633127" y="393109"/>
                          </a:lnTo>
                          <a:lnTo>
                            <a:pt x="633785" y="392866"/>
                          </a:lnTo>
                          <a:lnTo>
                            <a:pt x="634535" y="392587"/>
                          </a:lnTo>
                          <a:lnTo>
                            <a:pt x="635238" y="392300"/>
                          </a:lnTo>
                          <a:lnTo>
                            <a:pt x="635842" y="392050"/>
                          </a:lnTo>
                          <a:lnTo>
                            <a:pt x="635997" y="391995"/>
                          </a:lnTo>
                          <a:lnTo>
                            <a:pt x="636646" y="391732"/>
                          </a:lnTo>
                          <a:lnTo>
                            <a:pt x="637303" y="391458"/>
                          </a:lnTo>
                          <a:lnTo>
                            <a:pt x="637952" y="391207"/>
                          </a:lnTo>
                          <a:lnTo>
                            <a:pt x="638711" y="390941"/>
                          </a:lnTo>
                          <a:lnTo>
                            <a:pt x="639414" y="390649"/>
                          </a:lnTo>
                          <a:lnTo>
                            <a:pt x="640063" y="390401"/>
                          </a:lnTo>
                          <a:lnTo>
                            <a:pt x="640264" y="390369"/>
                          </a:lnTo>
                          <a:lnTo>
                            <a:pt x="640667" y="390143"/>
                          </a:lnTo>
                          <a:lnTo>
                            <a:pt x="640821" y="390088"/>
                          </a:lnTo>
                          <a:lnTo>
                            <a:pt x="641471" y="389826"/>
                          </a:lnTo>
                          <a:lnTo>
                            <a:pt x="642128" y="389559"/>
                          </a:lnTo>
                          <a:lnTo>
                            <a:pt x="642878" y="389311"/>
                          </a:lnTo>
                          <a:lnTo>
                            <a:pt x="643582" y="388996"/>
                          </a:lnTo>
                          <a:lnTo>
                            <a:pt x="644239" y="388756"/>
                          </a:lnTo>
                          <a:lnTo>
                            <a:pt x="644440" y="388724"/>
                          </a:lnTo>
                          <a:lnTo>
                            <a:pt x="644842" y="388504"/>
                          </a:lnTo>
                          <a:lnTo>
                            <a:pt x="644989" y="388461"/>
                          </a:lnTo>
                          <a:lnTo>
                            <a:pt x="645646" y="388188"/>
                          </a:lnTo>
                          <a:lnTo>
                            <a:pt x="646296" y="387927"/>
                          </a:lnTo>
                          <a:lnTo>
                            <a:pt x="646953" y="387670"/>
                          </a:lnTo>
                          <a:lnTo>
                            <a:pt x="647100" y="387612"/>
                          </a:lnTo>
                          <a:lnTo>
                            <a:pt x="647757" y="387355"/>
                          </a:lnTo>
                          <a:lnTo>
                            <a:pt x="648407" y="387109"/>
                          </a:lnTo>
                          <a:lnTo>
                            <a:pt x="649064" y="386869"/>
                          </a:lnTo>
                          <a:lnTo>
                            <a:pt x="649265" y="386839"/>
                          </a:lnTo>
                          <a:lnTo>
                            <a:pt x="649814" y="386567"/>
                          </a:lnTo>
                          <a:lnTo>
                            <a:pt x="650471" y="386295"/>
                          </a:lnTo>
                          <a:lnTo>
                            <a:pt x="651121" y="386035"/>
                          </a:lnTo>
                          <a:lnTo>
                            <a:pt x="651276" y="385980"/>
                          </a:lnTo>
                          <a:lnTo>
                            <a:pt x="651925" y="385720"/>
                          </a:lnTo>
                          <a:lnTo>
                            <a:pt x="652582" y="385474"/>
                          </a:lnTo>
                          <a:lnTo>
                            <a:pt x="653232" y="385228"/>
                          </a:lnTo>
                          <a:lnTo>
                            <a:pt x="653990" y="384939"/>
                          </a:lnTo>
                          <a:lnTo>
                            <a:pt x="654694" y="384677"/>
                          </a:lnTo>
                          <a:lnTo>
                            <a:pt x="655297" y="384409"/>
                          </a:lnTo>
                          <a:lnTo>
                            <a:pt x="655443" y="384366"/>
                          </a:lnTo>
                          <a:lnTo>
                            <a:pt x="655946" y="384150"/>
                          </a:lnTo>
                          <a:lnTo>
                            <a:pt x="656101" y="384095"/>
                          </a:lnTo>
                          <a:lnTo>
                            <a:pt x="656750" y="383838"/>
                          </a:lnTo>
                          <a:lnTo>
                            <a:pt x="657407" y="383599"/>
                          </a:lnTo>
                          <a:lnTo>
                            <a:pt x="658157" y="383328"/>
                          </a:lnTo>
                          <a:lnTo>
                            <a:pt x="658861" y="383043"/>
                          </a:lnTo>
                          <a:lnTo>
                            <a:pt x="659464" y="382799"/>
                          </a:lnTo>
                          <a:lnTo>
                            <a:pt x="660122" y="382529"/>
                          </a:lnTo>
                          <a:lnTo>
                            <a:pt x="660268" y="382487"/>
                          </a:lnTo>
                          <a:lnTo>
                            <a:pt x="660926" y="382217"/>
                          </a:lnTo>
                          <a:lnTo>
                            <a:pt x="661575" y="381969"/>
                          </a:lnTo>
                          <a:lnTo>
                            <a:pt x="662333" y="381710"/>
                          </a:lnTo>
                          <a:lnTo>
                            <a:pt x="662982" y="381453"/>
                          </a:lnTo>
                          <a:lnTo>
                            <a:pt x="663686" y="381177"/>
                          </a:lnTo>
                          <a:lnTo>
                            <a:pt x="664289" y="380925"/>
                          </a:lnTo>
                          <a:lnTo>
                            <a:pt x="664444" y="380871"/>
                          </a:lnTo>
                          <a:lnTo>
                            <a:pt x="665093" y="380614"/>
                          </a:lnTo>
                          <a:lnTo>
                            <a:pt x="665751" y="380350"/>
                          </a:lnTo>
                          <a:lnTo>
                            <a:pt x="666400" y="380106"/>
                          </a:lnTo>
                          <a:lnTo>
                            <a:pt x="666555" y="380039"/>
                          </a:lnTo>
                          <a:lnTo>
                            <a:pt x="667158" y="379841"/>
                          </a:lnTo>
                          <a:lnTo>
                            <a:pt x="667862" y="379561"/>
                          </a:lnTo>
                          <a:lnTo>
                            <a:pt x="668465" y="379315"/>
                          </a:lnTo>
                          <a:lnTo>
                            <a:pt x="668612" y="379273"/>
                          </a:lnTo>
                          <a:lnTo>
                            <a:pt x="669269" y="379005"/>
                          </a:lnTo>
                          <a:lnTo>
                            <a:pt x="669919" y="378748"/>
                          </a:lnTo>
                          <a:lnTo>
                            <a:pt x="670576" y="378493"/>
                          </a:lnTo>
                          <a:lnTo>
                            <a:pt x="671326" y="378246"/>
                          </a:lnTo>
                          <a:lnTo>
                            <a:pt x="672030" y="377942"/>
                          </a:lnTo>
                          <a:lnTo>
                            <a:pt x="672687" y="377707"/>
                          </a:lnTo>
                          <a:lnTo>
                            <a:pt x="672888" y="377679"/>
                          </a:lnTo>
                          <a:lnTo>
                            <a:pt x="673437" y="377412"/>
                          </a:lnTo>
                          <a:lnTo>
                            <a:pt x="674095" y="377144"/>
                          </a:lnTo>
                          <a:lnTo>
                            <a:pt x="674744" y="376888"/>
                          </a:lnTo>
                          <a:lnTo>
                            <a:pt x="675402" y="376643"/>
                          </a:lnTo>
                          <a:lnTo>
                            <a:pt x="675548" y="376579"/>
                          </a:lnTo>
                          <a:lnTo>
                            <a:pt x="676206" y="376335"/>
                          </a:lnTo>
                          <a:lnTo>
                            <a:pt x="676855" y="376094"/>
                          </a:lnTo>
                          <a:lnTo>
                            <a:pt x="677613" y="375812"/>
                          </a:lnTo>
                          <a:lnTo>
                            <a:pt x="678263" y="375557"/>
                          </a:lnTo>
                          <a:lnTo>
                            <a:pt x="678920" y="375290"/>
                          </a:lnTo>
                          <a:lnTo>
                            <a:pt x="679569" y="375035"/>
                          </a:lnTo>
                          <a:lnTo>
                            <a:pt x="679724" y="374982"/>
                          </a:lnTo>
                          <a:lnTo>
                            <a:pt x="680374" y="374727"/>
                          </a:lnTo>
                          <a:lnTo>
                            <a:pt x="681031" y="374493"/>
                          </a:lnTo>
                          <a:lnTo>
                            <a:pt x="681681" y="374253"/>
                          </a:lnTo>
                          <a:lnTo>
                            <a:pt x="682439" y="373963"/>
                          </a:lnTo>
                          <a:lnTo>
                            <a:pt x="683088" y="373709"/>
                          </a:lnTo>
                          <a:lnTo>
                            <a:pt x="683746" y="373443"/>
                          </a:lnTo>
                          <a:lnTo>
                            <a:pt x="683892" y="373402"/>
                          </a:lnTo>
                          <a:lnTo>
                            <a:pt x="684550" y="373136"/>
                          </a:lnTo>
                          <a:lnTo>
                            <a:pt x="685199" y="372890"/>
                          </a:lnTo>
                          <a:lnTo>
                            <a:pt x="685857" y="372657"/>
                          </a:lnTo>
                          <a:lnTo>
                            <a:pt x="686606" y="372386"/>
                          </a:lnTo>
                          <a:lnTo>
                            <a:pt x="687310" y="372113"/>
                          </a:lnTo>
                          <a:lnTo>
                            <a:pt x="687913" y="371867"/>
                          </a:lnTo>
                          <a:lnTo>
                            <a:pt x="688068" y="371814"/>
                          </a:lnTo>
                          <a:lnTo>
                            <a:pt x="688718" y="371561"/>
                          </a:lnTo>
                          <a:lnTo>
                            <a:pt x="689375" y="371298"/>
                          </a:lnTo>
                          <a:lnTo>
                            <a:pt x="690024" y="371060"/>
                          </a:lnTo>
                          <a:lnTo>
                            <a:pt x="690783" y="370802"/>
                          </a:lnTo>
                          <a:lnTo>
                            <a:pt x="691486" y="370524"/>
                          </a:lnTo>
                          <a:lnTo>
                            <a:pt x="692089" y="370285"/>
                          </a:lnTo>
                          <a:lnTo>
                            <a:pt x="692236" y="370244"/>
                          </a:lnTo>
                          <a:lnTo>
                            <a:pt x="692739" y="370032"/>
                          </a:lnTo>
                          <a:lnTo>
                            <a:pt x="692894" y="369980"/>
                          </a:lnTo>
                          <a:lnTo>
                            <a:pt x="693543" y="369727"/>
                          </a:lnTo>
                          <a:lnTo>
                            <a:pt x="694201" y="369474"/>
                          </a:lnTo>
                          <a:lnTo>
                            <a:pt x="694950" y="369235"/>
                          </a:lnTo>
                          <a:lnTo>
                            <a:pt x="695654" y="368933"/>
                          </a:lnTo>
                          <a:lnTo>
                            <a:pt x="696312" y="368703"/>
                          </a:lnTo>
                          <a:lnTo>
                            <a:pt x="696513" y="368677"/>
                          </a:lnTo>
                          <a:lnTo>
                            <a:pt x="696915" y="368455"/>
                          </a:lnTo>
                          <a:lnTo>
                            <a:pt x="697062" y="368414"/>
                          </a:lnTo>
                          <a:lnTo>
                            <a:pt x="697719" y="368151"/>
                          </a:lnTo>
                          <a:lnTo>
                            <a:pt x="698368" y="367899"/>
                          </a:lnTo>
                          <a:lnTo>
                            <a:pt x="699026" y="367656"/>
                          </a:lnTo>
                          <a:lnTo>
                            <a:pt x="699173" y="367595"/>
                          </a:lnTo>
                          <a:lnTo>
                            <a:pt x="699830" y="367354"/>
                          </a:lnTo>
                          <a:lnTo>
                            <a:pt x="700480" y="367117"/>
                          </a:lnTo>
                          <a:lnTo>
                            <a:pt x="701137" y="366887"/>
                          </a:lnTo>
                          <a:lnTo>
                            <a:pt x="701338" y="366862"/>
                          </a:lnTo>
                          <a:lnTo>
                            <a:pt x="701887" y="366591"/>
                          </a:lnTo>
                          <a:lnTo>
                            <a:pt x="702545" y="366328"/>
                          </a:lnTo>
                          <a:lnTo>
                            <a:pt x="703194" y="366078"/>
                          </a:lnTo>
                          <a:lnTo>
                            <a:pt x="703349" y="366025"/>
                          </a:lnTo>
                          <a:lnTo>
                            <a:pt x="703952" y="365840"/>
                          </a:lnTo>
                          <a:lnTo>
                            <a:pt x="704656" y="365543"/>
                          </a:lnTo>
                          <a:lnTo>
                            <a:pt x="705305" y="365307"/>
                          </a:lnTo>
                          <a:lnTo>
                            <a:pt x="706063" y="365025"/>
                          </a:lnTo>
                          <a:lnTo>
                            <a:pt x="706713" y="364775"/>
                          </a:lnTo>
                          <a:lnTo>
                            <a:pt x="707370" y="364512"/>
                          </a:lnTo>
                          <a:lnTo>
                            <a:pt x="708020" y="364267"/>
                          </a:lnTo>
                          <a:lnTo>
                            <a:pt x="708175" y="364210"/>
                          </a:lnTo>
                          <a:lnTo>
                            <a:pt x="708824" y="363967"/>
                          </a:lnTo>
                          <a:lnTo>
                            <a:pt x="709482" y="363739"/>
                          </a:lnTo>
                          <a:lnTo>
                            <a:pt x="710232" y="363475"/>
                          </a:lnTo>
                          <a:lnTo>
                            <a:pt x="710935" y="363204"/>
                          </a:lnTo>
                          <a:lnTo>
                            <a:pt x="711538" y="362965"/>
                          </a:lnTo>
                          <a:lnTo>
                            <a:pt x="712196" y="362703"/>
                          </a:lnTo>
                          <a:lnTo>
                            <a:pt x="712343" y="362664"/>
                          </a:lnTo>
                          <a:lnTo>
                            <a:pt x="713000" y="362402"/>
                          </a:lnTo>
                          <a:lnTo>
                            <a:pt x="713650" y="362168"/>
                          </a:lnTo>
                          <a:lnTo>
                            <a:pt x="714408" y="361918"/>
                          </a:lnTo>
                          <a:lnTo>
                            <a:pt x="715057" y="361669"/>
                          </a:lnTo>
                          <a:lnTo>
                            <a:pt x="715761" y="361408"/>
                          </a:lnTo>
                          <a:lnTo>
                            <a:pt x="716364" y="361161"/>
                          </a:lnTo>
                          <a:lnTo>
                            <a:pt x="716519" y="361109"/>
                          </a:lnTo>
                          <a:lnTo>
                            <a:pt x="717168" y="360860"/>
                          </a:lnTo>
                          <a:lnTo>
                            <a:pt x="717826" y="360610"/>
                          </a:lnTo>
                          <a:lnTo>
                            <a:pt x="718475" y="360376"/>
                          </a:lnTo>
                          <a:lnTo>
                            <a:pt x="718630" y="360311"/>
                          </a:lnTo>
                          <a:lnTo>
                            <a:pt x="719234" y="360118"/>
                          </a:lnTo>
                          <a:lnTo>
                            <a:pt x="719937" y="359852"/>
                          </a:lnTo>
                          <a:lnTo>
                            <a:pt x="720541" y="359610"/>
                          </a:lnTo>
                          <a:lnTo>
                            <a:pt x="720687" y="359571"/>
                          </a:lnTo>
                          <a:lnTo>
                            <a:pt x="721345" y="359311"/>
                          </a:lnTo>
                          <a:lnTo>
                            <a:pt x="721994" y="359064"/>
                          </a:lnTo>
                          <a:lnTo>
                            <a:pt x="722652" y="358823"/>
                          </a:lnTo>
                          <a:lnTo>
                            <a:pt x="723402" y="358584"/>
                          </a:lnTo>
                          <a:lnTo>
                            <a:pt x="724105" y="358293"/>
                          </a:lnTo>
                          <a:lnTo>
                            <a:pt x="724763" y="358069"/>
                          </a:lnTo>
                          <a:lnTo>
                            <a:pt x="724964" y="358045"/>
                          </a:lnTo>
                          <a:lnTo>
                            <a:pt x="725513" y="357779"/>
                          </a:lnTo>
                          <a:lnTo>
                            <a:pt x="726171" y="357520"/>
                          </a:lnTo>
                          <a:lnTo>
                            <a:pt x="726820" y="357274"/>
                          </a:lnTo>
                          <a:lnTo>
                            <a:pt x="727578" y="357042"/>
                          </a:lnTo>
                          <a:lnTo>
                            <a:pt x="728282" y="356746"/>
                          </a:lnTo>
                          <a:lnTo>
                            <a:pt x="728931" y="356515"/>
                          </a:lnTo>
                          <a:lnTo>
                            <a:pt x="729535" y="356291"/>
                          </a:lnTo>
                          <a:lnTo>
                            <a:pt x="729689" y="356240"/>
                          </a:lnTo>
                          <a:lnTo>
                            <a:pt x="730339" y="355994"/>
                          </a:lnTo>
                          <a:lnTo>
                            <a:pt x="730996" y="355736"/>
                          </a:lnTo>
                          <a:lnTo>
                            <a:pt x="731646" y="355492"/>
                          </a:lnTo>
                          <a:lnTo>
                            <a:pt x="731801" y="355439"/>
                          </a:lnTo>
                          <a:lnTo>
                            <a:pt x="732450" y="355197"/>
                          </a:lnTo>
                          <a:lnTo>
                            <a:pt x="733108" y="354974"/>
                          </a:lnTo>
                          <a:lnTo>
                            <a:pt x="733757" y="354743"/>
                          </a:lnTo>
                          <a:lnTo>
                            <a:pt x="733958" y="354721"/>
                          </a:lnTo>
                          <a:lnTo>
                            <a:pt x="734515" y="354460"/>
                          </a:lnTo>
                          <a:lnTo>
                            <a:pt x="735165" y="354215"/>
                          </a:lnTo>
                          <a:lnTo>
                            <a:pt x="735822" y="353957"/>
                          </a:lnTo>
                          <a:lnTo>
                            <a:pt x="735969" y="353919"/>
                          </a:lnTo>
                          <a:lnTo>
                            <a:pt x="736627" y="353662"/>
                          </a:lnTo>
                          <a:lnTo>
                            <a:pt x="737276" y="353429"/>
                          </a:lnTo>
                          <a:lnTo>
                            <a:pt x="737934" y="353207"/>
                          </a:lnTo>
                          <a:lnTo>
                            <a:pt x="738684" y="352943"/>
                          </a:lnTo>
                          <a:lnTo>
                            <a:pt x="739387" y="352684"/>
                          </a:lnTo>
                          <a:lnTo>
                            <a:pt x="739991" y="352441"/>
                          </a:lnTo>
                          <a:lnTo>
                            <a:pt x="740146" y="352391"/>
                          </a:lnTo>
                          <a:lnTo>
                            <a:pt x="740648" y="352190"/>
                          </a:lnTo>
                          <a:lnTo>
                            <a:pt x="740795" y="352147"/>
                          </a:lnTo>
                          <a:lnTo>
                            <a:pt x="741453" y="351897"/>
                          </a:lnTo>
                          <a:lnTo>
                            <a:pt x="742102" y="351668"/>
                          </a:lnTo>
                          <a:lnTo>
                            <a:pt x="742860" y="351418"/>
                          </a:lnTo>
                          <a:lnTo>
                            <a:pt x="743564" y="351154"/>
                          </a:lnTo>
                          <a:lnTo>
                            <a:pt x="744167" y="350918"/>
                          </a:lnTo>
                          <a:lnTo>
                            <a:pt x="744817" y="350675"/>
                          </a:lnTo>
                          <a:lnTo>
                            <a:pt x="744972" y="350624"/>
                          </a:lnTo>
                          <a:lnTo>
                            <a:pt x="745621" y="350381"/>
                          </a:lnTo>
                          <a:lnTo>
                            <a:pt x="746279" y="350141"/>
                          </a:lnTo>
                          <a:lnTo>
                            <a:pt x="747029" y="349910"/>
                          </a:lnTo>
                          <a:lnTo>
                            <a:pt x="747732" y="349621"/>
                          </a:lnTo>
                          <a:lnTo>
                            <a:pt x="748390" y="349401"/>
                          </a:lnTo>
                          <a:lnTo>
                            <a:pt x="748993" y="349157"/>
                          </a:lnTo>
                          <a:lnTo>
                            <a:pt x="749140" y="349118"/>
                          </a:lnTo>
                          <a:lnTo>
                            <a:pt x="749798" y="348863"/>
                          </a:lnTo>
                          <a:lnTo>
                            <a:pt x="750447" y="348621"/>
                          </a:lnTo>
                          <a:lnTo>
                            <a:pt x="751105" y="348392"/>
                          </a:lnTo>
                          <a:lnTo>
                            <a:pt x="751251" y="348328"/>
                          </a:lnTo>
                          <a:lnTo>
                            <a:pt x="751854" y="348153"/>
                          </a:lnTo>
                          <a:lnTo>
                            <a:pt x="752558" y="347873"/>
                          </a:lnTo>
                          <a:lnTo>
                            <a:pt x="753216" y="347654"/>
                          </a:lnTo>
                          <a:lnTo>
                            <a:pt x="753417" y="347633"/>
                          </a:lnTo>
                          <a:lnTo>
                            <a:pt x="753966" y="347363"/>
                          </a:lnTo>
                          <a:lnTo>
                            <a:pt x="754624" y="347109"/>
                          </a:lnTo>
                          <a:lnTo>
                            <a:pt x="755273" y="346867"/>
                          </a:lnTo>
                          <a:lnTo>
                            <a:pt x="756031" y="346642"/>
                          </a:lnTo>
                          <a:lnTo>
                            <a:pt x="756735" y="346358"/>
                          </a:lnTo>
                          <a:lnTo>
                            <a:pt x="757385" y="346132"/>
                          </a:lnTo>
                          <a:lnTo>
                            <a:pt x="757586" y="346111"/>
                          </a:lnTo>
                          <a:lnTo>
                            <a:pt x="758143" y="345856"/>
                          </a:lnTo>
                          <a:lnTo>
                            <a:pt x="758792" y="345614"/>
                          </a:lnTo>
                          <a:lnTo>
                            <a:pt x="759450" y="345361"/>
                          </a:lnTo>
                          <a:lnTo>
                            <a:pt x="760099" y="345129"/>
                          </a:lnTo>
                          <a:lnTo>
                            <a:pt x="760254" y="345070"/>
                          </a:lnTo>
                          <a:lnTo>
                            <a:pt x="760904" y="344840"/>
                          </a:lnTo>
                          <a:lnTo>
                            <a:pt x="761561" y="344621"/>
                          </a:lnTo>
                          <a:lnTo>
                            <a:pt x="762311" y="344365"/>
                          </a:lnTo>
                          <a:lnTo>
                            <a:pt x="762969" y="344112"/>
                          </a:lnTo>
                          <a:lnTo>
                            <a:pt x="763618" y="343871"/>
                          </a:lnTo>
                          <a:lnTo>
                            <a:pt x="764276" y="343621"/>
                          </a:lnTo>
                          <a:lnTo>
                            <a:pt x="764423" y="343581"/>
                          </a:lnTo>
                          <a:lnTo>
                            <a:pt x="765080" y="343333"/>
                          </a:lnTo>
                          <a:lnTo>
                            <a:pt x="765730" y="343109"/>
                          </a:lnTo>
                          <a:lnTo>
                            <a:pt x="766387" y="342891"/>
                          </a:lnTo>
                          <a:lnTo>
                            <a:pt x="766589" y="342872"/>
                          </a:lnTo>
                          <a:lnTo>
                            <a:pt x="767137" y="342626"/>
                          </a:lnTo>
                          <a:lnTo>
                            <a:pt x="767795" y="342374"/>
                          </a:lnTo>
                          <a:lnTo>
                            <a:pt x="768444" y="342135"/>
                          </a:lnTo>
                          <a:lnTo>
                            <a:pt x="768599" y="342086"/>
                          </a:lnTo>
                          <a:lnTo>
                            <a:pt x="769249" y="341846"/>
                          </a:lnTo>
                          <a:lnTo>
                            <a:pt x="769907" y="341607"/>
                          </a:lnTo>
                          <a:lnTo>
                            <a:pt x="770556" y="341383"/>
                          </a:lnTo>
                          <a:lnTo>
                            <a:pt x="771314" y="341133"/>
                          </a:lnTo>
                          <a:lnTo>
                            <a:pt x="772018" y="340881"/>
                          </a:lnTo>
                          <a:lnTo>
                            <a:pt x="772621" y="340643"/>
                          </a:lnTo>
                          <a:lnTo>
                            <a:pt x="772768" y="340606"/>
                          </a:lnTo>
                          <a:lnTo>
                            <a:pt x="773271" y="340404"/>
                          </a:lnTo>
                          <a:lnTo>
                            <a:pt x="773426" y="340355"/>
                          </a:lnTo>
                          <a:lnTo>
                            <a:pt x="774075" y="340116"/>
                          </a:lnTo>
                          <a:lnTo>
                            <a:pt x="774733" y="339888"/>
                          </a:lnTo>
                          <a:lnTo>
                            <a:pt x="775483" y="339657"/>
                          </a:lnTo>
                          <a:lnTo>
                            <a:pt x="776187" y="339379"/>
                          </a:lnTo>
                          <a:lnTo>
                            <a:pt x="776844" y="339164"/>
                          </a:lnTo>
                          <a:lnTo>
                            <a:pt x="777046" y="339146"/>
                          </a:lnTo>
                          <a:lnTo>
                            <a:pt x="777448" y="338917"/>
                          </a:lnTo>
                          <a:lnTo>
                            <a:pt x="777594" y="338881"/>
                          </a:lnTo>
                          <a:lnTo>
                            <a:pt x="778252" y="338630"/>
                          </a:lnTo>
                          <a:lnTo>
                            <a:pt x="778901" y="338392"/>
                          </a:lnTo>
                          <a:lnTo>
                            <a:pt x="779660" y="338173"/>
                          </a:lnTo>
                          <a:lnTo>
                            <a:pt x="780364" y="337890"/>
                          </a:lnTo>
                          <a:lnTo>
                            <a:pt x="781013" y="337667"/>
                          </a:lnTo>
                          <a:lnTo>
                            <a:pt x="781616" y="337447"/>
                          </a:lnTo>
                          <a:lnTo>
                            <a:pt x="781771" y="337399"/>
                          </a:lnTo>
                          <a:lnTo>
                            <a:pt x="782421" y="337161"/>
                          </a:lnTo>
                          <a:lnTo>
                            <a:pt x="783078" y="336912"/>
                          </a:lnTo>
                          <a:lnTo>
                            <a:pt x="783728" y="336681"/>
                          </a:lnTo>
                          <a:lnTo>
                            <a:pt x="783883" y="336626"/>
                          </a:lnTo>
                          <a:lnTo>
                            <a:pt x="784532" y="336396"/>
                          </a:lnTo>
                          <a:lnTo>
                            <a:pt x="785190" y="336183"/>
                          </a:lnTo>
                          <a:lnTo>
                            <a:pt x="785839" y="335962"/>
                          </a:lnTo>
                          <a:lnTo>
                            <a:pt x="786040" y="335944"/>
                          </a:lnTo>
                          <a:lnTo>
                            <a:pt x="786598" y="335685"/>
                          </a:lnTo>
                          <a:lnTo>
                            <a:pt x="787247" y="335448"/>
                          </a:lnTo>
                          <a:lnTo>
                            <a:pt x="787905" y="335200"/>
                          </a:lnTo>
                          <a:lnTo>
                            <a:pt x="788554" y="334978"/>
                          </a:lnTo>
                          <a:lnTo>
                            <a:pt x="788709" y="334916"/>
                          </a:lnTo>
                          <a:lnTo>
                            <a:pt x="789359" y="334695"/>
                          </a:lnTo>
                          <a:lnTo>
                            <a:pt x="790016" y="334483"/>
                          </a:lnTo>
                          <a:lnTo>
                            <a:pt x="790218" y="334466"/>
                          </a:lnTo>
                          <a:lnTo>
                            <a:pt x="790766" y="334225"/>
                          </a:lnTo>
                          <a:lnTo>
                            <a:pt x="791424" y="333977"/>
                          </a:lnTo>
                          <a:lnTo>
                            <a:pt x="792073" y="333741"/>
                          </a:lnTo>
                          <a:lnTo>
                            <a:pt x="792731" y="333502"/>
                          </a:lnTo>
                          <a:lnTo>
                            <a:pt x="792878" y="333457"/>
                          </a:lnTo>
                          <a:lnTo>
                            <a:pt x="793536" y="333220"/>
                          </a:lnTo>
                          <a:lnTo>
                            <a:pt x="794185" y="333000"/>
                          </a:lnTo>
                          <a:lnTo>
                            <a:pt x="794943" y="332758"/>
                          </a:lnTo>
                          <a:lnTo>
                            <a:pt x="795593" y="332523"/>
                          </a:lnTo>
                          <a:lnTo>
                            <a:pt x="796251" y="332275"/>
                          </a:lnTo>
                          <a:lnTo>
                            <a:pt x="796900" y="332040"/>
                          </a:lnTo>
                          <a:lnTo>
                            <a:pt x="797055" y="331992"/>
                          </a:lnTo>
                          <a:lnTo>
                            <a:pt x="797704" y="331757"/>
                          </a:lnTo>
                          <a:lnTo>
                            <a:pt x="798362" y="331530"/>
                          </a:lnTo>
                          <a:lnTo>
                            <a:pt x="799112" y="331307"/>
                          </a:lnTo>
                          <a:lnTo>
                            <a:pt x="799770" y="331060"/>
                          </a:lnTo>
                          <a:lnTo>
                            <a:pt x="800474" y="330820"/>
                          </a:lnTo>
                          <a:lnTo>
                            <a:pt x="801077" y="330579"/>
                          </a:lnTo>
                          <a:lnTo>
                            <a:pt x="801224" y="330544"/>
                          </a:lnTo>
                          <a:lnTo>
                            <a:pt x="801881" y="330297"/>
                          </a:lnTo>
                          <a:lnTo>
                            <a:pt x="802531" y="330063"/>
                          </a:lnTo>
                          <a:lnTo>
                            <a:pt x="803189" y="329846"/>
                          </a:lnTo>
                          <a:lnTo>
                            <a:pt x="803939" y="329615"/>
                          </a:lnTo>
                          <a:lnTo>
                            <a:pt x="804642" y="329348"/>
                          </a:lnTo>
                          <a:lnTo>
                            <a:pt x="805246" y="329135"/>
                          </a:lnTo>
                          <a:lnTo>
                            <a:pt x="805401" y="329088"/>
                          </a:lnTo>
                          <a:lnTo>
                            <a:pt x="806050" y="328854"/>
                          </a:lnTo>
                          <a:lnTo>
                            <a:pt x="806708" y="328608"/>
                          </a:lnTo>
                          <a:lnTo>
                            <a:pt x="807357" y="328377"/>
                          </a:lnTo>
                          <a:lnTo>
                            <a:pt x="808116" y="328162"/>
                          </a:lnTo>
                          <a:lnTo>
                            <a:pt x="808820" y="327889"/>
                          </a:lnTo>
                          <a:lnTo>
                            <a:pt x="809469" y="327672"/>
                          </a:lnTo>
                          <a:lnTo>
                            <a:pt x="809670" y="327656"/>
                          </a:lnTo>
                          <a:lnTo>
                            <a:pt x="810072" y="327450"/>
                          </a:lnTo>
                          <a:lnTo>
                            <a:pt x="810227" y="327403"/>
                          </a:lnTo>
                          <a:lnTo>
                            <a:pt x="810877" y="327170"/>
                          </a:lnTo>
                          <a:lnTo>
                            <a:pt x="811535" y="326925"/>
                          </a:lnTo>
                          <a:lnTo>
                            <a:pt x="812184" y="326705"/>
                          </a:lnTo>
                          <a:lnTo>
                            <a:pt x="812339" y="326645"/>
                          </a:lnTo>
                          <a:lnTo>
                            <a:pt x="812988" y="326426"/>
                          </a:lnTo>
                          <a:lnTo>
                            <a:pt x="813646" y="326218"/>
                          </a:lnTo>
                          <a:lnTo>
                            <a:pt x="814296" y="326001"/>
                          </a:lnTo>
                          <a:lnTo>
                            <a:pt x="814497" y="325987"/>
                          </a:lnTo>
                          <a:lnTo>
                            <a:pt x="815054" y="325724"/>
                          </a:lnTo>
                          <a:lnTo>
                            <a:pt x="815704" y="325491"/>
                          </a:lnTo>
                          <a:lnTo>
                            <a:pt x="816361" y="325253"/>
                          </a:lnTo>
                          <a:lnTo>
                            <a:pt x="816508" y="325212"/>
                          </a:lnTo>
                          <a:lnTo>
                            <a:pt x="817011" y="325037"/>
                          </a:lnTo>
                          <a:lnTo>
                            <a:pt x="817166" y="324976"/>
                          </a:lnTo>
                          <a:lnTo>
                            <a:pt x="817815" y="324760"/>
                          </a:lnTo>
                          <a:lnTo>
                            <a:pt x="818473" y="324553"/>
                          </a:lnTo>
                          <a:lnTo>
                            <a:pt x="818674" y="324538"/>
                          </a:lnTo>
                          <a:lnTo>
                            <a:pt x="819223" y="324295"/>
                          </a:lnTo>
                          <a:lnTo>
                            <a:pt x="819881" y="324051"/>
                          </a:lnTo>
                          <a:lnTo>
                            <a:pt x="820530" y="323819"/>
                          </a:lnTo>
                          <a:lnTo>
                            <a:pt x="820685" y="323773"/>
                          </a:lnTo>
                          <a:lnTo>
                            <a:pt x="821188" y="323591"/>
                          </a:lnTo>
                          <a:lnTo>
                            <a:pt x="821335" y="323542"/>
                          </a:lnTo>
                          <a:lnTo>
                            <a:pt x="821992" y="323315"/>
                          </a:lnTo>
                          <a:lnTo>
                            <a:pt x="822642" y="323100"/>
                          </a:lnTo>
                          <a:lnTo>
                            <a:pt x="823400" y="322858"/>
                          </a:lnTo>
                          <a:lnTo>
                            <a:pt x="824104" y="322618"/>
                          </a:lnTo>
                          <a:lnTo>
                            <a:pt x="824707" y="322384"/>
                          </a:lnTo>
                          <a:lnTo>
                            <a:pt x="825357" y="322153"/>
                          </a:lnTo>
                          <a:lnTo>
                            <a:pt x="825512" y="322106"/>
                          </a:lnTo>
                          <a:lnTo>
                            <a:pt x="826161" y="321876"/>
                          </a:lnTo>
                          <a:lnTo>
                            <a:pt x="826819" y="321660"/>
                          </a:lnTo>
                          <a:lnTo>
                            <a:pt x="827569" y="321437"/>
                          </a:lnTo>
                          <a:lnTo>
                            <a:pt x="828227" y="321195"/>
                          </a:lnTo>
                          <a:lnTo>
                            <a:pt x="828877" y="320964"/>
                          </a:lnTo>
                          <a:lnTo>
                            <a:pt x="829534" y="320722"/>
                          </a:lnTo>
                          <a:lnTo>
                            <a:pt x="829681" y="320688"/>
                          </a:lnTo>
                          <a:lnTo>
                            <a:pt x="830339" y="320446"/>
                          </a:lnTo>
                          <a:lnTo>
                            <a:pt x="830988" y="320216"/>
                          </a:lnTo>
                          <a:lnTo>
                            <a:pt x="831646" y="320010"/>
                          </a:lnTo>
                          <a:lnTo>
                            <a:pt x="832396" y="319780"/>
                          </a:lnTo>
                          <a:lnTo>
                            <a:pt x="833100" y="319523"/>
                          </a:lnTo>
                          <a:lnTo>
                            <a:pt x="833703" y="319308"/>
                          </a:lnTo>
                          <a:lnTo>
                            <a:pt x="833858" y="319262"/>
                          </a:lnTo>
                          <a:lnTo>
                            <a:pt x="834508" y="319033"/>
                          </a:lnTo>
                          <a:lnTo>
                            <a:pt x="835166" y="318791"/>
                          </a:lnTo>
                          <a:lnTo>
                            <a:pt x="835815" y="318571"/>
                          </a:lnTo>
                          <a:lnTo>
                            <a:pt x="836573" y="318356"/>
                          </a:lnTo>
                          <a:lnTo>
                            <a:pt x="837277" y="318093"/>
                          </a:lnTo>
                          <a:lnTo>
                            <a:pt x="837927" y="317881"/>
                          </a:lnTo>
                          <a:lnTo>
                            <a:pt x="838128" y="317868"/>
                          </a:lnTo>
                          <a:lnTo>
                            <a:pt x="838685" y="317612"/>
                          </a:lnTo>
                          <a:lnTo>
                            <a:pt x="839335" y="317383"/>
                          </a:lnTo>
                          <a:lnTo>
                            <a:pt x="839992" y="317145"/>
                          </a:lnTo>
                          <a:lnTo>
                            <a:pt x="840642" y="316932"/>
                          </a:lnTo>
                          <a:lnTo>
                            <a:pt x="840797" y="316872"/>
                          </a:lnTo>
                          <a:lnTo>
                            <a:pt x="841446" y="316660"/>
                          </a:lnTo>
                          <a:lnTo>
                            <a:pt x="842104" y="316457"/>
                          </a:lnTo>
                          <a:lnTo>
                            <a:pt x="842305" y="316444"/>
                          </a:lnTo>
                          <a:lnTo>
                            <a:pt x="842708" y="316240"/>
                          </a:lnTo>
                          <a:lnTo>
                            <a:pt x="842854" y="316207"/>
                          </a:lnTo>
                          <a:lnTo>
                            <a:pt x="843512" y="315967"/>
                          </a:lnTo>
                          <a:lnTo>
                            <a:pt x="844161" y="315739"/>
                          </a:lnTo>
                          <a:lnTo>
                            <a:pt x="844819" y="315511"/>
                          </a:lnTo>
                          <a:lnTo>
                            <a:pt x="844966" y="315465"/>
                          </a:lnTo>
                          <a:lnTo>
                            <a:pt x="845624" y="315239"/>
                          </a:lnTo>
                          <a:lnTo>
                            <a:pt x="846273" y="315028"/>
                          </a:lnTo>
                          <a:lnTo>
                            <a:pt x="846931" y="314825"/>
                          </a:lnTo>
                          <a:lnTo>
                            <a:pt x="847132" y="314813"/>
                          </a:lnTo>
                          <a:lnTo>
                            <a:pt x="847681" y="314567"/>
                          </a:lnTo>
                          <a:lnTo>
                            <a:pt x="848339" y="314327"/>
                          </a:lnTo>
                          <a:lnTo>
                            <a:pt x="848988" y="314100"/>
                          </a:lnTo>
                          <a:lnTo>
                            <a:pt x="849143" y="314055"/>
                          </a:lnTo>
                          <a:lnTo>
                            <a:pt x="849793" y="313828"/>
                          </a:lnTo>
                          <a:lnTo>
                            <a:pt x="850451" y="313612"/>
                          </a:lnTo>
                          <a:lnTo>
                            <a:pt x="851100" y="313402"/>
                          </a:lnTo>
                          <a:lnTo>
                            <a:pt x="851859" y="313159"/>
                          </a:lnTo>
                          <a:lnTo>
                            <a:pt x="852563" y="312930"/>
                          </a:lnTo>
                          <a:lnTo>
                            <a:pt x="853166" y="312694"/>
                          </a:lnTo>
                          <a:lnTo>
                            <a:pt x="853815" y="312468"/>
                          </a:lnTo>
                          <a:lnTo>
                            <a:pt x="853970" y="312422"/>
                          </a:lnTo>
                          <a:lnTo>
                            <a:pt x="854620" y="312196"/>
                          </a:lnTo>
                          <a:lnTo>
                            <a:pt x="855278" y="311991"/>
                          </a:lnTo>
                          <a:lnTo>
                            <a:pt x="856028" y="311768"/>
                          </a:lnTo>
                          <a:lnTo>
                            <a:pt x="856732" y="311512"/>
                          </a:lnTo>
                          <a:lnTo>
                            <a:pt x="857335" y="311304"/>
                          </a:lnTo>
                          <a:lnTo>
                            <a:pt x="857993" y="311066"/>
                          </a:lnTo>
                          <a:lnTo>
                            <a:pt x="858140" y="311034"/>
                          </a:lnTo>
                          <a:lnTo>
                            <a:pt x="858797" y="310795"/>
                          </a:lnTo>
                          <a:lnTo>
                            <a:pt x="859447" y="310575"/>
                          </a:lnTo>
                          <a:lnTo>
                            <a:pt x="860205" y="310369"/>
                          </a:lnTo>
                          <a:lnTo>
                            <a:pt x="860855" y="310144"/>
                          </a:lnTo>
                          <a:lnTo>
                            <a:pt x="861559" y="309898"/>
                          </a:lnTo>
                          <a:lnTo>
                            <a:pt x="862162" y="309681"/>
                          </a:lnTo>
                          <a:lnTo>
                            <a:pt x="862317" y="309636"/>
                          </a:lnTo>
                          <a:lnTo>
                            <a:pt x="862967" y="309411"/>
                          </a:lnTo>
                          <a:lnTo>
                            <a:pt x="863624" y="309174"/>
                          </a:lnTo>
                          <a:lnTo>
                            <a:pt x="864274" y="308964"/>
                          </a:lnTo>
                          <a:lnTo>
                            <a:pt x="864429" y="308905"/>
                          </a:lnTo>
                          <a:lnTo>
                            <a:pt x="865032" y="308749"/>
                          </a:lnTo>
                          <a:lnTo>
                            <a:pt x="865736" y="308497"/>
                          </a:lnTo>
                          <a:lnTo>
                            <a:pt x="866340" y="308288"/>
                          </a:lnTo>
                          <a:lnTo>
                            <a:pt x="866486" y="308256"/>
                          </a:lnTo>
                          <a:lnTo>
                            <a:pt x="867144" y="308019"/>
                          </a:lnTo>
                          <a:lnTo>
                            <a:pt x="867794" y="307795"/>
                          </a:lnTo>
                          <a:lnTo>
                            <a:pt x="868452" y="307567"/>
                          </a:lnTo>
                          <a:lnTo>
                            <a:pt x="869101" y="307359"/>
                          </a:lnTo>
                          <a:lnTo>
                            <a:pt x="869256" y="307299"/>
                          </a:lnTo>
                          <a:lnTo>
                            <a:pt x="869905" y="307092"/>
                          </a:lnTo>
                          <a:lnTo>
                            <a:pt x="870563" y="306894"/>
                          </a:lnTo>
                          <a:lnTo>
                            <a:pt x="870765" y="306883"/>
                          </a:lnTo>
                          <a:lnTo>
                            <a:pt x="871314" y="306644"/>
                          </a:lnTo>
                          <a:lnTo>
                            <a:pt x="871971" y="306408"/>
                          </a:lnTo>
                          <a:lnTo>
                            <a:pt x="872621" y="306184"/>
                          </a:lnTo>
                          <a:lnTo>
                            <a:pt x="873279" y="305966"/>
                          </a:lnTo>
                          <a:lnTo>
                            <a:pt x="873425" y="305916"/>
                          </a:lnTo>
                          <a:lnTo>
                            <a:pt x="874083" y="305700"/>
                          </a:lnTo>
                          <a:lnTo>
                            <a:pt x="874733" y="305493"/>
                          </a:lnTo>
                          <a:lnTo>
                            <a:pt x="875390" y="305296"/>
                          </a:lnTo>
                          <a:lnTo>
                            <a:pt x="875592" y="305286"/>
                          </a:lnTo>
                          <a:lnTo>
                            <a:pt x="876141" y="305037"/>
                          </a:lnTo>
                          <a:lnTo>
                            <a:pt x="876798" y="304801"/>
                          </a:lnTo>
                          <a:lnTo>
                            <a:pt x="877448" y="304579"/>
                          </a:lnTo>
                          <a:lnTo>
                            <a:pt x="877603" y="304534"/>
                          </a:lnTo>
                          <a:lnTo>
                            <a:pt x="878252" y="304312"/>
                          </a:lnTo>
                          <a:lnTo>
                            <a:pt x="878910" y="304106"/>
                          </a:lnTo>
                          <a:lnTo>
                            <a:pt x="879560" y="303900"/>
                          </a:lnTo>
                          <a:lnTo>
                            <a:pt x="880318" y="303658"/>
                          </a:lnTo>
                          <a:lnTo>
                            <a:pt x="880968" y="303436"/>
                          </a:lnTo>
                          <a:lnTo>
                            <a:pt x="881626" y="303201"/>
                          </a:lnTo>
                          <a:lnTo>
                            <a:pt x="881772" y="303169"/>
                          </a:lnTo>
                          <a:lnTo>
                            <a:pt x="882275" y="302979"/>
                          </a:lnTo>
                          <a:lnTo>
                            <a:pt x="882430" y="302935"/>
                          </a:lnTo>
                          <a:lnTo>
                            <a:pt x="883080" y="302714"/>
                          </a:lnTo>
                          <a:lnTo>
                            <a:pt x="883738" y="302518"/>
                          </a:lnTo>
                          <a:lnTo>
                            <a:pt x="884488" y="302296"/>
                          </a:lnTo>
                          <a:lnTo>
                            <a:pt x="885192" y="302049"/>
                          </a:lnTo>
                          <a:lnTo>
                            <a:pt x="885795" y="301840"/>
                          </a:lnTo>
                          <a:lnTo>
                            <a:pt x="885950" y="301796"/>
                          </a:lnTo>
                          <a:lnTo>
                            <a:pt x="886453" y="301606"/>
                          </a:lnTo>
                          <a:lnTo>
                            <a:pt x="886600" y="301575"/>
                          </a:lnTo>
                          <a:lnTo>
                            <a:pt x="887257" y="301341"/>
                          </a:lnTo>
                          <a:lnTo>
                            <a:pt x="887907" y="301131"/>
                          </a:lnTo>
                          <a:lnTo>
                            <a:pt x="888665" y="300925"/>
                          </a:lnTo>
                          <a:lnTo>
                            <a:pt x="889315" y="300704"/>
                          </a:lnTo>
                          <a:lnTo>
                            <a:pt x="890019" y="300468"/>
                          </a:lnTo>
                          <a:lnTo>
                            <a:pt x="890622" y="300250"/>
                          </a:lnTo>
                          <a:lnTo>
                            <a:pt x="890777" y="300206"/>
                          </a:lnTo>
                          <a:lnTo>
                            <a:pt x="891427" y="299986"/>
                          </a:lnTo>
                          <a:lnTo>
                            <a:pt x="892085" y="299756"/>
                          </a:lnTo>
                          <a:lnTo>
                            <a:pt x="892734" y="299552"/>
                          </a:lnTo>
                          <a:lnTo>
                            <a:pt x="892889" y="299494"/>
                          </a:lnTo>
                          <a:lnTo>
                            <a:pt x="893493" y="299338"/>
                          </a:lnTo>
                          <a:lnTo>
                            <a:pt x="894197" y="299096"/>
                          </a:lnTo>
                          <a:lnTo>
                            <a:pt x="894800" y="298885"/>
                          </a:lnTo>
                          <a:lnTo>
                            <a:pt x="894947" y="298854"/>
                          </a:lnTo>
                          <a:lnTo>
                            <a:pt x="895605" y="298621"/>
                          </a:lnTo>
                          <a:lnTo>
                            <a:pt x="896254" y="298402"/>
                          </a:lnTo>
                          <a:lnTo>
                            <a:pt x="896912" y="298183"/>
                          </a:lnTo>
                          <a:lnTo>
                            <a:pt x="897562" y="297980"/>
                          </a:lnTo>
                          <a:lnTo>
                            <a:pt x="897717" y="297921"/>
                          </a:lnTo>
                          <a:lnTo>
                            <a:pt x="898366" y="297718"/>
                          </a:lnTo>
                          <a:lnTo>
                            <a:pt x="899024" y="297525"/>
                          </a:lnTo>
                          <a:lnTo>
                            <a:pt x="899225" y="297517"/>
                          </a:lnTo>
                          <a:lnTo>
                            <a:pt x="899774" y="297275"/>
                          </a:lnTo>
                          <a:lnTo>
                            <a:pt x="900432" y="297043"/>
                          </a:lnTo>
                          <a:lnTo>
                            <a:pt x="901082" y="296824"/>
                          </a:lnTo>
                          <a:lnTo>
                            <a:pt x="901739" y="296615"/>
                          </a:lnTo>
                          <a:lnTo>
                            <a:pt x="901886" y="296561"/>
                          </a:lnTo>
                          <a:lnTo>
                            <a:pt x="902544" y="296354"/>
                          </a:lnTo>
                          <a:lnTo>
                            <a:pt x="903194" y="296152"/>
                          </a:lnTo>
                          <a:lnTo>
                            <a:pt x="903851" y="295960"/>
                          </a:lnTo>
                          <a:lnTo>
                            <a:pt x="904053" y="295952"/>
                          </a:lnTo>
                          <a:lnTo>
                            <a:pt x="904602" y="295700"/>
                          </a:lnTo>
                          <a:lnTo>
                            <a:pt x="905259" y="295469"/>
                          </a:lnTo>
                          <a:lnTo>
                            <a:pt x="905909" y="295250"/>
                          </a:lnTo>
                          <a:lnTo>
                            <a:pt x="906064" y="295208"/>
                          </a:lnTo>
                          <a:lnTo>
                            <a:pt x="906714" y="294989"/>
                          </a:lnTo>
                          <a:lnTo>
                            <a:pt x="907372" y="294793"/>
                          </a:lnTo>
                          <a:lnTo>
                            <a:pt x="908021" y="294592"/>
                          </a:lnTo>
                          <a:lnTo>
                            <a:pt x="908222" y="294584"/>
                          </a:lnTo>
                          <a:lnTo>
                            <a:pt x="908780" y="294349"/>
                          </a:lnTo>
                          <a:lnTo>
                            <a:pt x="909429" y="294132"/>
                          </a:lnTo>
                          <a:lnTo>
                            <a:pt x="910087" y="293901"/>
                          </a:lnTo>
                          <a:lnTo>
                            <a:pt x="910233" y="293871"/>
                          </a:lnTo>
                          <a:lnTo>
                            <a:pt x="910736" y="293688"/>
                          </a:lnTo>
                          <a:lnTo>
                            <a:pt x="910891" y="293640"/>
                          </a:lnTo>
                          <a:lnTo>
                            <a:pt x="911541" y="293428"/>
                          </a:lnTo>
                          <a:lnTo>
                            <a:pt x="912199" y="293237"/>
                          </a:lnTo>
                          <a:lnTo>
                            <a:pt x="912949" y="293015"/>
                          </a:lnTo>
                          <a:lnTo>
                            <a:pt x="913653" y="292778"/>
                          </a:lnTo>
                          <a:lnTo>
                            <a:pt x="914257" y="292568"/>
                          </a:lnTo>
                          <a:lnTo>
                            <a:pt x="914412" y="292525"/>
                          </a:lnTo>
                          <a:lnTo>
                            <a:pt x="914914" y="292339"/>
                          </a:lnTo>
                          <a:lnTo>
                            <a:pt x="915061" y="292308"/>
                          </a:lnTo>
                          <a:lnTo>
                            <a:pt x="915719" y="292079"/>
                          </a:lnTo>
                          <a:lnTo>
                            <a:pt x="916369" y="291877"/>
                          </a:lnTo>
                          <a:lnTo>
                            <a:pt x="917127" y="291673"/>
                          </a:lnTo>
                          <a:lnTo>
                            <a:pt x="917831" y="291429"/>
                          </a:lnTo>
                          <a:lnTo>
                            <a:pt x="918434" y="291226"/>
                          </a:lnTo>
                          <a:lnTo>
                            <a:pt x="919084" y="291010"/>
                          </a:lnTo>
                          <a:lnTo>
                            <a:pt x="919239" y="290967"/>
                          </a:lnTo>
                          <a:lnTo>
                            <a:pt x="919889" y="290751"/>
                          </a:lnTo>
                          <a:lnTo>
                            <a:pt x="920547" y="290530"/>
                          </a:lnTo>
                          <a:lnTo>
                            <a:pt x="921196" y="290331"/>
                          </a:lnTo>
                          <a:lnTo>
                            <a:pt x="921351" y="290273"/>
                          </a:lnTo>
                          <a:lnTo>
                            <a:pt x="921955" y="290118"/>
                          </a:lnTo>
                          <a:lnTo>
                            <a:pt x="922659" y="289884"/>
                          </a:lnTo>
                          <a:lnTo>
                            <a:pt x="923262" y="289673"/>
                          </a:lnTo>
                          <a:lnTo>
                            <a:pt x="923409" y="289643"/>
                          </a:lnTo>
                          <a:lnTo>
                            <a:pt x="924067" y="289415"/>
                          </a:lnTo>
                          <a:lnTo>
                            <a:pt x="924716" y="289199"/>
                          </a:lnTo>
                          <a:lnTo>
                            <a:pt x="925374" y="288989"/>
                          </a:lnTo>
                          <a:lnTo>
                            <a:pt x="926024" y="288790"/>
                          </a:lnTo>
                          <a:lnTo>
                            <a:pt x="926179" y="288732"/>
                          </a:lnTo>
                          <a:lnTo>
                            <a:pt x="926828" y="288534"/>
                          </a:lnTo>
                          <a:lnTo>
                            <a:pt x="927486" y="288345"/>
                          </a:lnTo>
                          <a:lnTo>
                            <a:pt x="927687" y="288340"/>
                          </a:lnTo>
                          <a:lnTo>
                            <a:pt x="928236" y="288096"/>
                          </a:lnTo>
                          <a:lnTo>
                            <a:pt x="928894" y="287867"/>
                          </a:lnTo>
                          <a:lnTo>
                            <a:pt x="929544" y="287652"/>
                          </a:lnTo>
                          <a:lnTo>
                            <a:pt x="930202" y="287453"/>
                          </a:lnTo>
                          <a:lnTo>
                            <a:pt x="930348" y="287395"/>
                          </a:lnTo>
                          <a:lnTo>
                            <a:pt x="931006" y="287197"/>
                          </a:lnTo>
                          <a:lnTo>
                            <a:pt x="931656" y="287000"/>
                          </a:lnTo>
                          <a:lnTo>
                            <a:pt x="932259" y="286810"/>
                          </a:lnTo>
                          <a:lnTo>
                            <a:pt x="932414" y="286767"/>
                          </a:lnTo>
                          <a:lnTo>
                            <a:pt x="933064" y="286553"/>
                          </a:lnTo>
                          <a:lnTo>
                            <a:pt x="933722" y="286326"/>
                          </a:lnTo>
                          <a:lnTo>
                            <a:pt x="934371" y="286112"/>
                          </a:lnTo>
                          <a:lnTo>
                            <a:pt x="934526" y="286070"/>
                          </a:lnTo>
                          <a:lnTo>
                            <a:pt x="935176" y="285855"/>
                          </a:lnTo>
                          <a:lnTo>
                            <a:pt x="935834" y="285668"/>
                          </a:lnTo>
                          <a:lnTo>
                            <a:pt x="936483" y="285471"/>
                          </a:lnTo>
                          <a:lnTo>
                            <a:pt x="936685" y="285466"/>
                          </a:lnTo>
                          <a:lnTo>
                            <a:pt x="937242" y="285229"/>
                          </a:lnTo>
                          <a:lnTo>
                            <a:pt x="937892" y="285016"/>
                          </a:lnTo>
                          <a:lnTo>
                            <a:pt x="938550" y="284789"/>
                          </a:lnTo>
                          <a:lnTo>
                            <a:pt x="938696" y="284760"/>
                          </a:lnTo>
                          <a:lnTo>
                            <a:pt x="939354" y="284534"/>
                          </a:lnTo>
                          <a:lnTo>
                            <a:pt x="940004" y="284330"/>
                          </a:lnTo>
                          <a:lnTo>
                            <a:pt x="940662" y="284143"/>
                          </a:lnTo>
                          <a:lnTo>
                            <a:pt x="940863" y="284138"/>
                          </a:lnTo>
                          <a:lnTo>
                            <a:pt x="941412" y="283923"/>
                          </a:lnTo>
                          <a:lnTo>
                            <a:pt x="942116" y="283694"/>
                          </a:lnTo>
                          <a:lnTo>
                            <a:pt x="942719" y="283484"/>
                          </a:lnTo>
                          <a:lnTo>
                            <a:pt x="942874" y="283442"/>
                          </a:lnTo>
                          <a:lnTo>
                            <a:pt x="943377" y="283258"/>
                          </a:lnTo>
                          <a:lnTo>
                            <a:pt x="943524" y="283229"/>
                          </a:lnTo>
                          <a:lnTo>
                            <a:pt x="944182" y="283006"/>
                          </a:lnTo>
                          <a:lnTo>
                            <a:pt x="944831" y="282810"/>
                          </a:lnTo>
                          <a:lnTo>
                            <a:pt x="945590" y="282607"/>
                          </a:lnTo>
                          <a:lnTo>
                            <a:pt x="946294" y="282371"/>
                          </a:lnTo>
                          <a:lnTo>
                            <a:pt x="946897" y="282169"/>
                          </a:lnTo>
                          <a:lnTo>
                            <a:pt x="947547" y="281957"/>
                          </a:lnTo>
                          <a:lnTo>
                            <a:pt x="947702" y="281915"/>
                          </a:lnTo>
                          <a:lnTo>
                            <a:pt x="948352" y="281703"/>
                          </a:lnTo>
                          <a:lnTo>
                            <a:pt x="949010" y="281490"/>
                          </a:lnTo>
                          <a:lnTo>
                            <a:pt x="949659" y="281295"/>
                          </a:lnTo>
                          <a:lnTo>
                            <a:pt x="949814" y="281238"/>
                          </a:lnTo>
                          <a:lnTo>
                            <a:pt x="950464" y="281043"/>
                          </a:lnTo>
                          <a:lnTo>
                            <a:pt x="951122" y="280858"/>
                          </a:lnTo>
                          <a:lnTo>
                            <a:pt x="951725" y="280647"/>
                          </a:lnTo>
                          <a:lnTo>
                            <a:pt x="951872" y="280618"/>
                          </a:lnTo>
                          <a:lnTo>
                            <a:pt x="952530" y="280394"/>
                          </a:lnTo>
                          <a:lnTo>
                            <a:pt x="953179" y="280182"/>
                          </a:lnTo>
                          <a:lnTo>
                            <a:pt x="953837" y="279980"/>
                          </a:lnTo>
                          <a:lnTo>
                            <a:pt x="954487" y="279785"/>
                          </a:lnTo>
                          <a:lnTo>
                            <a:pt x="954642" y="279729"/>
                          </a:lnTo>
                          <a:lnTo>
                            <a:pt x="955292" y="279535"/>
                          </a:lnTo>
                          <a:lnTo>
                            <a:pt x="955950" y="279350"/>
                          </a:lnTo>
                          <a:lnTo>
                            <a:pt x="956151" y="279347"/>
                          </a:lnTo>
                          <a:lnTo>
                            <a:pt x="956700" y="279101"/>
                          </a:lnTo>
                          <a:lnTo>
                            <a:pt x="957358" y="278878"/>
                          </a:lnTo>
                          <a:lnTo>
                            <a:pt x="958007" y="278666"/>
                          </a:lnTo>
                          <a:lnTo>
                            <a:pt x="958665" y="278475"/>
                          </a:lnTo>
                          <a:lnTo>
                            <a:pt x="958812" y="278414"/>
                          </a:lnTo>
                          <a:lnTo>
                            <a:pt x="959470" y="278224"/>
                          </a:lnTo>
                          <a:lnTo>
                            <a:pt x="960119" y="278031"/>
                          </a:lnTo>
                          <a:lnTo>
                            <a:pt x="960321" y="278028"/>
                          </a:lnTo>
                          <a:lnTo>
                            <a:pt x="960878" y="277800"/>
                          </a:lnTo>
                          <a:lnTo>
                            <a:pt x="961528" y="277590"/>
                          </a:lnTo>
                          <a:lnTo>
                            <a:pt x="962185" y="277366"/>
                          </a:lnTo>
                          <a:lnTo>
                            <a:pt x="962835" y="277158"/>
                          </a:lnTo>
                          <a:lnTo>
                            <a:pt x="962990" y="277115"/>
                          </a:lnTo>
                          <a:lnTo>
                            <a:pt x="963640" y="276909"/>
                          </a:lnTo>
                          <a:lnTo>
                            <a:pt x="964298" y="276725"/>
                          </a:lnTo>
                          <a:lnTo>
                            <a:pt x="964947" y="276533"/>
                          </a:lnTo>
                          <a:lnTo>
                            <a:pt x="965149" y="276530"/>
                          </a:lnTo>
                          <a:lnTo>
                            <a:pt x="965706" y="276293"/>
                          </a:lnTo>
                          <a:lnTo>
                            <a:pt x="966356" y="276083"/>
                          </a:lnTo>
                          <a:lnTo>
                            <a:pt x="967013" y="275860"/>
                          </a:lnTo>
                          <a:lnTo>
                            <a:pt x="967160" y="275833"/>
                          </a:lnTo>
                          <a:lnTo>
                            <a:pt x="967818" y="275611"/>
                          </a:lnTo>
                          <a:lnTo>
                            <a:pt x="968468" y="275414"/>
                          </a:lnTo>
                          <a:lnTo>
                            <a:pt x="969126" y="275232"/>
                          </a:lnTo>
                          <a:lnTo>
                            <a:pt x="969327" y="275230"/>
                          </a:lnTo>
                          <a:lnTo>
                            <a:pt x="969876" y="275013"/>
                          </a:lnTo>
                          <a:lnTo>
                            <a:pt x="970534" y="274791"/>
                          </a:lnTo>
                          <a:lnTo>
                            <a:pt x="971183" y="274582"/>
                          </a:lnTo>
                          <a:lnTo>
                            <a:pt x="971338" y="274541"/>
                          </a:lnTo>
                          <a:lnTo>
                            <a:pt x="971841" y="274364"/>
                          </a:lnTo>
                          <a:lnTo>
                            <a:pt x="971988" y="274333"/>
                          </a:lnTo>
                          <a:lnTo>
                            <a:pt x="972646" y="274116"/>
                          </a:lnTo>
                          <a:lnTo>
                            <a:pt x="973296" y="273925"/>
                          </a:lnTo>
                          <a:lnTo>
                            <a:pt x="974054" y="273724"/>
                          </a:lnTo>
                          <a:lnTo>
                            <a:pt x="974758" y="273496"/>
                          </a:lnTo>
                          <a:lnTo>
                            <a:pt x="975362" y="273294"/>
                          </a:lnTo>
                          <a:lnTo>
                            <a:pt x="976011" y="273086"/>
                          </a:lnTo>
                          <a:lnTo>
                            <a:pt x="976166" y="273045"/>
                          </a:lnTo>
                          <a:lnTo>
                            <a:pt x="976816" y="272837"/>
                          </a:lnTo>
                          <a:lnTo>
                            <a:pt x="977474" y="272631"/>
                          </a:lnTo>
                          <a:lnTo>
                            <a:pt x="978123" y="272441"/>
                          </a:lnTo>
                          <a:lnTo>
                            <a:pt x="978279" y="272384"/>
                          </a:lnTo>
                          <a:lnTo>
                            <a:pt x="978928" y="272194"/>
                          </a:lnTo>
                          <a:lnTo>
                            <a:pt x="979586" y="272013"/>
                          </a:lnTo>
                          <a:lnTo>
                            <a:pt x="980190" y="271802"/>
                          </a:lnTo>
                          <a:lnTo>
                            <a:pt x="980336" y="271775"/>
                          </a:lnTo>
                          <a:lnTo>
                            <a:pt x="980994" y="271555"/>
                          </a:lnTo>
                          <a:lnTo>
                            <a:pt x="981644" y="271347"/>
                          </a:lnTo>
                          <a:lnTo>
                            <a:pt x="982302" y="271152"/>
                          </a:lnTo>
                          <a:lnTo>
                            <a:pt x="982952" y="270962"/>
                          </a:lnTo>
                          <a:lnTo>
                            <a:pt x="983107" y="270905"/>
                          </a:lnTo>
                          <a:lnTo>
                            <a:pt x="983756" y="270716"/>
                          </a:lnTo>
                          <a:lnTo>
                            <a:pt x="984414" y="270536"/>
                          </a:lnTo>
                          <a:lnTo>
                            <a:pt x="984615" y="270534"/>
                          </a:lnTo>
                          <a:lnTo>
                            <a:pt x="985164" y="270288"/>
                          </a:lnTo>
                          <a:lnTo>
                            <a:pt x="985822" y="270069"/>
                          </a:lnTo>
                          <a:lnTo>
                            <a:pt x="986472" y="269862"/>
                          </a:lnTo>
                          <a:lnTo>
                            <a:pt x="987130" y="269677"/>
                          </a:lnTo>
                          <a:lnTo>
                            <a:pt x="987277" y="269614"/>
                          </a:lnTo>
                          <a:lnTo>
                            <a:pt x="987935" y="269431"/>
                          </a:lnTo>
                          <a:lnTo>
                            <a:pt x="988584" y="269243"/>
                          </a:lnTo>
                          <a:lnTo>
                            <a:pt x="988785" y="269241"/>
                          </a:lnTo>
                          <a:lnTo>
                            <a:pt x="989343" y="269014"/>
                          </a:lnTo>
                          <a:lnTo>
                            <a:pt x="989993" y="268807"/>
                          </a:lnTo>
                          <a:lnTo>
                            <a:pt x="990650" y="268588"/>
                          </a:lnTo>
                          <a:lnTo>
                            <a:pt x="991300" y="268386"/>
                          </a:lnTo>
                          <a:lnTo>
                            <a:pt x="991455" y="268341"/>
                          </a:lnTo>
                          <a:lnTo>
                            <a:pt x="992105" y="268141"/>
                          </a:lnTo>
                          <a:lnTo>
                            <a:pt x="992763" y="267963"/>
                          </a:lnTo>
                          <a:lnTo>
                            <a:pt x="992964" y="267962"/>
                          </a:lnTo>
                          <a:lnTo>
                            <a:pt x="993413" y="267775"/>
                          </a:lnTo>
                          <a:lnTo>
                            <a:pt x="993614" y="267774"/>
                          </a:lnTo>
                          <a:lnTo>
                            <a:pt x="994171" y="267536"/>
                          </a:lnTo>
                          <a:lnTo>
                            <a:pt x="994821" y="267330"/>
                          </a:lnTo>
                          <a:lnTo>
                            <a:pt x="995478" y="267112"/>
                          </a:lnTo>
                          <a:lnTo>
                            <a:pt x="995625" y="267085"/>
                          </a:lnTo>
                          <a:lnTo>
                            <a:pt x="996283" y="266866"/>
                          </a:lnTo>
                          <a:lnTo>
                            <a:pt x="996933" y="266677"/>
                          </a:lnTo>
                          <a:lnTo>
                            <a:pt x="997591" y="266499"/>
                          </a:lnTo>
                          <a:lnTo>
                            <a:pt x="997792" y="266499"/>
                          </a:lnTo>
                          <a:lnTo>
                            <a:pt x="998341" y="266282"/>
                          </a:lnTo>
                          <a:lnTo>
                            <a:pt x="998999" y="266064"/>
                          </a:lnTo>
                          <a:lnTo>
                            <a:pt x="999649" y="265859"/>
                          </a:lnTo>
                          <a:lnTo>
                            <a:pt x="999804" y="265819"/>
                          </a:lnTo>
                          <a:lnTo>
                            <a:pt x="1000307" y="265648"/>
                          </a:lnTo>
                          <a:lnTo>
                            <a:pt x="1000453" y="265615"/>
                          </a:lnTo>
                          <a:lnTo>
                            <a:pt x="1001111" y="265405"/>
                          </a:lnTo>
                          <a:lnTo>
                            <a:pt x="1001761" y="265217"/>
                          </a:lnTo>
                          <a:lnTo>
                            <a:pt x="1002520" y="265019"/>
                          </a:lnTo>
                          <a:lnTo>
                            <a:pt x="1003224" y="264798"/>
                          </a:lnTo>
                          <a:lnTo>
                            <a:pt x="1003827" y="264597"/>
                          </a:lnTo>
                          <a:lnTo>
                            <a:pt x="1004477" y="264392"/>
                          </a:lnTo>
                          <a:lnTo>
                            <a:pt x="1004632" y="264353"/>
                          </a:lnTo>
                          <a:lnTo>
                            <a:pt x="1005282" y="264148"/>
                          </a:lnTo>
                          <a:lnTo>
                            <a:pt x="1005940" y="263949"/>
                          </a:lnTo>
                          <a:lnTo>
                            <a:pt x="1006589" y="263763"/>
                          </a:lnTo>
                          <a:lnTo>
                            <a:pt x="1006744" y="263707"/>
                          </a:lnTo>
                          <a:lnTo>
                            <a:pt x="1007394" y="263521"/>
                          </a:lnTo>
                          <a:lnTo>
                            <a:pt x="1008052" y="263345"/>
                          </a:lnTo>
                          <a:lnTo>
                            <a:pt x="1008656" y="263135"/>
                          </a:lnTo>
                          <a:lnTo>
                            <a:pt x="1008802" y="263109"/>
                          </a:lnTo>
                          <a:lnTo>
                            <a:pt x="1009460" y="262892"/>
                          </a:lnTo>
                          <a:lnTo>
                            <a:pt x="1010110" y="262688"/>
                          </a:lnTo>
                          <a:lnTo>
                            <a:pt x="1010768" y="262499"/>
                          </a:lnTo>
                          <a:lnTo>
                            <a:pt x="1011418" y="262313"/>
                          </a:lnTo>
                          <a:lnTo>
                            <a:pt x="1011573" y="262258"/>
                          </a:lnTo>
                          <a:lnTo>
                            <a:pt x="1012222" y="262072"/>
                          </a:lnTo>
                          <a:lnTo>
                            <a:pt x="1012826" y="261894"/>
                          </a:lnTo>
                          <a:lnTo>
                            <a:pt x="1012981" y="261855"/>
                          </a:lnTo>
                          <a:lnTo>
                            <a:pt x="1013630" y="261651"/>
                          </a:lnTo>
                          <a:lnTo>
                            <a:pt x="1014288" y="261436"/>
                          </a:lnTo>
                          <a:lnTo>
                            <a:pt x="1014938" y="261232"/>
                          </a:lnTo>
                          <a:lnTo>
                            <a:pt x="1015596" y="261054"/>
                          </a:lnTo>
                          <a:lnTo>
                            <a:pt x="1015743" y="260990"/>
                          </a:lnTo>
                          <a:lnTo>
                            <a:pt x="1016401" y="260813"/>
                          </a:lnTo>
                          <a:lnTo>
                            <a:pt x="1017051" y="260629"/>
                          </a:lnTo>
                          <a:lnTo>
                            <a:pt x="1017252" y="260630"/>
                          </a:lnTo>
                          <a:lnTo>
                            <a:pt x="1017809" y="260402"/>
                          </a:lnTo>
                          <a:lnTo>
                            <a:pt x="1018459" y="260200"/>
                          </a:lnTo>
                          <a:lnTo>
                            <a:pt x="1019117" y="259984"/>
                          </a:lnTo>
                          <a:lnTo>
                            <a:pt x="1019766" y="259788"/>
                          </a:lnTo>
                          <a:lnTo>
                            <a:pt x="1019921" y="259742"/>
                          </a:lnTo>
                          <a:lnTo>
                            <a:pt x="1020571" y="259549"/>
                          </a:lnTo>
                          <a:lnTo>
                            <a:pt x="1021229" y="259374"/>
                          </a:lnTo>
                          <a:lnTo>
                            <a:pt x="1021430" y="259375"/>
                          </a:lnTo>
                          <a:lnTo>
                            <a:pt x="1021879" y="259190"/>
                          </a:lnTo>
                          <a:lnTo>
                            <a:pt x="1022080" y="259191"/>
                          </a:lnTo>
                          <a:lnTo>
                            <a:pt x="1022637" y="258954"/>
                          </a:lnTo>
                          <a:lnTo>
                            <a:pt x="1023287" y="258752"/>
                          </a:lnTo>
                          <a:lnTo>
                            <a:pt x="1023945" y="258537"/>
                          </a:lnTo>
                          <a:lnTo>
                            <a:pt x="1024092" y="258511"/>
                          </a:lnTo>
                          <a:lnTo>
                            <a:pt x="1024750" y="258297"/>
                          </a:lnTo>
                          <a:lnTo>
                            <a:pt x="1025400" y="258113"/>
                          </a:lnTo>
                          <a:lnTo>
                            <a:pt x="1026057" y="257939"/>
                          </a:lnTo>
                          <a:lnTo>
                            <a:pt x="1026259" y="257941"/>
                          </a:lnTo>
                          <a:lnTo>
                            <a:pt x="1026808" y="257726"/>
                          </a:lnTo>
                          <a:lnTo>
                            <a:pt x="1027466" y="257511"/>
                          </a:lnTo>
                          <a:lnTo>
                            <a:pt x="1028115" y="257310"/>
                          </a:lnTo>
                          <a:lnTo>
                            <a:pt x="1028270" y="257271"/>
                          </a:lnTo>
                          <a:lnTo>
                            <a:pt x="1028773" y="257104"/>
                          </a:lnTo>
                          <a:lnTo>
                            <a:pt x="1028920" y="257070"/>
                          </a:lnTo>
                          <a:lnTo>
                            <a:pt x="1029578" y="256866"/>
                          </a:lnTo>
                          <a:lnTo>
                            <a:pt x="1030228" y="256683"/>
                          </a:lnTo>
                          <a:lnTo>
                            <a:pt x="1030986" y="256488"/>
                          </a:lnTo>
                          <a:lnTo>
                            <a:pt x="1031690" y="256272"/>
                          </a:lnTo>
                          <a:lnTo>
                            <a:pt x="1032294" y="256073"/>
                          </a:lnTo>
                          <a:lnTo>
                            <a:pt x="1032944" y="255872"/>
                          </a:lnTo>
                          <a:lnTo>
                            <a:pt x="1033099" y="255834"/>
                          </a:lnTo>
                          <a:lnTo>
                            <a:pt x="1033749" y="255633"/>
                          </a:lnTo>
                          <a:lnTo>
                            <a:pt x="1034406" y="255440"/>
                          </a:lnTo>
                          <a:lnTo>
                            <a:pt x="1035056" y="255257"/>
                          </a:lnTo>
                          <a:lnTo>
                            <a:pt x="1035211" y="255202"/>
                          </a:lnTo>
                          <a:lnTo>
                            <a:pt x="1035861" y="255020"/>
                          </a:lnTo>
                          <a:lnTo>
                            <a:pt x="1036519" y="254848"/>
                          </a:lnTo>
                          <a:lnTo>
                            <a:pt x="1037122" y="254640"/>
                          </a:lnTo>
                          <a:lnTo>
                            <a:pt x="1037269" y="254614"/>
                          </a:lnTo>
                          <a:lnTo>
                            <a:pt x="1037927" y="254401"/>
                          </a:lnTo>
                          <a:lnTo>
                            <a:pt x="1038577" y="254202"/>
                          </a:lnTo>
                          <a:lnTo>
                            <a:pt x="1039235" y="254018"/>
                          </a:lnTo>
                          <a:lnTo>
                            <a:pt x="1039985" y="253836"/>
                          </a:lnTo>
                          <a:lnTo>
                            <a:pt x="1040689" y="253600"/>
                          </a:lnTo>
                          <a:lnTo>
                            <a:pt x="1041293" y="253424"/>
                          </a:lnTo>
                          <a:lnTo>
                            <a:pt x="1041448" y="253386"/>
                          </a:lnTo>
                          <a:lnTo>
                            <a:pt x="1042098" y="253186"/>
                          </a:lnTo>
                          <a:lnTo>
                            <a:pt x="1042756" y="252973"/>
                          </a:lnTo>
                          <a:lnTo>
                            <a:pt x="1043405" y="252775"/>
                          </a:lnTo>
                          <a:lnTo>
                            <a:pt x="1044063" y="252602"/>
                          </a:lnTo>
                          <a:lnTo>
                            <a:pt x="1044210" y="252537"/>
                          </a:lnTo>
                          <a:lnTo>
                            <a:pt x="1044868" y="252366"/>
                          </a:lnTo>
                          <a:lnTo>
                            <a:pt x="1045518" y="252186"/>
                          </a:lnTo>
                          <a:lnTo>
                            <a:pt x="1045719" y="252189"/>
                          </a:lnTo>
                          <a:lnTo>
                            <a:pt x="1046122" y="252000"/>
                          </a:lnTo>
                          <a:lnTo>
                            <a:pt x="1046276" y="251962"/>
                          </a:lnTo>
                          <a:lnTo>
                            <a:pt x="1046926" y="251763"/>
                          </a:lnTo>
                          <a:lnTo>
                            <a:pt x="1047584" y="251551"/>
                          </a:lnTo>
                          <a:lnTo>
                            <a:pt x="1048234" y="251361"/>
                          </a:lnTo>
                          <a:lnTo>
                            <a:pt x="1048389" y="251314"/>
                          </a:lnTo>
                          <a:lnTo>
                            <a:pt x="1049039" y="251126"/>
                          </a:lnTo>
                          <a:lnTo>
                            <a:pt x="1049697" y="250956"/>
                          </a:lnTo>
                          <a:lnTo>
                            <a:pt x="1049898" y="250959"/>
                          </a:lnTo>
                          <a:lnTo>
                            <a:pt x="1050346" y="250775"/>
                          </a:lnTo>
                          <a:lnTo>
                            <a:pt x="1050548" y="250779"/>
                          </a:lnTo>
                          <a:lnTo>
                            <a:pt x="1051105" y="250542"/>
                          </a:lnTo>
                          <a:lnTo>
                            <a:pt x="1051755" y="250345"/>
                          </a:lnTo>
                          <a:lnTo>
                            <a:pt x="1052413" y="250133"/>
                          </a:lnTo>
                          <a:lnTo>
                            <a:pt x="1052560" y="250109"/>
                          </a:lnTo>
                          <a:lnTo>
                            <a:pt x="1053217" y="249899"/>
                          </a:lnTo>
                          <a:lnTo>
                            <a:pt x="1053867" y="249719"/>
                          </a:lnTo>
                          <a:lnTo>
                            <a:pt x="1054525" y="249550"/>
                          </a:lnTo>
                          <a:lnTo>
                            <a:pt x="1054726" y="249554"/>
                          </a:lnTo>
                          <a:lnTo>
                            <a:pt x="1055276" y="249339"/>
                          </a:lnTo>
                          <a:lnTo>
                            <a:pt x="1055934" y="249128"/>
                          </a:lnTo>
                          <a:lnTo>
                            <a:pt x="1056583" y="248931"/>
                          </a:lnTo>
                          <a:lnTo>
                            <a:pt x="1056738" y="248893"/>
                          </a:lnTo>
                          <a:lnTo>
                            <a:pt x="1057241" y="248730"/>
                          </a:lnTo>
                          <a:lnTo>
                            <a:pt x="1057388" y="248695"/>
                          </a:lnTo>
                          <a:lnTo>
                            <a:pt x="1058046" y="248497"/>
                          </a:lnTo>
                          <a:lnTo>
                            <a:pt x="1058696" y="248317"/>
                          </a:lnTo>
                          <a:lnTo>
                            <a:pt x="1059454" y="248126"/>
                          </a:lnTo>
                          <a:lnTo>
                            <a:pt x="1060159" y="247916"/>
                          </a:lnTo>
                          <a:lnTo>
                            <a:pt x="1060762" y="247718"/>
                          </a:lnTo>
                          <a:lnTo>
                            <a:pt x="1061412" y="247521"/>
                          </a:lnTo>
                          <a:lnTo>
                            <a:pt x="1061567" y="247484"/>
                          </a:lnTo>
                          <a:lnTo>
                            <a:pt x="1062217" y="247287"/>
                          </a:lnTo>
                          <a:lnTo>
                            <a:pt x="1062875" y="247099"/>
                          </a:lnTo>
                          <a:lnTo>
                            <a:pt x="1063524" y="246920"/>
                          </a:lnTo>
                          <a:lnTo>
                            <a:pt x="1063680" y="246866"/>
                          </a:lnTo>
                          <a:lnTo>
                            <a:pt x="1064283" y="246720"/>
                          </a:lnTo>
                          <a:lnTo>
                            <a:pt x="1064987" y="246520"/>
                          </a:lnTo>
                          <a:lnTo>
                            <a:pt x="1065591" y="246314"/>
                          </a:lnTo>
                          <a:lnTo>
                            <a:pt x="1065738" y="246290"/>
                          </a:lnTo>
                          <a:lnTo>
                            <a:pt x="1066396" y="246080"/>
                          </a:lnTo>
                          <a:lnTo>
                            <a:pt x="1067045" y="245884"/>
                          </a:lnTo>
                          <a:lnTo>
                            <a:pt x="1067703" y="245706"/>
                          </a:lnTo>
                          <a:lnTo>
                            <a:pt x="1068353" y="245528"/>
                          </a:lnTo>
                          <a:lnTo>
                            <a:pt x="1068508" y="245474"/>
                          </a:lnTo>
                          <a:lnTo>
                            <a:pt x="1069158" y="245297"/>
                          </a:lnTo>
                          <a:lnTo>
                            <a:pt x="1069762" y="245122"/>
                          </a:lnTo>
                          <a:lnTo>
                            <a:pt x="1069916" y="245086"/>
                          </a:lnTo>
                          <a:lnTo>
                            <a:pt x="1070566" y="244889"/>
                          </a:lnTo>
                          <a:lnTo>
                            <a:pt x="1071224" y="244680"/>
                          </a:lnTo>
                          <a:lnTo>
                            <a:pt x="1071874" y="244485"/>
                          </a:lnTo>
                          <a:lnTo>
                            <a:pt x="1072532" y="244317"/>
                          </a:lnTo>
                          <a:lnTo>
                            <a:pt x="1072679" y="244253"/>
                          </a:lnTo>
                          <a:lnTo>
                            <a:pt x="1073337" y="244086"/>
                          </a:lnTo>
                          <a:lnTo>
                            <a:pt x="1073986" y="243910"/>
                          </a:lnTo>
                          <a:lnTo>
                            <a:pt x="1074188" y="243915"/>
                          </a:lnTo>
                          <a:lnTo>
                            <a:pt x="1074590" y="243726"/>
                          </a:lnTo>
                          <a:lnTo>
                            <a:pt x="1074745" y="243690"/>
                          </a:lnTo>
                          <a:lnTo>
                            <a:pt x="1075395" y="243494"/>
                          </a:lnTo>
                          <a:lnTo>
                            <a:pt x="1076053" y="243286"/>
                          </a:lnTo>
                          <a:lnTo>
                            <a:pt x="1076703" y="243100"/>
                          </a:lnTo>
                          <a:lnTo>
                            <a:pt x="1076858" y="243054"/>
                          </a:lnTo>
                          <a:lnTo>
                            <a:pt x="1077508" y="242870"/>
                          </a:lnTo>
                          <a:lnTo>
                            <a:pt x="1078165" y="242704"/>
                          </a:lnTo>
                          <a:lnTo>
                            <a:pt x="1078367" y="242709"/>
                          </a:lnTo>
                          <a:lnTo>
                            <a:pt x="1078815" y="242528"/>
                          </a:lnTo>
                          <a:lnTo>
                            <a:pt x="1079017" y="242533"/>
                          </a:lnTo>
                          <a:lnTo>
                            <a:pt x="1079574" y="242298"/>
                          </a:lnTo>
                          <a:lnTo>
                            <a:pt x="1080224" y="242103"/>
                          </a:lnTo>
                          <a:lnTo>
                            <a:pt x="1080882" y="241896"/>
                          </a:lnTo>
                          <a:lnTo>
                            <a:pt x="1081028" y="241872"/>
                          </a:lnTo>
                          <a:lnTo>
                            <a:pt x="1081531" y="241720"/>
                          </a:lnTo>
                          <a:lnTo>
                            <a:pt x="1081686" y="241667"/>
                          </a:lnTo>
                          <a:lnTo>
                            <a:pt x="1082336" y="241491"/>
                          </a:lnTo>
                          <a:lnTo>
                            <a:pt x="1082994" y="241326"/>
                          </a:lnTo>
                          <a:lnTo>
                            <a:pt x="1083195" y="241331"/>
                          </a:lnTo>
                          <a:lnTo>
                            <a:pt x="1083745" y="241119"/>
                          </a:lnTo>
                          <a:lnTo>
                            <a:pt x="1084403" y="240912"/>
                          </a:lnTo>
                          <a:lnTo>
                            <a:pt x="1085052" y="240718"/>
                          </a:lnTo>
                          <a:lnTo>
                            <a:pt x="1085207" y="240681"/>
                          </a:lnTo>
                          <a:lnTo>
                            <a:pt x="1085710" y="240521"/>
                          </a:lnTo>
                          <a:lnTo>
                            <a:pt x="1085857" y="240487"/>
                          </a:lnTo>
                          <a:lnTo>
                            <a:pt x="1086515" y="240292"/>
                          </a:lnTo>
                          <a:lnTo>
                            <a:pt x="1087165" y="240117"/>
                          </a:lnTo>
                          <a:lnTo>
                            <a:pt x="1087924" y="239930"/>
                          </a:lnTo>
                          <a:lnTo>
                            <a:pt x="1088573" y="239736"/>
                          </a:lnTo>
                          <a:lnTo>
                            <a:pt x="1089231" y="239530"/>
                          </a:lnTo>
                          <a:lnTo>
                            <a:pt x="1089881" y="239336"/>
                          </a:lnTo>
                          <a:lnTo>
                            <a:pt x="1090036" y="239300"/>
                          </a:lnTo>
                          <a:lnTo>
                            <a:pt x="1090686" y="239107"/>
                          </a:lnTo>
                          <a:lnTo>
                            <a:pt x="1091344" y="238922"/>
                          </a:lnTo>
                          <a:lnTo>
                            <a:pt x="1091994" y="238748"/>
                          </a:lnTo>
                          <a:lnTo>
                            <a:pt x="1092149" y="238695"/>
                          </a:lnTo>
                          <a:lnTo>
                            <a:pt x="1092752" y="238552"/>
                          </a:lnTo>
                          <a:lnTo>
                            <a:pt x="1093457" y="238356"/>
                          </a:lnTo>
                          <a:lnTo>
                            <a:pt x="1094060" y="238152"/>
                          </a:lnTo>
                          <a:lnTo>
                            <a:pt x="1094207" y="238129"/>
                          </a:lnTo>
                          <a:lnTo>
                            <a:pt x="1094865" y="237923"/>
                          </a:lnTo>
                          <a:lnTo>
                            <a:pt x="1095515" y="237731"/>
                          </a:lnTo>
                          <a:lnTo>
                            <a:pt x="1096173" y="237557"/>
                          </a:lnTo>
                          <a:lnTo>
                            <a:pt x="1096823" y="237383"/>
                          </a:lnTo>
                          <a:lnTo>
                            <a:pt x="1096978" y="237330"/>
                          </a:lnTo>
                          <a:lnTo>
                            <a:pt x="1097627" y="237156"/>
                          </a:lnTo>
                          <a:lnTo>
                            <a:pt x="1098231" y="236986"/>
                          </a:lnTo>
                          <a:lnTo>
                            <a:pt x="1098386" y="236950"/>
                          </a:lnTo>
                          <a:lnTo>
                            <a:pt x="1099036" y="236757"/>
                          </a:lnTo>
                          <a:lnTo>
                            <a:pt x="1099694" y="236552"/>
                          </a:lnTo>
                          <a:lnTo>
                            <a:pt x="1100344" y="236360"/>
                          </a:lnTo>
                          <a:lnTo>
                            <a:pt x="1101002" y="236196"/>
                          </a:lnTo>
                          <a:lnTo>
                            <a:pt x="1101149" y="236133"/>
                          </a:lnTo>
                          <a:lnTo>
                            <a:pt x="1101807" y="235970"/>
                          </a:lnTo>
                          <a:lnTo>
                            <a:pt x="1102456" y="235797"/>
                          </a:lnTo>
                          <a:lnTo>
                            <a:pt x="1102658" y="235804"/>
                          </a:lnTo>
                          <a:lnTo>
                            <a:pt x="1103060" y="235617"/>
                          </a:lnTo>
                          <a:lnTo>
                            <a:pt x="1103215" y="235581"/>
                          </a:lnTo>
                          <a:lnTo>
                            <a:pt x="1103865" y="235389"/>
                          </a:lnTo>
                          <a:lnTo>
                            <a:pt x="1104523" y="235184"/>
                          </a:lnTo>
                          <a:lnTo>
                            <a:pt x="1105173" y="235003"/>
                          </a:lnTo>
                          <a:lnTo>
                            <a:pt x="1105328" y="234957"/>
                          </a:lnTo>
                          <a:lnTo>
                            <a:pt x="1105977" y="234777"/>
                          </a:lnTo>
                          <a:lnTo>
                            <a:pt x="1106635" y="234615"/>
                          </a:lnTo>
                          <a:lnTo>
                            <a:pt x="1107285" y="234443"/>
                          </a:lnTo>
                          <a:lnTo>
                            <a:pt x="1107487" y="234450"/>
                          </a:lnTo>
                          <a:lnTo>
                            <a:pt x="1108044" y="234217"/>
                          </a:lnTo>
                          <a:lnTo>
                            <a:pt x="1108694" y="234027"/>
                          </a:lnTo>
                          <a:lnTo>
                            <a:pt x="1109352" y="233823"/>
                          </a:lnTo>
                          <a:lnTo>
                            <a:pt x="1109499" y="233800"/>
                          </a:lnTo>
                          <a:lnTo>
                            <a:pt x="1110002" y="233651"/>
                          </a:lnTo>
                          <a:lnTo>
                            <a:pt x="1110157" y="233598"/>
                          </a:lnTo>
                          <a:lnTo>
                            <a:pt x="1110806" y="233426"/>
                          </a:lnTo>
                          <a:lnTo>
                            <a:pt x="1111464" y="233264"/>
                          </a:lnTo>
                          <a:lnTo>
                            <a:pt x="1111666" y="233272"/>
                          </a:lnTo>
                          <a:lnTo>
                            <a:pt x="1112215" y="233062"/>
                          </a:lnTo>
                          <a:lnTo>
                            <a:pt x="1112873" y="232858"/>
                          </a:lnTo>
                          <a:lnTo>
                            <a:pt x="1113523" y="232668"/>
                          </a:lnTo>
                          <a:lnTo>
                            <a:pt x="1114181" y="232475"/>
                          </a:lnTo>
                          <a:lnTo>
                            <a:pt x="1114327" y="232442"/>
                          </a:lnTo>
                          <a:lnTo>
                            <a:pt x="1114986" y="232251"/>
                          </a:lnTo>
                          <a:lnTo>
                            <a:pt x="1115635" y="232079"/>
                          </a:lnTo>
                          <a:lnTo>
                            <a:pt x="1116394" y="231897"/>
                          </a:lnTo>
                          <a:lnTo>
                            <a:pt x="1117044" y="231707"/>
                          </a:lnTo>
                          <a:lnTo>
                            <a:pt x="1117702" y="231504"/>
                          </a:lnTo>
                          <a:lnTo>
                            <a:pt x="1118352" y="231314"/>
                          </a:lnTo>
                          <a:lnTo>
                            <a:pt x="1118507" y="231278"/>
                          </a:lnTo>
                          <a:lnTo>
                            <a:pt x="1119157" y="231089"/>
                          </a:lnTo>
                          <a:lnTo>
                            <a:pt x="1119814" y="230908"/>
                          </a:lnTo>
                          <a:lnTo>
                            <a:pt x="1120464" y="230738"/>
                          </a:lnTo>
                          <a:lnTo>
                            <a:pt x="1121223" y="230546"/>
                          </a:lnTo>
                          <a:lnTo>
                            <a:pt x="1121927" y="230355"/>
                          </a:lnTo>
                          <a:lnTo>
                            <a:pt x="1122531" y="230154"/>
                          </a:lnTo>
                          <a:lnTo>
                            <a:pt x="1122678" y="230132"/>
                          </a:lnTo>
                          <a:lnTo>
                            <a:pt x="1123336" y="229929"/>
                          </a:lnTo>
                          <a:lnTo>
                            <a:pt x="1123986" y="229740"/>
                          </a:lnTo>
                          <a:lnTo>
                            <a:pt x="1124644" y="229571"/>
                          </a:lnTo>
                          <a:lnTo>
                            <a:pt x="1125293" y="229400"/>
                          </a:lnTo>
                          <a:lnTo>
                            <a:pt x="1125448" y="229348"/>
                          </a:lnTo>
                          <a:lnTo>
                            <a:pt x="1126098" y="229177"/>
                          </a:lnTo>
                          <a:lnTo>
                            <a:pt x="1126702" y="229011"/>
                          </a:lnTo>
                          <a:lnTo>
                            <a:pt x="1126857" y="228976"/>
                          </a:lnTo>
                          <a:lnTo>
                            <a:pt x="1127360" y="228808"/>
                          </a:lnTo>
                          <a:lnTo>
                            <a:pt x="1127507" y="228787"/>
                          </a:lnTo>
                          <a:lnTo>
                            <a:pt x="1128165" y="228585"/>
                          </a:lnTo>
                          <a:lnTo>
                            <a:pt x="1128815" y="228396"/>
                          </a:lnTo>
                          <a:lnTo>
                            <a:pt x="1129473" y="228237"/>
                          </a:lnTo>
                          <a:lnTo>
                            <a:pt x="1129619" y="228174"/>
                          </a:lnTo>
                          <a:lnTo>
                            <a:pt x="1130278" y="228015"/>
                          </a:lnTo>
                          <a:lnTo>
                            <a:pt x="1130927" y="227846"/>
                          </a:lnTo>
                          <a:lnTo>
                            <a:pt x="1131531" y="227669"/>
                          </a:lnTo>
                          <a:lnTo>
                            <a:pt x="1131686" y="227635"/>
                          </a:lnTo>
                          <a:lnTo>
                            <a:pt x="1132336" y="227446"/>
                          </a:lnTo>
                          <a:lnTo>
                            <a:pt x="1132994" y="227245"/>
                          </a:lnTo>
                          <a:lnTo>
                            <a:pt x="1133644" y="227066"/>
                          </a:lnTo>
                          <a:lnTo>
                            <a:pt x="1133799" y="227022"/>
                          </a:lnTo>
                          <a:lnTo>
                            <a:pt x="1134302" y="226908"/>
                          </a:lnTo>
                          <a:lnTo>
                            <a:pt x="1134449" y="226845"/>
                          </a:lnTo>
                          <a:lnTo>
                            <a:pt x="1135107" y="226688"/>
                          </a:lnTo>
                          <a:lnTo>
                            <a:pt x="1135756" y="226519"/>
                          </a:lnTo>
                          <a:lnTo>
                            <a:pt x="1135958" y="226528"/>
                          </a:lnTo>
                          <a:lnTo>
                            <a:pt x="1136515" y="226298"/>
                          </a:lnTo>
                          <a:lnTo>
                            <a:pt x="1137165" y="226110"/>
                          </a:lnTo>
                          <a:lnTo>
                            <a:pt x="1137823" y="225910"/>
                          </a:lnTo>
                          <a:lnTo>
                            <a:pt x="1138473" y="225742"/>
                          </a:lnTo>
                          <a:lnTo>
                            <a:pt x="1138628" y="225689"/>
                          </a:lnTo>
                          <a:lnTo>
                            <a:pt x="1139278" y="225521"/>
                          </a:lnTo>
                          <a:lnTo>
                            <a:pt x="1139936" y="225364"/>
                          </a:lnTo>
                          <a:lnTo>
                            <a:pt x="1140137" y="225373"/>
                          </a:lnTo>
                          <a:lnTo>
                            <a:pt x="1140686" y="225166"/>
                          </a:lnTo>
                          <a:lnTo>
                            <a:pt x="1141344" y="224966"/>
                          </a:lnTo>
                          <a:lnTo>
                            <a:pt x="1141994" y="224779"/>
                          </a:lnTo>
                          <a:lnTo>
                            <a:pt x="1142652" y="224589"/>
                          </a:lnTo>
                          <a:lnTo>
                            <a:pt x="1142799" y="224557"/>
                          </a:lnTo>
                          <a:lnTo>
                            <a:pt x="1143457" y="224369"/>
                          </a:lnTo>
                          <a:lnTo>
                            <a:pt x="1144107" y="224202"/>
                          </a:lnTo>
                          <a:lnTo>
                            <a:pt x="1144765" y="224045"/>
                          </a:lnTo>
                          <a:lnTo>
                            <a:pt x="1144966" y="224055"/>
                          </a:lnTo>
                          <a:lnTo>
                            <a:pt x="1145515" y="223838"/>
                          </a:lnTo>
                          <a:lnTo>
                            <a:pt x="1146174" y="223638"/>
                          </a:lnTo>
                          <a:lnTo>
                            <a:pt x="1146823" y="223452"/>
                          </a:lnTo>
                          <a:lnTo>
                            <a:pt x="1146978" y="223418"/>
                          </a:lnTo>
                          <a:lnTo>
                            <a:pt x="1147628" y="223231"/>
                          </a:lnTo>
                          <a:lnTo>
                            <a:pt x="1148286" y="223054"/>
                          </a:lnTo>
                          <a:lnTo>
                            <a:pt x="1148936" y="222887"/>
                          </a:lnTo>
                          <a:lnTo>
                            <a:pt x="1149695" y="222701"/>
                          </a:lnTo>
                          <a:lnTo>
                            <a:pt x="1150399" y="222512"/>
                          </a:lnTo>
                          <a:lnTo>
                            <a:pt x="1151003" y="222315"/>
                          </a:lnTo>
                          <a:lnTo>
                            <a:pt x="1151149" y="222294"/>
                          </a:lnTo>
                          <a:lnTo>
                            <a:pt x="1151653" y="222130"/>
                          </a:lnTo>
                          <a:lnTo>
                            <a:pt x="1151808" y="222095"/>
                          </a:lnTo>
                          <a:lnTo>
                            <a:pt x="1152458" y="221909"/>
                          </a:lnTo>
                          <a:lnTo>
                            <a:pt x="1153115" y="221743"/>
                          </a:lnTo>
                          <a:lnTo>
                            <a:pt x="1153765" y="221576"/>
                          </a:lnTo>
                          <a:lnTo>
                            <a:pt x="1153920" y="221525"/>
                          </a:lnTo>
                          <a:lnTo>
                            <a:pt x="1154570" y="221358"/>
                          </a:lnTo>
                          <a:lnTo>
                            <a:pt x="1155174" y="221195"/>
                          </a:lnTo>
                          <a:lnTo>
                            <a:pt x="1155329" y="221161"/>
                          </a:lnTo>
                          <a:lnTo>
                            <a:pt x="1155832" y="220996"/>
                          </a:lnTo>
                          <a:lnTo>
                            <a:pt x="1155979" y="220976"/>
                          </a:lnTo>
                          <a:lnTo>
                            <a:pt x="1156637" y="220777"/>
                          </a:lnTo>
                          <a:lnTo>
                            <a:pt x="1157287" y="220593"/>
                          </a:lnTo>
                          <a:lnTo>
                            <a:pt x="1157945" y="220436"/>
                          </a:lnTo>
                          <a:lnTo>
                            <a:pt x="1158092" y="220374"/>
                          </a:lnTo>
                          <a:lnTo>
                            <a:pt x="1158695" y="220263"/>
                          </a:lnTo>
                          <a:lnTo>
                            <a:pt x="1159400" y="220053"/>
                          </a:lnTo>
                          <a:lnTo>
                            <a:pt x="1160003" y="219881"/>
                          </a:lnTo>
                          <a:lnTo>
                            <a:pt x="1160158" y="219846"/>
                          </a:lnTo>
                          <a:lnTo>
                            <a:pt x="1160808" y="219662"/>
                          </a:lnTo>
                          <a:lnTo>
                            <a:pt x="1161466" y="219464"/>
                          </a:lnTo>
                          <a:lnTo>
                            <a:pt x="1162116" y="219288"/>
                          </a:lnTo>
                          <a:lnTo>
                            <a:pt x="1162271" y="219246"/>
                          </a:lnTo>
                          <a:lnTo>
                            <a:pt x="1162774" y="219134"/>
                          </a:lnTo>
                          <a:lnTo>
                            <a:pt x="1162921" y="219072"/>
                          </a:lnTo>
                          <a:lnTo>
                            <a:pt x="1163579" y="218917"/>
                          </a:lnTo>
                          <a:lnTo>
                            <a:pt x="1164229" y="218753"/>
                          </a:lnTo>
                          <a:lnTo>
                            <a:pt x="1164430" y="218764"/>
                          </a:lnTo>
                          <a:lnTo>
                            <a:pt x="1164987" y="218537"/>
                          </a:lnTo>
                          <a:lnTo>
                            <a:pt x="1165637" y="218352"/>
                          </a:lnTo>
                          <a:lnTo>
                            <a:pt x="1166295" y="218155"/>
                          </a:lnTo>
                          <a:lnTo>
                            <a:pt x="1166945" y="217990"/>
                          </a:lnTo>
                          <a:lnTo>
                            <a:pt x="1167100" y="217939"/>
                          </a:lnTo>
                          <a:lnTo>
                            <a:pt x="1167750" y="217774"/>
                          </a:lnTo>
                          <a:lnTo>
                            <a:pt x="1168408" y="217621"/>
                          </a:lnTo>
                          <a:lnTo>
                            <a:pt x="1168610" y="217632"/>
                          </a:lnTo>
                          <a:lnTo>
                            <a:pt x="1169159" y="217428"/>
                          </a:lnTo>
                          <a:lnTo>
                            <a:pt x="1169817" y="217231"/>
                          </a:lnTo>
                          <a:lnTo>
                            <a:pt x="1170467" y="217047"/>
                          </a:lnTo>
                          <a:lnTo>
                            <a:pt x="1171125" y="216860"/>
                          </a:lnTo>
                          <a:lnTo>
                            <a:pt x="1171272" y="216830"/>
                          </a:lnTo>
                          <a:lnTo>
                            <a:pt x="1171930" y="216645"/>
                          </a:lnTo>
                          <a:lnTo>
                            <a:pt x="1172580" y="216481"/>
                          </a:lnTo>
                          <a:lnTo>
                            <a:pt x="1173238" y="216328"/>
                          </a:lnTo>
                          <a:lnTo>
                            <a:pt x="1173439" y="216340"/>
                          </a:lnTo>
                          <a:lnTo>
                            <a:pt x="1173988" y="216126"/>
                          </a:lnTo>
                          <a:lnTo>
                            <a:pt x="1174646" y="215930"/>
                          </a:lnTo>
                          <a:lnTo>
                            <a:pt x="1175296" y="215747"/>
                          </a:lnTo>
                          <a:lnTo>
                            <a:pt x="1175451" y="215713"/>
                          </a:lnTo>
                          <a:lnTo>
                            <a:pt x="1176101" y="215530"/>
                          </a:lnTo>
                          <a:lnTo>
                            <a:pt x="1176759" y="215356"/>
                          </a:lnTo>
                          <a:lnTo>
                            <a:pt x="1177409" y="215192"/>
                          </a:lnTo>
                          <a:lnTo>
                            <a:pt x="1178168" y="215011"/>
                          </a:lnTo>
                          <a:lnTo>
                            <a:pt x="1178872" y="214826"/>
                          </a:lnTo>
                          <a:lnTo>
                            <a:pt x="1179476" y="214633"/>
                          </a:lnTo>
                          <a:lnTo>
                            <a:pt x="1179622" y="214613"/>
                          </a:lnTo>
                          <a:lnTo>
                            <a:pt x="1180126" y="214450"/>
                          </a:lnTo>
                          <a:lnTo>
                            <a:pt x="1180281" y="214417"/>
                          </a:lnTo>
                          <a:lnTo>
                            <a:pt x="1180930" y="214235"/>
                          </a:lnTo>
                          <a:lnTo>
                            <a:pt x="1181589" y="214071"/>
                          </a:lnTo>
                          <a:lnTo>
                            <a:pt x="1182238" y="213908"/>
                          </a:lnTo>
                          <a:lnTo>
                            <a:pt x="1182393" y="213857"/>
                          </a:lnTo>
                          <a:lnTo>
                            <a:pt x="1183043" y="213694"/>
                          </a:lnTo>
                          <a:lnTo>
                            <a:pt x="1183647" y="213536"/>
                          </a:lnTo>
                          <a:lnTo>
                            <a:pt x="1184305" y="213340"/>
                          </a:lnTo>
                          <a:lnTo>
                            <a:pt x="1184452" y="213320"/>
                          </a:lnTo>
                          <a:lnTo>
                            <a:pt x="1185110" y="213125"/>
                          </a:lnTo>
                          <a:lnTo>
                            <a:pt x="1185760" y="212943"/>
                          </a:lnTo>
                          <a:lnTo>
                            <a:pt x="1186418" y="212790"/>
                          </a:lnTo>
                          <a:lnTo>
                            <a:pt x="1186565" y="212728"/>
                          </a:lnTo>
                          <a:lnTo>
                            <a:pt x="1187168" y="212623"/>
                          </a:lnTo>
                          <a:lnTo>
                            <a:pt x="1187873" y="212415"/>
                          </a:lnTo>
                          <a:lnTo>
                            <a:pt x="1188477" y="212247"/>
                          </a:lnTo>
                          <a:lnTo>
                            <a:pt x="1188632" y="212214"/>
                          </a:lnTo>
                          <a:lnTo>
                            <a:pt x="1189281" y="212032"/>
                          </a:lnTo>
                          <a:lnTo>
                            <a:pt x="1189939" y="211838"/>
                          </a:lnTo>
                          <a:lnTo>
                            <a:pt x="1190589" y="211665"/>
                          </a:lnTo>
                          <a:lnTo>
                            <a:pt x="1191248" y="211514"/>
                          </a:lnTo>
                          <a:lnTo>
                            <a:pt x="1191394" y="211452"/>
                          </a:lnTo>
                          <a:lnTo>
                            <a:pt x="1192052" y="211302"/>
                          </a:lnTo>
                          <a:lnTo>
                            <a:pt x="1192702" y="211141"/>
                          </a:lnTo>
                          <a:lnTo>
                            <a:pt x="1192903" y="211153"/>
                          </a:lnTo>
                          <a:lnTo>
                            <a:pt x="1193461" y="210930"/>
                          </a:lnTo>
                          <a:lnTo>
                            <a:pt x="1194111" y="210749"/>
                          </a:lnTo>
                          <a:lnTo>
                            <a:pt x="1194769" y="210555"/>
                          </a:lnTo>
                          <a:lnTo>
                            <a:pt x="1195419" y="210392"/>
                          </a:lnTo>
                          <a:lnTo>
                            <a:pt x="1195574" y="210341"/>
                          </a:lnTo>
                          <a:lnTo>
                            <a:pt x="1196224" y="210180"/>
                          </a:lnTo>
                          <a:lnTo>
                            <a:pt x="1196882" y="210031"/>
                          </a:lnTo>
                          <a:lnTo>
                            <a:pt x="1197083" y="210044"/>
                          </a:lnTo>
                          <a:lnTo>
                            <a:pt x="1197486" y="209863"/>
                          </a:lnTo>
                          <a:lnTo>
                            <a:pt x="1197632" y="209843"/>
                          </a:lnTo>
                          <a:lnTo>
                            <a:pt x="1198291" y="209649"/>
                          </a:lnTo>
                          <a:lnTo>
                            <a:pt x="1198941" y="209469"/>
                          </a:lnTo>
                          <a:lnTo>
                            <a:pt x="1199599" y="209285"/>
                          </a:lnTo>
                          <a:lnTo>
                            <a:pt x="1199745" y="209256"/>
                          </a:lnTo>
                          <a:lnTo>
                            <a:pt x="1200403" y="209073"/>
                          </a:lnTo>
                          <a:lnTo>
                            <a:pt x="1201053" y="208913"/>
                          </a:lnTo>
                          <a:lnTo>
                            <a:pt x="1201711" y="208764"/>
                          </a:lnTo>
                          <a:lnTo>
                            <a:pt x="1201913" y="208778"/>
                          </a:lnTo>
                          <a:lnTo>
                            <a:pt x="1202462" y="208567"/>
                          </a:lnTo>
                          <a:lnTo>
                            <a:pt x="1203120" y="208374"/>
                          </a:lnTo>
                          <a:lnTo>
                            <a:pt x="1203770" y="208194"/>
                          </a:lnTo>
                          <a:lnTo>
                            <a:pt x="1203925" y="208162"/>
                          </a:lnTo>
                          <a:lnTo>
                            <a:pt x="1204428" y="208020"/>
                          </a:lnTo>
                          <a:lnTo>
                            <a:pt x="1204575" y="207982"/>
                          </a:lnTo>
                          <a:lnTo>
                            <a:pt x="1205233" y="207810"/>
                          </a:lnTo>
                          <a:lnTo>
                            <a:pt x="1205883" y="207650"/>
                          </a:lnTo>
                          <a:lnTo>
                            <a:pt x="1206642" y="207474"/>
                          </a:lnTo>
                          <a:lnTo>
                            <a:pt x="1207346" y="207291"/>
                          </a:lnTo>
                          <a:lnTo>
                            <a:pt x="1207950" y="207102"/>
                          </a:lnTo>
                          <a:lnTo>
                            <a:pt x="1208600" y="206923"/>
                          </a:lnTo>
                          <a:lnTo>
                            <a:pt x="1208755" y="206890"/>
                          </a:lnTo>
                          <a:lnTo>
                            <a:pt x="1209405" y="206711"/>
                          </a:lnTo>
                          <a:lnTo>
                            <a:pt x="1210063" y="206550"/>
                          </a:lnTo>
                          <a:lnTo>
                            <a:pt x="1210713" y="206391"/>
                          </a:lnTo>
                          <a:lnTo>
                            <a:pt x="1210867" y="206341"/>
                          </a:lnTo>
                          <a:lnTo>
                            <a:pt x="1211471" y="206206"/>
                          </a:lnTo>
                          <a:lnTo>
                            <a:pt x="1212121" y="206027"/>
                          </a:lnTo>
                          <a:lnTo>
                            <a:pt x="1212779" y="205835"/>
                          </a:lnTo>
                          <a:lnTo>
                            <a:pt x="1212926" y="205816"/>
                          </a:lnTo>
                          <a:lnTo>
                            <a:pt x="1213584" y="205624"/>
                          </a:lnTo>
                          <a:lnTo>
                            <a:pt x="1214234" y="205446"/>
                          </a:lnTo>
                          <a:lnTo>
                            <a:pt x="1214892" y="205295"/>
                          </a:lnTo>
                          <a:lnTo>
                            <a:pt x="1215643" y="205133"/>
                          </a:lnTo>
                          <a:lnTo>
                            <a:pt x="1216347" y="204928"/>
                          </a:lnTo>
                          <a:lnTo>
                            <a:pt x="1216951" y="204763"/>
                          </a:lnTo>
                          <a:lnTo>
                            <a:pt x="1217106" y="204731"/>
                          </a:lnTo>
                          <a:lnTo>
                            <a:pt x="1217756" y="204554"/>
                          </a:lnTo>
                          <a:lnTo>
                            <a:pt x="1218414" y="204362"/>
                          </a:lnTo>
                          <a:lnTo>
                            <a:pt x="1219064" y="204191"/>
                          </a:lnTo>
                          <a:lnTo>
                            <a:pt x="1219722" y="204044"/>
                          </a:lnTo>
                          <a:lnTo>
                            <a:pt x="1219869" y="203983"/>
                          </a:lnTo>
                          <a:lnTo>
                            <a:pt x="1220527" y="203836"/>
                          </a:lnTo>
                          <a:lnTo>
                            <a:pt x="1221177" y="203678"/>
                          </a:lnTo>
                          <a:lnTo>
                            <a:pt x="1221378" y="203693"/>
                          </a:lnTo>
                          <a:lnTo>
                            <a:pt x="1221781" y="203504"/>
                          </a:lnTo>
                          <a:lnTo>
                            <a:pt x="1221936" y="203472"/>
                          </a:lnTo>
                          <a:lnTo>
                            <a:pt x="1222585" y="203295"/>
                          </a:lnTo>
                          <a:lnTo>
                            <a:pt x="1223244" y="203104"/>
                          </a:lnTo>
                          <a:lnTo>
                            <a:pt x="1223893" y="202943"/>
                          </a:lnTo>
                          <a:lnTo>
                            <a:pt x="1224049" y="202895"/>
                          </a:lnTo>
                          <a:lnTo>
                            <a:pt x="1224699" y="202736"/>
                          </a:lnTo>
                          <a:lnTo>
                            <a:pt x="1225357" y="202590"/>
                          </a:lnTo>
                          <a:lnTo>
                            <a:pt x="1225960" y="202426"/>
                          </a:lnTo>
                          <a:lnTo>
                            <a:pt x="1226107" y="202408"/>
                          </a:lnTo>
                          <a:lnTo>
                            <a:pt x="1226765" y="202218"/>
                          </a:lnTo>
                          <a:lnTo>
                            <a:pt x="1227415" y="202040"/>
                          </a:lnTo>
                          <a:lnTo>
                            <a:pt x="1228073" y="201857"/>
                          </a:lnTo>
                          <a:lnTo>
                            <a:pt x="1228220" y="201832"/>
                          </a:lnTo>
                          <a:lnTo>
                            <a:pt x="1228723" y="201700"/>
                          </a:lnTo>
                          <a:lnTo>
                            <a:pt x="1228878" y="201651"/>
                          </a:lnTo>
                          <a:lnTo>
                            <a:pt x="1229528" y="201494"/>
                          </a:lnTo>
                          <a:lnTo>
                            <a:pt x="1230186" y="201348"/>
                          </a:lnTo>
                          <a:lnTo>
                            <a:pt x="1230388" y="201363"/>
                          </a:lnTo>
                          <a:lnTo>
                            <a:pt x="1230937" y="201157"/>
                          </a:lnTo>
                          <a:lnTo>
                            <a:pt x="1231595" y="200967"/>
                          </a:lnTo>
                          <a:lnTo>
                            <a:pt x="1232245" y="200790"/>
                          </a:lnTo>
                          <a:lnTo>
                            <a:pt x="1232903" y="200618"/>
                          </a:lnTo>
                          <a:lnTo>
                            <a:pt x="1233050" y="200582"/>
                          </a:lnTo>
                          <a:lnTo>
                            <a:pt x="1233708" y="200412"/>
                          </a:lnTo>
                          <a:lnTo>
                            <a:pt x="1234358" y="200255"/>
                          </a:lnTo>
                          <a:lnTo>
                            <a:pt x="1235117" y="200086"/>
                          </a:lnTo>
                          <a:lnTo>
                            <a:pt x="1235767" y="199909"/>
                          </a:lnTo>
                          <a:lnTo>
                            <a:pt x="1236425" y="199720"/>
                          </a:lnTo>
                          <a:lnTo>
                            <a:pt x="1237075" y="199544"/>
                          </a:lnTo>
                          <a:lnTo>
                            <a:pt x="1237230" y="199513"/>
                          </a:lnTo>
                          <a:lnTo>
                            <a:pt x="1237880" y="199337"/>
                          </a:lnTo>
                          <a:lnTo>
                            <a:pt x="1238538" y="199177"/>
                          </a:lnTo>
                          <a:lnTo>
                            <a:pt x="1239188" y="199021"/>
                          </a:lnTo>
                          <a:lnTo>
                            <a:pt x="1239389" y="199037"/>
                          </a:lnTo>
                          <a:lnTo>
                            <a:pt x="1239946" y="198842"/>
                          </a:lnTo>
                          <a:lnTo>
                            <a:pt x="1240596" y="198667"/>
                          </a:lnTo>
                          <a:lnTo>
                            <a:pt x="1241255" y="198478"/>
                          </a:lnTo>
                          <a:lnTo>
                            <a:pt x="1241401" y="198460"/>
                          </a:lnTo>
                          <a:lnTo>
                            <a:pt x="1242060" y="198271"/>
                          </a:lnTo>
                          <a:lnTo>
                            <a:pt x="1242709" y="198096"/>
                          </a:lnTo>
                          <a:lnTo>
                            <a:pt x="1243368" y="197947"/>
                          </a:lnTo>
                          <a:lnTo>
                            <a:pt x="1244118" y="197791"/>
                          </a:lnTo>
                          <a:lnTo>
                            <a:pt x="1244822" y="197587"/>
                          </a:lnTo>
                          <a:lnTo>
                            <a:pt x="1245426" y="197428"/>
                          </a:lnTo>
                          <a:lnTo>
                            <a:pt x="1245581" y="197397"/>
                          </a:lnTo>
                          <a:lnTo>
                            <a:pt x="1246084" y="197240"/>
                          </a:lnTo>
                          <a:lnTo>
                            <a:pt x="1246231" y="197222"/>
                          </a:lnTo>
                          <a:lnTo>
                            <a:pt x="1246889" y="197034"/>
                          </a:lnTo>
                          <a:lnTo>
                            <a:pt x="1247539" y="196864"/>
                          </a:lnTo>
                          <a:lnTo>
                            <a:pt x="1248197" y="196721"/>
                          </a:lnTo>
                          <a:lnTo>
                            <a:pt x="1248344" y="196660"/>
                          </a:lnTo>
                          <a:lnTo>
                            <a:pt x="1249002" y="196517"/>
                          </a:lnTo>
                          <a:lnTo>
                            <a:pt x="1249652" y="196362"/>
                          </a:lnTo>
                          <a:lnTo>
                            <a:pt x="1250256" y="196193"/>
                          </a:lnTo>
                          <a:lnTo>
                            <a:pt x="1250411" y="196162"/>
                          </a:lnTo>
                          <a:lnTo>
                            <a:pt x="1251061" y="195988"/>
                          </a:lnTo>
                          <a:lnTo>
                            <a:pt x="1251719" y="195801"/>
                          </a:lnTo>
                          <a:lnTo>
                            <a:pt x="1252369" y="195642"/>
                          </a:lnTo>
                          <a:lnTo>
                            <a:pt x="1252524" y="195595"/>
                          </a:lnTo>
                          <a:lnTo>
                            <a:pt x="1253128" y="195498"/>
                          </a:lnTo>
                          <a:lnTo>
                            <a:pt x="1253832" y="195296"/>
                          </a:lnTo>
                          <a:lnTo>
                            <a:pt x="1254436" y="195137"/>
                          </a:lnTo>
                          <a:lnTo>
                            <a:pt x="1254583" y="195120"/>
                          </a:lnTo>
                          <a:lnTo>
                            <a:pt x="1255241" y="194932"/>
                          </a:lnTo>
                          <a:lnTo>
                            <a:pt x="1255891" y="194758"/>
                          </a:lnTo>
                          <a:lnTo>
                            <a:pt x="1256549" y="194577"/>
                          </a:lnTo>
                          <a:lnTo>
                            <a:pt x="1257199" y="194423"/>
                          </a:lnTo>
                          <a:lnTo>
                            <a:pt x="1257354" y="194374"/>
                          </a:lnTo>
                          <a:lnTo>
                            <a:pt x="1258004" y="194220"/>
                          </a:lnTo>
                          <a:lnTo>
                            <a:pt x="1258662" y="194078"/>
                          </a:lnTo>
                          <a:lnTo>
                            <a:pt x="1258863" y="194095"/>
                          </a:lnTo>
                          <a:lnTo>
                            <a:pt x="1259413" y="193893"/>
                          </a:lnTo>
                          <a:lnTo>
                            <a:pt x="1260071" y="193706"/>
                          </a:lnTo>
                          <a:lnTo>
                            <a:pt x="1260721" y="193533"/>
                          </a:lnTo>
                          <a:lnTo>
                            <a:pt x="1261379" y="193362"/>
                          </a:lnTo>
                          <a:lnTo>
                            <a:pt x="1261526" y="193329"/>
                          </a:lnTo>
                          <a:lnTo>
                            <a:pt x="1262184" y="193160"/>
                          </a:lnTo>
                          <a:lnTo>
                            <a:pt x="1262834" y="193007"/>
                          </a:lnTo>
                          <a:lnTo>
                            <a:pt x="1263492" y="192865"/>
                          </a:lnTo>
                          <a:lnTo>
                            <a:pt x="1263694" y="192883"/>
                          </a:lnTo>
                          <a:lnTo>
                            <a:pt x="1264243" y="192670"/>
                          </a:lnTo>
                          <a:lnTo>
                            <a:pt x="1264901" y="192484"/>
                          </a:lnTo>
                          <a:lnTo>
                            <a:pt x="1265551" y="192311"/>
                          </a:lnTo>
                          <a:lnTo>
                            <a:pt x="1265706" y="192281"/>
                          </a:lnTo>
                          <a:lnTo>
                            <a:pt x="1266356" y="192108"/>
                          </a:lnTo>
                          <a:lnTo>
                            <a:pt x="1267014" y="191949"/>
                          </a:lnTo>
                          <a:lnTo>
                            <a:pt x="1267664" y="191797"/>
                          </a:lnTo>
                          <a:lnTo>
                            <a:pt x="1267865" y="191815"/>
                          </a:lnTo>
                          <a:lnTo>
                            <a:pt x="1268423" y="191624"/>
                          </a:lnTo>
                          <a:lnTo>
                            <a:pt x="1269073" y="191452"/>
                          </a:lnTo>
                          <a:lnTo>
                            <a:pt x="1269731" y="191266"/>
                          </a:lnTo>
                          <a:lnTo>
                            <a:pt x="1269878" y="191249"/>
                          </a:lnTo>
                          <a:lnTo>
                            <a:pt x="1270381" y="191094"/>
                          </a:lnTo>
                          <a:lnTo>
                            <a:pt x="1270536" y="191063"/>
                          </a:lnTo>
                          <a:lnTo>
                            <a:pt x="1271186" y="190891"/>
                          </a:lnTo>
                          <a:lnTo>
                            <a:pt x="1271844" y="190743"/>
                          </a:lnTo>
                          <a:lnTo>
                            <a:pt x="1272494" y="190592"/>
                          </a:lnTo>
                          <a:lnTo>
                            <a:pt x="1272649" y="190543"/>
                          </a:lnTo>
                          <a:lnTo>
                            <a:pt x="1273299" y="190391"/>
                          </a:lnTo>
                          <a:lnTo>
                            <a:pt x="1273903" y="190237"/>
                          </a:lnTo>
                          <a:lnTo>
                            <a:pt x="1274561" y="190052"/>
                          </a:lnTo>
                          <a:lnTo>
                            <a:pt x="1274708" y="190035"/>
                          </a:lnTo>
                          <a:lnTo>
                            <a:pt x="1275366" y="189850"/>
                          </a:lnTo>
                          <a:lnTo>
                            <a:pt x="1276016" y="189681"/>
                          </a:lnTo>
                          <a:lnTo>
                            <a:pt x="1276674" y="189541"/>
                          </a:lnTo>
                          <a:lnTo>
                            <a:pt x="1276821" y="189480"/>
                          </a:lnTo>
                          <a:lnTo>
                            <a:pt x="1277425" y="189383"/>
                          </a:lnTo>
                          <a:lnTo>
                            <a:pt x="1278129" y="189190"/>
                          </a:lnTo>
                          <a:lnTo>
                            <a:pt x="1278733" y="189026"/>
                          </a:lnTo>
                          <a:lnTo>
                            <a:pt x="1278888" y="188996"/>
                          </a:lnTo>
                          <a:lnTo>
                            <a:pt x="1279538" y="188825"/>
                          </a:lnTo>
                          <a:lnTo>
                            <a:pt x="1280196" y="188640"/>
                          </a:lnTo>
                          <a:lnTo>
                            <a:pt x="1280846" y="188482"/>
                          </a:lnTo>
                          <a:lnTo>
                            <a:pt x="1281504" y="188343"/>
                          </a:lnTo>
                          <a:lnTo>
                            <a:pt x="1281651" y="188283"/>
                          </a:lnTo>
                          <a:lnTo>
                            <a:pt x="1282309" y="188144"/>
                          </a:lnTo>
                          <a:lnTo>
                            <a:pt x="1282913" y="187991"/>
                          </a:lnTo>
                          <a:lnTo>
                            <a:pt x="1283060" y="187974"/>
                          </a:lnTo>
                          <a:lnTo>
                            <a:pt x="1283718" y="187790"/>
                          </a:lnTo>
                          <a:lnTo>
                            <a:pt x="1284368" y="187619"/>
                          </a:lnTo>
                          <a:lnTo>
                            <a:pt x="1285026" y="187438"/>
                          </a:lnTo>
                          <a:lnTo>
                            <a:pt x="1285676" y="187288"/>
                          </a:lnTo>
                          <a:lnTo>
                            <a:pt x="1285831" y="187239"/>
                          </a:lnTo>
                          <a:lnTo>
                            <a:pt x="1286481" y="187089"/>
                          </a:lnTo>
                          <a:lnTo>
                            <a:pt x="1287139" y="186951"/>
                          </a:lnTo>
                          <a:lnTo>
                            <a:pt x="1287340" y="186969"/>
                          </a:lnTo>
                          <a:lnTo>
                            <a:pt x="1287743" y="186788"/>
                          </a:lnTo>
                          <a:lnTo>
                            <a:pt x="1287890" y="186771"/>
                          </a:lnTo>
                          <a:lnTo>
                            <a:pt x="1288548" y="186587"/>
                          </a:lnTo>
                          <a:lnTo>
                            <a:pt x="1289198" y="186417"/>
                          </a:lnTo>
                          <a:lnTo>
                            <a:pt x="1289856" y="186247"/>
                          </a:lnTo>
                          <a:lnTo>
                            <a:pt x="1290003" y="186218"/>
                          </a:lnTo>
                          <a:lnTo>
                            <a:pt x="1290506" y="186097"/>
                          </a:lnTo>
                          <a:lnTo>
                            <a:pt x="1290661" y="186048"/>
                          </a:lnTo>
                          <a:lnTo>
                            <a:pt x="1291311" y="185899"/>
                          </a:lnTo>
                          <a:lnTo>
                            <a:pt x="1291969" y="185761"/>
                          </a:lnTo>
                          <a:lnTo>
                            <a:pt x="1292171" y="185780"/>
                          </a:lnTo>
                          <a:lnTo>
                            <a:pt x="1292720" y="185572"/>
                          </a:lnTo>
                          <a:lnTo>
                            <a:pt x="1293378" y="185389"/>
                          </a:lnTo>
                          <a:lnTo>
                            <a:pt x="1294028" y="185220"/>
                          </a:lnTo>
                          <a:lnTo>
                            <a:pt x="1294183" y="185190"/>
                          </a:lnTo>
                          <a:lnTo>
                            <a:pt x="1294686" y="185060"/>
                          </a:lnTo>
                          <a:lnTo>
                            <a:pt x="1294833" y="185020"/>
                          </a:lnTo>
                          <a:lnTo>
                            <a:pt x="1295491" y="184862"/>
                          </a:lnTo>
                          <a:lnTo>
                            <a:pt x="1296141" y="184713"/>
                          </a:lnTo>
                          <a:lnTo>
                            <a:pt x="1296343" y="184732"/>
                          </a:lnTo>
                          <a:lnTo>
                            <a:pt x="1296900" y="184547"/>
                          </a:lnTo>
                          <a:lnTo>
                            <a:pt x="1297550" y="184378"/>
                          </a:lnTo>
                          <a:lnTo>
                            <a:pt x="1298208" y="184195"/>
                          </a:lnTo>
                          <a:lnTo>
                            <a:pt x="1298858" y="184025"/>
                          </a:lnTo>
                          <a:lnTo>
                            <a:pt x="1299013" y="183996"/>
                          </a:lnTo>
                          <a:lnTo>
                            <a:pt x="1299663" y="183827"/>
                          </a:lnTo>
                          <a:lnTo>
                            <a:pt x="1300321" y="183679"/>
                          </a:lnTo>
                          <a:lnTo>
                            <a:pt x="1300971" y="183531"/>
                          </a:lnTo>
                          <a:lnTo>
                            <a:pt x="1301127" y="183483"/>
                          </a:lnTo>
                          <a:lnTo>
                            <a:pt x="1301730" y="183356"/>
                          </a:lnTo>
                          <a:lnTo>
                            <a:pt x="1302380" y="183187"/>
                          </a:lnTo>
                          <a:lnTo>
                            <a:pt x="1303038" y="183005"/>
                          </a:lnTo>
                          <a:lnTo>
                            <a:pt x="1303185" y="182989"/>
                          </a:lnTo>
                          <a:lnTo>
                            <a:pt x="1303844" y="182807"/>
                          </a:lnTo>
                          <a:lnTo>
                            <a:pt x="1304494" y="182638"/>
                          </a:lnTo>
                          <a:lnTo>
                            <a:pt x="1305152" y="182501"/>
                          </a:lnTo>
                          <a:lnTo>
                            <a:pt x="1305353" y="182521"/>
                          </a:lnTo>
                          <a:lnTo>
                            <a:pt x="1305902" y="182350"/>
                          </a:lnTo>
                          <a:lnTo>
                            <a:pt x="1306607" y="182157"/>
                          </a:lnTo>
                          <a:lnTo>
                            <a:pt x="1307210" y="182000"/>
                          </a:lnTo>
                          <a:lnTo>
                            <a:pt x="1307365" y="181971"/>
                          </a:lnTo>
                          <a:lnTo>
                            <a:pt x="1308016" y="181802"/>
                          </a:lnTo>
                          <a:lnTo>
                            <a:pt x="1308674" y="181621"/>
                          </a:lnTo>
                          <a:lnTo>
                            <a:pt x="1309324" y="181462"/>
                          </a:lnTo>
                          <a:lnTo>
                            <a:pt x="1309982" y="181327"/>
                          </a:lnTo>
                          <a:lnTo>
                            <a:pt x="1310129" y="181267"/>
                          </a:lnTo>
                          <a:lnTo>
                            <a:pt x="1310787" y="181132"/>
                          </a:lnTo>
                          <a:lnTo>
                            <a:pt x="1311437" y="180984"/>
                          </a:lnTo>
                          <a:lnTo>
                            <a:pt x="1312041" y="180817"/>
                          </a:lnTo>
                          <a:lnTo>
                            <a:pt x="1312196" y="180788"/>
                          </a:lnTo>
                          <a:lnTo>
                            <a:pt x="1312846" y="180620"/>
                          </a:lnTo>
                          <a:lnTo>
                            <a:pt x="1313504" y="180439"/>
                          </a:lnTo>
                          <a:lnTo>
                            <a:pt x="1314154" y="180292"/>
                          </a:lnTo>
                          <a:lnTo>
                            <a:pt x="1314309" y="180243"/>
                          </a:lnTo>
                          <a:lnTo>
                            <a:pt x="1314959" y="180096"/>
                          </a:lnTo>
                          <a:lnTo>
                            <a:pt x="1315617" y="179961"/>
                          </a:lnTo>
                          <a:lnTo>
                            <a:pt x="1316221" y="179806"/>
                          </a:lnTo>
                          <a:lnTo>
                            <a:pt x="1316368" y="179790"/>
                          </a:lnTo>
                          <a:lnTo>
                            <a:pt x="1317026" y="179609"/>
                          </a:lnTo>
                          <a:lnTo>
                            <a:pt x="1317676" y="179442"/>
                          </a:lnTo>
                          <a:lnTo>
                            <a:pt x="1318334" y="179271"/>
                          </a:lnTo>
                          <a:lnTo>
                            <a:pt x="1318984" y="179125"/>
                          </a:lnTo>
                          <a:lnTo>
                            <a:pt x="1319139" y="179076"/>
                          </a:lnTo>
                          <a:lnTo>
                            <a:pt x="1319789" y="178930"/>
                          </a:lnTo>
                          <a:lnTo>
                            <a:pt x="1320448" y="178796"/>
                          </a:lnTo>
                          <a:lnTo>
                            <a:pt x="1320649" y="178816"/>
                          </a:lnTo>
                          <a:lnTo>
                            <a:pt x="1321198" y="178615"/>
                          </a:lnTo>
                          <a:lnTo>
                            <a:pt x="1321856" y="178434"/>
                          </a:lnTo>
                          <a:lnTo>
                            <a:pt x="1322506" y="178268"/>
                          </a:lnTo>
                          <a:lnTo>
                            <a:pt x="1323164" y="178107"/>
                          </a:lnTo>
                          <a:lnTo>
                            <a:pt x="1323311" y="178073"/>
                          </a:lnTo>
                          <a:lnTo>
                            <a:pt x="1323970" y="177914"/>
                          </a:lnTo>
                          <a:lnTo>
                            <a:pt x="1324620" y="177768"/>
                          </a:lnTo>
                          <a:lnTo>
                            <a:pt x="1325278" y="177634"/>
                          </a:lnTo>
                          <a:lnTo>
                            <a:pt x="1325479" y="177655"/>
                          </a:lnTo>
                          <a:lnTo>
                            <a:pt x="1326029" y="177444"/>
                          </a:lnTo>
                          <a:lnTo>
                            <a:pt x="1326687" y="177264"/>
                          </a:lnTo>
                          <a:lnTo>
                            <a:pt x="1327337" y="177097"/>
                          </a:lnTo>
                          <a:lnTo>
                            <a:pt x="1327492" y="177068"/>
                          </a:lnTo>
                          <a:lnTo>
                            <a:pt x="1328142" y="176903"/>
                          </a:lnTo>
                          <a:lnTo>
                            <a:pt x="1328800" y="176755"/>
                          </a:lnTo>
                          <a:lnTo>
                            <a:pt x="1329450" y="176609"/>
                          </a:lnTo>
                          <a:lnTo>
                            <a:pt x="1329651" y="176630"/>
                          </a:lnTo>
                          <a:lnTo>
                            <a:pt x="1330209" y="176441"/>
                          </a:lnTo>
                          <a:lnTo>
                            <a:pt x="1330859" y="176276"/>
                          </a:lnTo>
                          <a:lnTo>
                            <a:pt x="1331517" y="176097"/>
                          </a:lnTo>
                          <a:lnTo>
                            <a:pt x="1331664" y="176082"/>
                          </a:lnTo>
                          <a:lnTo>
                            <a:pt x="1332167" y="175931"/>
                          </a:lnTo>
                          <a:lnTo>
                            <a:pt x="1332322" y="175902"/>
                          </a:lnTo>
                          <a:lnTo>
                            <a:pt x="1332972" y="175737"/>
                          </a:lnTo>
                          <a:lnTo>
                            <a:pt x="1333630" y="175600"/>
                          </a:lnTo>
                          <a:lnTo>
                            <a:pt x="1334280" y="175455"/>
                          </a:lnTo>
                          <a:lnTo>
                            <a:pt x="1334435" y="175407"/>
                          </a:lnTo>
                          <a:lnTo>
                            <a:pt x="1335085" y="175262"/>
                          </a:lnTo>
                          <a:lnTo>
                            <a:pt x="1335689" y="175112"/>
                          </a:lnTo>
                          <a:lnTo>
                            <a:pt x="1336347" y="174934"/>
                          </a:lnTo>
                          <a:lnTo>
                            <a:pt x="1336494" y="174919"/>
                          </a:lnTo>
                          <a:lnTo>
                            <a:pt x="1337152" y="174740"/>
                          </a:lnTo>
                          <a:lnTo>
                            <a:pt x="1337803" y="174580"/>
                          </a:lnTo>
                          <a:lnTo>
                            <a:pt x="1338461" y="174448"/>
                          </a:lnTo>
                          <a:lnTo>
                            <a:pt x="1338608" y="174389"/>
                          </a:lnTo>
                          <a:lnTo>
                            <a:pt x="1339211" y="174296"/>
                          </a:lnTo>
                          <a:lnTo>
                            <a:pt x="1339916" y="174112"/>
                          </a:lnTo>
                          <a:lnTo>
                            <a:pt x="1340520" y="173953"/>
                          </a:lnTo>
                          <a:lnTo>
                            <a:pt x="1340675" y="173924"/>
                          </a:lnTo>
                          <a:lnTo>
                            <a:pt x="1341325" y="173760"/>
                          </a:lnTo>
                          <a:lnTo>
                            <a:pt x="1341983" y="173582"/>
                          </a:lnTo>
                          <a:lnTo>
                            <a:pt x="1342633" y="173433"/>
                          </a:lnTo>
                          <a:lnTo>
                            <a:pt x="1343291" y="173301"/>
                          </a:lnTo>
                          <a:lnTo>
                            <a:pt x="1343438" y="173242"/>
                          </a:lnTo>
                          <a:lnTo>
                            <a:pt x="1344096" y="173110"/>
                          </a:lnTo>
                          <a:lnTo>
                            <a:pt x="1344700" y="172961"/>
                          </a:lnTo>
                          <a:lnTo>
                            <a:pt x="1344847" y="172946"/>
                          </a:lnTo>
                          <a:lnTo>
                            <a:pt x="1345505" y="172768"/>
                          </a:lnTo>
                          <a:lnTo>
                            <a:pt x="1346155" y="172605"/>
                          </a:lnTo>
                          <a:lnTo>
                            <a:pt x="1346813" y="172432"/>
                          </a:lnTo>
                          <a:lnTo>
                            <a:pt x="1347463" y="172288"/>
                          </a:lnTo>
                          <a:lnTo>
                            <a:pt x="1347618" y="172241"/>
                          </a:lnTo>
                          <a:lnTo>
                            <a:pt x="1348268" y="172098"/>
                          </a:lnTo>
                          <a:lnTo>
                            <a:pt x="1348927" y="171967"/>
                          </a:lnTo>
                          <a:lnTo>
                            <a:pt x="1349128" y="171990"/>
                          </a:lnTo>
                          <a:lnTo>
                            <a:pt x="1349530" y="171809"/>
                          </a:lnTo>
                          <a:lnTo>
                            <a:pt x="1349677" y="171794"/>
                          </a:lnTo>
                          <a:lnTo>
                            <a:pt x="1350336" y="171617"/>
                          </a:lnTo>
                          <a:lnTo>
                            <a:pt x="1350986" y="171453"/>
                          </a:lnTo>
                          <a:lnTo>
                            <a:pt x="1351644" y="171291"/>
                          </a:lnTo>
                          <a:lnTo>
                            <a:pt x="1351791" y="171262"/>
                          </a:lnTo>
                          <a:lnTo>
                            <a:pt x="1352449" y="171101"/>
                          </a:lnTo>
                          <a:lnTo>
                            <a:pt x="1353099" y="170959"/>
                          </a:lnTo>
                          <a:lnTo>
                            <a:pt x="1353757" y="170828"/>
                          </a:lnTo>
                          <a:lnTo>
                            <a:pt x="1353958" y="170851"/>
                          </a:lnTo>
                          <a:lnTo>
                            <a:pt x="1354508" y="170646"/>
                          </a:lnTo>
                          <a:lnTo>
                            <a:pt x="1355166" y="170469"/>
                          </a:lnTo>
                          <a:lnTo>
                            <a:pt x="1355816" y="170306"/>
                          </a:lnTo>
                          <a:lnTo>
                            <a:pt x="1355971" y="170278"/>
                          </a:lnTo>
                          <a:lnTo>
                            <a:pt x="1356474" y="170154"/>
                          </a:lnTo>
                          <a:lnTo>
                            <a:pt x="1356621" y="170115"/>
                          </a:lnTo>
                          <a:lnTo>
                            <a:pt x="1357279" y="169965"/>
                          </a:lnTo>
                          <a:lnTo>
                            <a:pt x="1357929" y="169823"/>
                          </a:lnTo>
                          <a:lnTo>
                            <a:pt x="1358131" y="169846"/>
                          </a:lnTo>
                          <a:lnTo>
                            <a:pt x="1358688" y="169664"/>
                          </a:lnTo>
                          <a:lnTo>
                            <a:pt x="1359338" y="169501"/>
                          </a:lnTo>
                          <a:lnTo>
                            <a:pt x="1359997" y="169325"/>
                          </a:lnTo>
                          <a:lnTo>
                            <a:pt x="1360647" y="169162"/>
                          </a:lnTo>
                          <a:lnTo>
                            <a:pt x="1360802" y="169134"/>
                          </a:lnTo>
                          <a:lnTo>
                            <a:pt x="1361452" y="168972"/>
                          </a:lnTo>
                          <a:lnTo>
                            <a:pt x="1362110" y="168833"/>
                          </a:lnTo>
                          <a:lnTo>
                            <a:pt x="1362760" y="168691"/>
                          </a:lnTo>
                          <a:lnTo>
                            <a:pt x="1362915" y="168644"/>
                          </a:lnTo>
                          <a:lnTo>
                            <a:pt x="1363519" y="168523"/>
                          </a:lnTo>
                          <a:lnTo>
                            <a:pt x="1364169" y="168360"/>
                          </a:lnTo>
                          <a:lnTo>
                            <a:pt x="1364827" y="168184"/>
                          </a:lnTo>
                          <a:lnTo>
                            <a:pt x="1364974" y="168171"/>
                          </a:lnTo>
                          <a:lnTo>
                            <a:pt x="1365632" y="167995"/>
                          </a:lnTo>
                          <a:lnTo>
                            <a:pt x="1366282" y="167833"/>
                          </a:lnTo>
                          <a:lnTo>
                            <a:pt x="1366941" y="167704"/>
                          </a:lnTo>
                          <a:lnTo>
                            <a:pt x="1367142" y="167728"/>
                          </a:lnTo>
                          <a:lnTo>
                            <a:pt x="1367691" y="167560"/>
                          </a:lnTo>
                          <a:lnTo>
                            <a:pt x="1368396" y="167376"/>
                          </a:lnTo>
                          <a:lnTo>
                            <a:pt x="1368999" y="167223"/>
                          </a:lnTo>
                          <a:lnTo>
                            <a:pt x="1369155" y="167196"/>
                          </a:lnTo>
                          <a:lnTo>
                            <a:pt x="1369805" y="167034"/>
                          </a:lnTo>
                          <a:lnTo>
                            <a:pt x="1370463" y="166858"/>
                          </a:lnTo>
                          <a:lnTo>
                            <a:pt x="1371113" y="166708"/>
                          </a:lnTo>
                          <a:lnTo>
                            <a:pt x="1371771" y="166580"/>
                          </a:lnTo>
                          <a:lnTo>
                            <a:pt x="1371918" y="166521"/>
                          </a:lnTo>
                          <a:lnTo>
                            <a:pt x="1372576" y="166392"/>
                          </a:lnTo>
                          <a:lnTo>
                            <a:pt x="1373180" y="166251"/>
                          </a:lnTo>
                          <a:lnTo>
                            <a:pt x="1373830" y="166090"/>
                          </a:lnTo>
                          <a:lnTo>
                            <a:pt x="1373985" y="166063"/>
                          </a:lnTo>
                          <a:lnTo>
                            <a:pt x="1374635" y="165902"/>
                          </a:lnTo>
                          <a:lnTo>
                            <a:pt x="1375293" y="165727"/>
                          </a:lnTo>
                          <a:lnTo>
                            <a:pt x="1375943" y="165586"/>
                          </a:lnTo>
                          <a:lnTo>
                            <a:pt x="1376099" y="165540"/>
                          </a:lnTo>
                          <a:lnTo>
                            <a:pt x="1376748" y="165399"/>
                          </a:lnTo>
                          <a:lnTo>
                            <a:pt x="1377407" y="165272"/>
                          </a:lnTo>
                          <a:lnTo>
                            <a:pt x="1378010" y="165121"/>
                          </a:lnTo>
                          <a:lnTo>
                            <a:pt x="1378157" y="165108"/>
                          </a:lnTo>
                          <a:lnTo>
                            <a:pt x="1378816" y="164933"/>
                          </a:lnTo>
                          <a:lnTo>
                            <a:pt x="1379466" y="164773"/>
                          </a:lnTo>
                          <a:lnTo>
                            <a:pt x="1380124" y="164608"/>
                          </a:lnTo>
                          <a:lnTo>
                            <a:pt x="1380774" y="164468"/>
                          </a:lnTo>
                          <a:lnTo>
                            <a:pt x="1380929" y="164422"/>
                          </a:lnTo>
                          <a:lnTo>
                            <a:pt x="1381579" y="164282"/>
                          </a:lnTo>
                          <a:lnTo>
                            <a:pt x="1382237" y="164155"/>
                          </a:lnTo>
                          <a:lnTo>
                            <a:pt x="1382439" y="164179"/>
                          </a:lnTo>
                          <a:lnTo>
                            <a:pt x="1382988" y="163982"/>
                          </a:lnTo>
                          <a:lnTo>
                            <a:pt x="1383646" y="163808"/>
                          </a:lnTo>
                          <a:lnTo>
                            <a:pt x="1384296" y="163648"/>
                          </a:lnTo>
                          <a:lnTo>
                            <a:pt x="1384954" y="163493"/>
                          </a:lnTo>
                          <a:lnTo>
                            <a:pt x="1385101" y="163461"/>
                          </a:lnTo>
                          <a:lnTo>
                            <a:pt x="1385760" y="163308"/>
                          </a:lnTo>
                          <a:lnTo>
                            <a:pt x="1386410" y="163169"/>
                          </a:lnTo>
                          <a:lnTo>
                            <a:pt x="1386611" y="163193"/>
                          </a:lnTo>
                          <a:lnTo>
                            <a:pt x="1387068" y="163043"/>
                          </a:lnTo>
                          <a:lnTo>
                            <a:pt x="1387269" y="163067"/>
                          </a:lnTo>
                          <a:lnTo>
                            <a:pt x="1387819" y="162859"/>
                          </a:lnTo>
                          <a:lnTo>
                            <a:pt x="1388477" y="162686"/>
                          </a:lnTo>
                          <a:lnTo>
                            <a:pt x="1389127" y="162527"/>
                          </a:lnTo>
                          <a:lnTo>
                            <a:pt x="1389282" y="162499"/>
                          </a:lnTo>
                          <a:lnTo>
                            <a:pt x="1389932" y="162339"/>
                          </a:lnTo>
                          <a:lnTo>
                            <a:pt x="1390591" y="162198"/>
                          </a:lnTo>
                          <a:lnTo>
                            <a:pt x="1391241" y="162059"/>
                          </a:lnTo>
                          <a:lnTo>
                            <a:pt x="1391442" y="162084"/>
                          </a:lnTo>
                          <a:lnTo>
                            <a:pt x="1391999" y="161900"/>
                          </a:lnTo>
                          <a:lnTo>
                            <a:pt x="1392650" y="161741"/>
                          </a:lnTo>
                          <a:lnTo>
                            <a:pt x="1393308" y="161568"/>
                          </a:lnTo>
                          <a:lnTo>
                            <a:pt x="1393455" y="161555"/>
                          </a:lnTo>
                          <a:lnTo>
                            <a:pt x="1393958" y="161409"/>
                          </a:lnTo>
                          <a:lnTo>
                            <a:pt x="1394113" y="161381"/>
                          </a:lnTo>
                          <a:lnTo>
                            <a:pt x="1394763" y="161223"/>
                          </a:lnTo>
                          <a:lnTo>
                            <a:pt x="1395421" y="161091"/>
                          </a:lnTo>
                          <a:lnTo>
                            <a:pt x="1396071" y="160953"/>
                          </a:lnTo>
                          <a:lnTo>
                            <a:pt x="1396226" y="160907"/>
                          </a:lnTo>
                          <a:lnTo>
                            <a:pt x="1396876" y="160769"/>
                          </a:lnTo>
                          <a:lnTo>
                            <a:pt x="1397480" y="160626"/>
                          </a:lnTo>
                          <a:lnTo>
                            <a:pt x="1398138" y="160453"/>
                          </a:lnTo>
                          <a:lnTo>
                            <a:pt x="1398285" y="160441"/>
                          </a:lnTo>
                          <a:lnTo>
                            <a:pt x="1398943" y="160268"/>
                          </a:lnTo>
                          <a:lnTo>
                            <a:pt x="1399594" y="160114"/>
                          </a:lnTo>
                          <a:lnTo>
                            <a:pt x="1400252" y="159988"/>
                          </a:lnTo>
                          <a:lnTo>
                            <a:pt x="1400399" y="159930"/>
                          </a:lnTo>
                          <a:lnTo>
                            <a:pt x="1401003" y="159845"/>
                          </a:lnTo>
                          <a:lnTo>
                            <a:pt x="1401707" y="159668"/>
                          </a:lnTo>
                          <a:lnTo>
                            <a:pt x="1402311" y="159514"/>
                          </a:lnTo>
                          <a:lnTo>
                            <a:pt x="1402466" y="159488"/>
                          </a:lnTo>
                          <a:lnTo>
                            <a:pt x="1403116" y="159330"/>
                          </a:lnTo>
                          <a:lnTo>
                            <a:pt x="1403774" y="159158"/>
                          </a:lnTo>
                          <a:lnTo>
                            <a:pt x="1404424" y="159014"/>
                          </a:lnTo>
                          <a:lnTo>
                            <a:pt x="1405083" y="158889"/>
                          </a:lnTo>
                          <a:lnTo>
                            <a:pt x="1405230" y="158831"/>
                          </a:lnTo>
                          <a:lnTo>
                            <a:pt x="1405888" y="158706"/>
                          </a:lnTo>
                          <a:lnTo>
                            <a:pt x="1406492" y="158565"/>
                          </a:lnTo>
                          <a:lnTo>
                            <a:pt x="1406639" y="158552"/>
                          </a:lnTo>
                          <a:lnTo>
                            <a:pt x="1407297" y="158380"/>
                          </a:lnTo>
                          <a:lnTo>
                            <a:pt x="1407947" y="158223"/>
                          </a:lnTo>
                          <a:lnTo>
                            <a:pt x="1408605" y="158054"/>
                          </a:lnTo>
                          <a:lnTo>
                            <a:pt x="1409255" y="157918"/>
                          </a:lnTo>
                          <a:lnTo>
                            <a:pt x="1409410" y="157872"/>
                          </a:lnTo>
                          <a:lnTo>
                            <a:pt x="1410060" y="157736"/>
                          </a:lnTo>
                          <a:lnTo>
                            <a:pt x="1410719" y="157611"/>
                          </a:lnTo>
                          <a:lnTo>
                            <a:pt x="1410920" y="157637"/>
                          </a:lnTo>
                          <a:lnTo>
                            <a:pt x="1411322" y="157461"/>
                          </a:lnTo>
                          <a:lnTo>
                            <a:pt x="1411469" y="157448"/>
                          </a:lnTo>
                          <a:lnTo>
                            <a:pt x="1412128" y="157277"/>
                          </a:lnTo>
                          <a:lnTo>
                            <a:pt x="1412778" y="157119"/>
                          </a:lnTo>
                          <a:lnTo>
                            <a:pt x="1413436" y="156962"/>
                          </a:lnTo>
                          <a:lnTo>
                            <a:pt x="1413583" y="156936"/>
                          </a:lnTo>
                          <a:lnTo>
                            <a:pt x="1414241" y="156780"/>
                          </a:lnTo>
                          <a:lnTo>
                            <a:pt x="1414891" y="156644"/>
                          </a:lnTo>
                          <a:lnTo>
                            <a:pt x="1415549" y="156520"/>
                          </a:lnTo>
                          <a:lnTo>
                            <a:pt x="1415751" y="156546"/>
                          </a:lnTo>
                          <a:lnTo>
                            <a:pt x="1416300" y="156348"/>
                          </a:lnTo>
                          <a:lnTo>
                            <a:pt x="1416958" y="156176"/>
                          </a:lnTo>
                          <a:lnTo>
                            <a:pt x="1417609" y="156020"/>
                          </a:lnTo>
                          <a:lnTo>
                            <a:pt x="1417763" y="155993"/>
                          </a:lnTo>
                          <a:lnTo>
                            <a:pt x="1418267" y="155872"/>
                          </a:lnTo>
                          <a:lnTo>
                            <a:pt x="1418414" y="155837"/>
                          </a:lnTo>
                          <a:lnTo>
                            <a:pt x="1419072" y="155691"/>
                          </a:lnTo>
                          <a:lnTo>
                            <a:pt x="1419722" y="155556"/>
                          </a:lnTo>
                          <a:lnTo>
                            <a:pt x="1419923" y="155581"/>
                          </a:lnTo>
                          <a:lnTo>
                            <a:pt x="1420481" y="155407"/>
                          </a:lnTo>
                          <a:lnTo>
                            <a:pt x="1421131" y="155250"/>
                          </a:lnTo>
                          <a:lnTo>
                            <a:pt x="1421789" y="155080"/>
                          </a:lnTo>
                          <a:lnTo>
                            <a:pt x="1422439" y="154924"/>
                          </a:lnTo>
                          <a:lnTo>
                            <a:pt x="1422594" y="154898"/>
                          </a:lnTo>
                          <a:lnTo>
                            <a:pt x="1423245" y="154741"/>
                          </a:lnTo>
                          <a:lnTo>
                            <a:pt x="1423903" y="154606"/>
                          </a:lnTo>
                          <a:lnTo>
                            <a:pt x="1424553" y="154471"/>
                          </a:lnTo>
                          <a:lnTo>
                            <a:pt x="1424708" y="154426"/>
                          </a:lnTo>
                          <a:lnTo>
                            <a:pt x="1425312" y="154313"/>
                          </a:lnTo>
                          <a:lnTo>
                            <a:pt x="1425962" y="154157"/>
                          </a:lnTo>
                          <a:lnTo>
                            <a:pt x="1426620" y="153987"/>
                          </a:lnTo>
                          <a:lnTo>
                            <a:pt x="1426767" y="153975"/>
                          </a:lnTo>
                          <a:lnTo>
                            <a:pt x="1427425" y="153805"/>
                          </a:lnTo>
                          <a:lnTo>
                            <a:pt x="1428075" y="153650"/>
                          </a:lnTo>
                          <a:lnTo>
                            <a:pt x="1428734" y="153525"/>
                          </a:lnTo>
                          <a:lnTo>
                            <a:pt x="1428935" y="153551"/>
                          </a:lnTo>
                          <a:lnTo>
                            <a:pt x="1429384" y="153390"/>
                          </a:lnTo>
                          <a:lnTo>
                            <a:pt x="1429539" y="153345"/>
                          </a:lnTo>
                          <a:lnTo>
                            <a:pt x="1430189" y="153210"/>
                          </a:lnTo>
                          <a:lnTo>
                            <a:pt x="1430793" y="153067"/>
                          </a:lnTo>
                          <a:lnTo>
                            <a:pt x="1430948" y="153042"/>
                          </a:lnTo>
                          <a:lnTo>
                            <a:pt x="1431598" y="152886"/>
                          </a:lnTo>
                          <a:lnTo>
                            <a:pt x="1432256" y="152717"/>
                          </a:lnTo>
                          <a:lnTo>
                            <a:pt x="1432906" y="152568"/>
                          </a:lnTo>
                          <a:lnTo>
                            <a:pt x="1433565" y="152447"/>
                          </a:lnTo>
                          <a:lnTo>
                            <a:pt x="1433711" y="152389"/>
                          </a:lnTo>
                          <a:lnTo>
                            <a:pt x="1434370" y="152268"/>
                          </a:lnTo>
                          <a:lnTo>
                            <a:pt x="1435020" y="152134"/>
                          </a:lnTo>
                          <a:lnTo>
                            <a:pt x="1435624" y="151981"/>
                          </a:lnTo>
                          <a:lnTo>
                            <a:pt x="1435779" y="151955"/>
                          </a:lnTo>
                          <a:lnTo>
                            <a:pt x="1436429" y="151801"/>
                          </a:lnTo>
                          <a:lnTo>
                            <a:pt x="1437087" y="151631"/>
                          </a:lnTo>
                          <a:lnTo>
                            <a:pt x="1437737" y="151494"/>
                          </a:lnTo>
                          <a:lnTo>
                            <a:pt x="1437892" y="151451"/>
                          </a:lnTo>
                          <a:lnTo>
                            <a:pt x="1438395" y="151373"/>
                          </a:lnTo>
                          <a:lnTo>
                            <a:pt x="1438542" y="151315"/>
                          </a:lnTo>
                          <a:lnTo>
                            <a:pt x="1439201" y="151194"/>
                          </a:lnTo>
                          <a:lnTo>
                            <a:pt x="1439805" y="151053"/>
                          </a:lnTo>
                          <a:lnTo>
                            <a:pt x="1439952" y="151041"/>
                          </a:lnTo>
                          <a:lnTo>
                            <a:pt x="1440610" y="150873"/>
                          </a:lnTo>
                          <a:lnTo>
                            <a:pt x="1441260" y="150718"/>
                          </a:lnTo>
                          <a:lnTo>
                            <a:pt x="1441918" y="150556"/>
                          </a:lnTo>
                          <a:lnTo>
                            <a:pt x="1442568" y="150422"/>
                          </a:lnTo>
                          <a:lnTo>
                            <a:pt x="1442723" y="150378"/>
                          </a:lnTo>
                          <a:lnTo>
                            <a:pt x="1443373" y="150244"/>
                          </a:lnTo>
                          <a:lnTo>
                            <a:pt x="1444032" y="150124"/>
                          </a:lnTo>
                          <a:lnTo>
                            <a:pt x="1444233" y="150151"/>
                          </a:lnTo>
                          <a:lnTo>
                            <a:pt x="1444783" y="149962"/>
                          </a:lnTo>
                          <a:lnTo>
                            <a:pt x="1445441" y="149794"/>
                          </a:lnTo>
                          <a:lnTo>
                            <a:pt x="1446091" y="149640"/>
                          </a:lnTo>
                          <a:lnTo>
                            <a:pt x="1446749" y="149488"/>
                          </a:lnTo>
                          <a:lnTo>
                            <a:pt x="1446896" y="149460"/>
                          </a:lnTo>
                          <a:lnTo>
                            <a:pt x="1447554" y="149310"/>
                          </a:lnTo>
                          <a:lnTo>
                            <a:pt x="1448205" y="149177"/>
                          </a:lnTo>
                          <a:lnTo>
                            <a:pt x="1448863" y="149058"/>
                          </a:lnTo>
                          <a:lnTo>
                            <a:pt x="1449064" y="149085"/>
                          </a:lnTo>
                          <a:lnTo>
                            <a:pt x="1449613" y="148886"/>
                          </a:lnTo>
                          <a:lnTo>
                            <a:pt x="1450272" y="148719"/>
                          </a:lnTo>
                          <a:lnTo>
                            <a:pt x="1450922" y="148565"/>
                          </a:lnTo>
                          <a:lnTo>
                            <a:pt x="1451077" y="148539"/>
                          </a:lnTo>
                          <a:lnTo>
                            <a:pt x="1451727" y="148386"/>
                          </a:lnTo>
                          <a:lnTo>
                            <a:pt x="1452385" y="148246"/>
                          </a:lnTo>
                          <a:lnTo>
                            <a:pt x="1453035" y="148114"/>
                          </a:lnTo>
                          <a:lnTo>
                            <a:pt x="1453237" y="148142"/>
                          </a:lnTo>
                          <a:lnTo>
                            <a:pt x="1453795" y="147967"/>
                          </a:lnTo>
                          <a:lnTo>
                            <a:pt x="1454445" y="147814"/>
                          </a:lnTo>
                          <a:lnTo>
                            <a:pt x="1455103" y="147647"/>
                          </a:lnTo>
                          <a:lnTo>
                            <a:pt x="1455250" y="147636"/>
                          </a:lnTo>
                          <a:lnTo>
                            <a:pt x="1455753" y="147494"/>
                          </a:lnTo>
                          <a:lnTo>
                            <a:pt x="1455908" y="147469"/>
                          </a:lnTo>
                          <a:lnTo>
                            <a:pt x="1456558" y="147315"/>
                          </a:lnTo>
                          <a:lnTo>
                            <a:pt x="1457217" y="147185"/>
                          </a:lnTo>
                          <a:lnTo>
                            <a:pt x="1457867" y="147054"/>
                          </a:lnTo>
                          <a:lnTo>
                            <a:pt x="1458022" y="147009"/>
                          </a:lnTo>
                          <a:lnTo>
                            <a:pt x="1458672" y="146877"/>
                          </a:lnTo>
                          <a:lnTo>
                            <a:pt x="1459276" y="146745"/>
                          </a:lnTo>
                          <a:lnTo>
                            <a:pt x="1459934" y="146578"/>
                          </a:lnTo>
                          <a:lnTo>
                            <a:pt x="1460081" y="146567"/>
                          </a:lnTo>
                          <a:lnTo>
                            <a:pt x="1460739" y="146401"/>
                          </a:lnTo>
                          <a:lnTo>
                            <a:pt x="1461389" y="146249"/>
                          </a:lnTo>
                          <a:lnTo>
                            <a:pt x="1462048" y="146129"/>
                          </a:lnTo>
                          <a:lnTo>
                            <a:pt x="1462249" y="146156"/>
                          </a:lnTo>
                          <a:lnTo>
                            <a:pt x="1462698" y="145997"/>
                          </a:lnTo>
                          <a:lnTo>
                            <a:pt x="1462853" y="145953"/>
                          </a:lnTo>
                          <a:lnTo>
                            <a:pt x="1463503" y="145822"/>
                          </a:lnTo>
                          <a:lnTo>
                            <a:pt x="1464107" y="145680"/>
                          </a:lnTo>
                          <a:lnTo>
                            <a:pt x="1464262" y="145655"/>
                          </a:lnTo>
                          <a:lnTo>
                            <a:pt x="1464912" y="145503"/>
                          </a:lnTo>
                          <a:lnTo>
                            <a:pt x="1465570" y="145336"/>
                          </a:lnTo>
                          <a:lnTo>
                            <a:pt x="1466220" y="145193"/>
                          </a:lnTo>
                          <a:lnTo>
                            <a:pt x="1466878" y="145075"/>
                          </a:lnTo>
                          <a:lnTo>
                            <a:pt x="1467026" y="145018"/>
                          </a:lnTo>
                          <a:lnTo>
                            <a:pt x="1467684" y="144900"/>
                          </a:lnTo>
                          <a:lnTo>
                            <a:pt x="1468334" y="144769"/>
                          </a:lnTo>
                          <a:lnTo>
                            <a:pt x="1468535" y="144798"/>
                          </a:lnTo>
                          <a:lnTo>
                            <a:pt x="1468938" y="144618"/>
                          </a:lnTo>
                          <a:lnTo>
                            <a:pt x="1469093" y="144593"/>
                          </a:lnTo>
                          <a:lnTo>
                            <a:pt x="1469743" y="144442"/>
                          </a:lnTo>
                          <a:lnTo>
                            <a:pt x="1470401" y="144276"/>
                          </a:lnTo>
                          <a:lnTo>
                            <a:pt x="1471052" y="144143"/>
                          </a:lnTo>
                          <a:lnTo>
                            <a:pt x="1471207" y="144099"/>
                          </a:lnTo>
                          <a:lnTo>
                            <a:pt x="1471857" y="143968"/>
                          </a:lnTo>
                          <a:lnTo>
                            <a:pt x="1472515" y="143851"/>
                          </a:lnTo>
                          <a:lnTo>
                            <a:pt x="1472716" y="143879"/>
                          </a:lnTo>
                          <a:lnTo>
                            <a:pt x="1473119" y="143711"/>
                          </a:lnTo>
                          <a:lnTo>
                            <a:pt x="1473266" y="143701"/>
                          </a:lnTo>
                          <a:lnTo>
                            <a:pt x="1473924" y="143535"/>
                          </a:lnTo>
                          <a:lnTo>
                            <a:pt x="1474574" y="143384"/>
                          </a:lnTo>
                          <a:lnTo>
                            <a:pt x="1475233" y="143226"/>
                          </a:lnTo>
                          <a:lnTo>
                            <a:pt x="1475379" y="143208"/>
                          </a:lnTo>
                          <a:lnTo>
                            <a:pt x="1475883" y="143096"/>
                          </a:lnTo>
                          <a:lnTo>
                            <a:pt x="1476038" y="143051"/>
                          </a:lnTo>
                          <a:lnTo>
                            <a:pt x="1476688" y="142921"/>
                          </a:lnTo>
                          <a:lnTo>
                            <a:pt x="1477346" y="142804"/>
                          </a:lnTo>
                          <a:lnTo>
                            <a:pt x="1477547" y="142833"/>
                          </a:lnTo>
                          <a:lnTo>
                            <a:pt x="1478097" y="142645"/>
                          </a:lnTo>
                          <a:lnTo>
                            <a:pt x="1478755" y="142481"/>
                          </a:lnTo>
                          <a:lnTo>
                            <a:pt x="1479405" y="142330"/>
                          </a:lnTo>
                          <a:lnTo>
                            <a:pt x="1480064" y="142182"/>
                          </a:lnTo>
                          <a:lnTo>
                            <a:pt x="1480210" y="142154"/>
                          </a:lnTo>
                          <a:lnTo>
                            <a:pt x="1480869" y="142008"/>
                          </a:lnTo>
                          <a:lnTo>
                            <a:pt x="1481519" y="141878"/>
                          </a:lnTo>
                          <a:lnTo>
                            <a:pt x="1482278" y="141744"/>
                          </a:lnTo>
                          <a:lnTo>
                            <a:pt x="1482928" y="141594"/>
                          </a:lnTo>
                          <a:lnTo>
                            <a:pt x="1483586" y="141429"/>
                          </a:lnTo>
                          <a:lnTo>
                            <a:pt x="1484237" y="141279"/>
                          </a:lnTo>
                          <a:lnTo>
                            <a:pt x="1484392" y="141254"/>
                          </a:lnTo>
                          <a:lnTo>
                            <a:pt x="1485042" y="141103"/>
                          </a:lnTo>
                          <a:lnTo>
                            <a:pt x="1485700" y="140968"/>
                          </a:lnTo>
                          <a:lnTo>
                            <a:pt x="1486350" y="140839"/>
                          </a:lnTo>
                          <a:lnTo>
                            <a:pt x="1486551" y="140869"/>
                          </a:lnTo>
                          <a:lnTo>
                            <a:pt x="1487109" y="140695"/>
                          </a:lnTo>
                          <a:lnTo>
                            <a:pt x="1487759" y="140545"/>
                          </a:lnTo>
                          <a:lnTo>
                            <a:pt x="1488418" y="140381"/>
                          </a:lnTo>
                          <a:lnTo>
                            <a:pt x="1488565" y="140371"/>
                          </a:lnTo>
                          <a:lnTo>
                            <a:pt x="1489223" y="140207"/>
                          </a:lnTo>
                          <a:lnTo>
                            <a:pt x="1489873" y="140057"/>
                          </a:lnTo>
                          <a:lnTo>
                            <a:pt x="1490531" y="139931"/>
                          </a:lnTo>
                          <a:lnTo>
                            <a:pt x="1491181" y="139803"/>
                          </a:lnTo>
                          <a:lnTo>
                            <a:pt x="1491336" y="139759"/>
                          </a:lnTo>
                          <a:lnTo>
                            <a:pt x="1491987" y="139630"/>
                          </a:lnTo>
                          <a:lnTo>
                            <a:pt x="1492590" y="139500"/>
                          </a:lnTo>
                          <a:lnTo>
                            <a:pt x="1492746" y="139476"/>
                          </a:lnTo>
                          <a:lnTo>
                            <a:pt x="1493249" y="139337"/>
                          </a:lnTo>
                          <a:lnTo>
                            <a:pt x="1493396" y="139326"/>
                          </a:lnTo>
                          <a:lnTo>
                            <a:pt x="1494054" y="139163"/>
                          </a:lnTo>
                          <a:lnTo>
                            <a:pt x="1494704" y="139013"/>
                          </a:lnTo>
                          <a:lnTo>
                            <a:pt x="1495362" y="138898"/>
                          </a:lnTo>
                          <a:lnTo>
                            <a:pt x="1495509" y="138841"/>
                          </a:lnTo>
                          <a:lnTo>
                            <a:pt x="1496013" y="138770"/>
                          </a:lnTo>
                          <a:lnTo>
                            <a:pt x="1496168" y="138726"/>
                          </a:lnTo>
                          <a:lnTo>
                            <a:pt x="1496818" y="138599"/>
                          </a:lnTo>
                          <a:lnTo>
                            <a:pt x="1497422" y="138458"/>
                          </a:lnTo>
                          <a:lnTo>
                            <a:pt x="1497577" y="138435"/>
                          </a:lnTo>
                          <a:lnTo>
                            <a:pt x="1498227" y="138285"/>
                          </a:lnTo>
                          <a:lnTo>
                            <a:pt x="1498885" y="138122"/>
                          </a:lnTo>
                          <a:lnTo>
                            <a:pt x="1499536" y="137983"/>
                          </a:lnTo>
                          <a:lnTo>
                            <a:pt x="1499691" y="137949"/>
                          </a:lnTo>
                          <a:lnTo>
                            <a:pt x="1500194" y="137868"/>
                          </a:lnTo>
                          <a:lnTo>
                            <a:pt x="1500341" y="137811"/>
                          </a:lnTo>
                          <a:lnTo>
                            <a:pt x="1500999" y="137697"/>
                          </a:lnTo>
                          <a:lnTo>
                            <a:pt x="1501603" y="137570"/>
                          </a:lnTo>
                          <a:lnTo>
                            <a:pt x="1501750" y="137560"/>
                          </a:lnTo>
                          <a:lnTo>
                            <a:pt x="1502408" y="137397"/>
                          </a:lnTo>
                          <a:lnTo>
                            <a:pt x="1503058" y="137248"/>
                          </a:lnTo>
                          <a:lnTo>
                            <a:pt x="1503717" y="137085"/>
                          </a:lnTo>
                          <a:lnTo>
                            <a:pt x="1504367" y="136956"/>
                          </a:lnTo>
                          <a:lnTo>
                            <a:pt x="1504522" y="136913"/>
                          </a:lnTo>
                          <a:lnTo>
                            <a:pt x="1505172" y="136785"/>
                          </a:lnTo>
                          <a:lnTo>
                            <a:pt x="1505830" y="136671"/>
                          </a:lnTo>
                          <a:lnTo>
                            <a:pt x="1506032" y="136702"/>
                          </a:lnTo>
                          <a:lnTo>
                            <a:pt x="1506434" y="136534"/>
                          </a:lnTo>
                          <a:lnTo>
                            <a:pt x="1506581" y="136524"/>
                          </a:lnTo>
                        </a:path>
                        <a:path w="1506854" h="1102995">
                          <a:moveTo>
                            <a:pt x="43" y="1100232"/>
                          </a:moveTo>
                          <a:lnTo>
                            <a:pt x="661" y="1067515"/>
                          </a:lnTo>
                          <a:lnTo>
                            <a:pt x="705" y="1065188"/>
                          </a:lnTo>
                          <a:lnTo>
                            <a:pt x="1347" y="1031304"/>
                          </a:lnTo>
                          <a:lnTo>
                            <a:pt x="1389" y="1029117"/>
                          </a:lnTo>
                          <a:lnTo>
                            <a:pt x="2053" y="994115"/>
                          </a:lnTo>
                          <a:lnTo>
                            <a:pt x="2094" y="991927"/>
                          </a:lnTo>
                          <a:lnTo>
                            <a:pt x="2758" y="956732"/>
                          </a:lnTo>
                          <a:lnTo>
                            <a:pt x="2800" y="954423"/>
                          </a:lnTo>
                          <a:lnTo>
                            <a:pt x="3464" y="917218"/>
                          </a:lnTo>
                          <a:lnTo>
                            <a:pt x="3505" y="914891"/>
                          </a:lnTo>
                          <a:lnTo>
                            <a:pt x="4127" y="879985"/>
                          </a:lnTo>
                          <a:lnTo>
                            <a:pt x="4833" y="840429"/>
                          </a:lnTo>
                          <a:lnTo>
                            <a:pt x="5543" y="801250"/>
                          </a:lnTo>
                          <a:lnTo>
                            <a:pt x="6911" y="742511"/>
                          </a:lnTo>
                          <a:lnTo>
                            <a:pt x="9668" y="703205"/>
                          </a:lnTo>
                          <a:lnTo>
                            <a:pt x="15975" y="679533"/>
                          </a:lnTo>
                          <a:lnTo>
                            <a:pt x="16632" y="677977"/>
                          </a:lnTo>
                          <a:lnTo>
                            <a:pt x="16677" y="677678"/>
                          </a:lnTo>
                          <a:lnTo>
                            <a:pt x="16832" y="677744"/>
                          </a:lnTo>
                          <a:lnTo>
                            <a:pt x="17334" y="676370"/>
                          </a:lnTo>
                          <a:lnTo>
                            <a:pt x="17380" y="676173"/>
                          </a:lnTo>
                          <a:lnTo>
                            <a:pt x="17480" y="676527"/>
                          </a:lnTo>
                          <a:lnTo>
                            <a:pt x="18037" y="675037"/>
                          </a:lnTo>
                          <a:lnTo>
                            <a:pt x="18082" y="675241"/>
                          </a:lnTo>
                          <a:lnTo>
                            <a:pt x="18685" y="673972"/>
                          </a:lnTo>
                          <a:lnTo>
                            <a:pt x="18739" y="674217"/>
                          </a:lnTo>
                          <a:lnTo>
                            <a:pt x="19287" y="672918"/>
                          </a:lnTo>
                          <a:lnTo>
                            <a:pt x="19388" y="673202"/>
                          </a:lnTo>
                          <a:lnTo>
                            <a:pt x="19442" y="672942"/>
                          </a:lnTo>
                          <a:lnTo>
                            <a:pt x="20045" y="671752"/>
                          </a:lnTo>
                          <a:lnTo>
                            <a:pt x="20090" y="671963"/>
                          </a:lnTo>
                          <a:lnTo>
                            <a:pt x="20748" y="670662"/>
                          </a:lnTo>
                          <a:lnTo>
                            <a:pt x="20848" y="671023"/>
                          </a:lnTo>
                          <a:lnTo>
                            <a:pt x="21496" y="669617"/>
                          </a:lnTo>
                          <a:lnTo>
                            <a:pt x="21551" y="669871"/>
                          </a:lnTo>
                          <a:lnTo>
                            <a:pt x="22199" y="668619"/>
                          </a:lnTo>
                          <a:lnTo>
                            <a:pt x="22254" y="668754"/>
                          </a:lnTo>
                          <a:lnTo>
                            <a:pt x="22300" y="668967"/>
                          </a:lnTo>
                          <a:lnTo>
                            <a:pt x="22902" y="667727"/>
                          </a:lnTo>
                          <a:lnTo>
                            <a:pt x="23002" y="667882"/>
                          </a:lnTo>
                          <a:lnTo>
                            <a:pt x="23404" y="667033"/>
                          </a:lnTo>
                          <a:lnTo>
                            <a:pt x="23559" y="667104"/>
                          </a:lnTo>
                          <a:lnTo>
                            <a:pt x="23605" y="666862"/>
                          </a:lnTo>
                          <a:lnTo>
                            <a:pt x="23760" y="667038"/>
                          </a:lnTo>
                          <a:lnTo>
                            <a:pt x="24162" y="666080"/>
                          </a:lnTo>
                          <a:lnTo>
                            <a:pt x="24262" y="666319"/>
                          </a:lnTo>
                          <a:lnTo>
                            <a:pt x="24308" y="666051"/>
                          </a:lnTo>
                          <a:lnTo>
                            <a:pt x="24865" y="665178"/>
                          </a:lnTo>
                          <a:lnTo>
                            <a:pt x="24965" y="665530"/>
                          </a:lnTo>
                          <a:lnTo>
                            <a:pt x="25011" y="665290"/>
                          </a:lnTo>
                          <a:lnTo>
                            <a:pt x="25614" y="664285"/>
                          </a:lnTo>
                          <a:lnTo>
                            <a:pt x="25668" y="664538"/>
                          </a:lnTo>
                          <a:lnTo>
                            <a:pt x="26317" y="663441"/>
                          </a:lnTo>
                          <a:lnTo>
                            <a:pt x="26417" y="663775"/>
                          </a:lnTo>
                          <a:lnTo>
                            <a:pt x="27074" y="662609"/>
                          </a:lnTo>
                          <a:lnTo>
                            <a:pt x="27120" y="662819"/>
                          </a:lnTo>
                          <a:lnTo>
                            <a:pt x="27723" y="661918"/>
                          </a:lnTo>
                          <a:lnTo>
                            <a:pt x="27777" y="661746"/>
                          </a:lnTo>
                          <a:lnTo>
                            <a:pt x="27878" y="662111"/>
                          </a:lnTo>
                          <a:lnTo>
                            <a:pt x="28426" y="661006"/>
                          </a:lnTo>
                          <a:lnTo>
                            <a:pt x="28681" y="661218"/>
                          </a:lnTo>
                          <a:lnTo>
                            <a:pt x="28983" y="660381"/>
                          </a:lnTo>
                          <a:lnTo>
                            <a:pt x="29129" y="660529"/>
                          </a:lnTo>
                          <a:lnTo>
                            <a:pt x="29183" y="660267"/>
                          </a:lnTo>
                          <a:lnTo>
                            <a:pt x="29485" y="660319"/>
                          </a:lnTo>
                          <a:lnTo>
                            <a:pt x="29786" y="659507"/>
                          </a:lnTo>
                          <a:lnTo>
                            <a:pt x="29886" y="659875"/>
                          </a:lnTo>
                          <a:lnTo>
                            <a:pt x="30535" y="658744"/>
                          </a:lnTo>
                          <a:lnTo>
                            <a:pt x="30690" y="658998"/>
                          </a:lnTo>
                          <a:lnTo>
                            <a:pt x="31137" y="658068"/>
                          </a:lnTo>
                          <a:lnTo>
                            <a:pt x="31238" y="658328"/>
                          </a:lnTo>
                          <a:lnTo>
                            <a:pt x="31895" y="657249"/>
                          </a:lnTo>
                          <a:lnTo>
                            <a:pt x="32598" y="656548"/>
                          </a:lnTo>
                          <a:lnTo>
                            <a:pt x="33301" y="655820"/>
                          </a:lnTo>
                          <a:lnTo>
                            <a:pt x="34004" y="655095"/>
                          </a:lnTo>
                          <a:lnTo>
                            <a:pt x="34707" y="654420"/>
                          </a:lnTo>
                          <a:lnTo>
                            <a:pt x="35355" y="653775"/>
                          </a:lnTo>
                          <a:lnTo>
                            <a:pt x="36058" y="653045"/>
                          </a:lnTo>
                          <a:lnTo>
                            <a:pt x="36761" y="652378"/>
                          </a:lnTo>
                          <a:lnTo>
                            <a:pt x="37464" y="651698"/>
                          </a:lnTo>
                          <a:lnTo>
                            <a:pt x="38167" y="651001"/>
                          </a:lnTo>
                          <a:lnTo>
                            <a:pt x="38870" y="650357"/>
                          </a:lnTo>
                          <a:lnTo>
                            <a:pt x="39573" y="649669"/>
                          </a:lnTo>
                          <a:lnTo>
                            <a:pt x="40230" y="649040"/>
                          </a:lnTo>
                          <a:lnTo>
                            <a:pt x="40933" y="648400"/>
                          </a:lnTo>
                          <a:lnTo>
                            <a:pt x="41636" y="647747"/>
                          </a:lnTo>
                          <a:lnTo>
                            <a:pt x="42339" y="647077"/>
                          </a:lnTo>
                          <a:lnTo>
                            <a:pt x="43042" y="646455"/>
                          </a:lnTo>
                          <a:lnTo>
                            <a:pt x="43690" y="645864"/>
                          </a:lnTo>
                          <a:lnTo>
                            <a:pt x="44393" y="645197"/>
                          </a:lnTo>
                          <a:lnTo>
                            <a:pt x="45096" y="644568"/>
                          </a:lnTo>
                          <a:lnTo>
                            <a:pt x="45799" y="643943"/>
                          </a:lnTo>
                          <a:lnTo>
                            <a:pt x="46502" y="643286"/>
                          </a:lnTo>
                          <a:lnTo>
                            <a:pt x="47205" y="642681"/>
                          </a:lnTo>
                          <a:lnTo>
                            <a:pt x="47862" y="642101"/>
                          </a:lnTo>
                          <a:lnTo>
                            <a:pt x="48565" y="641453"/>
                          </a:lnTo>
                          <a:lnTo>
                            <a:pt x="49268" y="640841"/>
                          </a:lnTo>
                          <a:lnTo>
                            <a:pt x="49971" y="640231"/>
                          </a:lnTo>
                          <a:lnTo>
                            <a:pt x="50673" y="639591"/>
                          </a:lnTo>
                          <a:lnTo>
                            <a:pt x="51322" y="639027"/>
                          </a:lnTo>
                          <a:lnTo>
                            <a:pt x="52025" y="638438"/>
                          </a:lnTo>
                          <a:lnTo>
                            <a:pt x="52727" y="637812"/>
                          </a:lnTo>
                          <a:lnTo>
                            <a:pt x="53430" y="637206"/>
                          </a:lnTo>
                          <a:lnTo>
                            <a:pt x="54133" y="636615"/>
                          </a:lnTo>
                          <a:lnTo>
                            <a:pt x="54836" y="635985"/>
                          </a:lnTo>
                          <a:lnTo>
                            <a:pt x="55539" y="635402"/>
                          </a:lnTo>
                          <a:lnTo>
                            <a:pt x="56196" y="634847"/>
                          </a:lnTo>
                          <a:lnTo>
                            <a:pt x="56899" y="634233"/>
                          </a:lnTo>
                          <a:lnTo>
                            <a:pt x="57601" y="633639"/>
                          </a:lnTo>
                          <a:lnTo>
                            <a:pt x="58304" y="633057"/>
                          </a:lnTo>
                          <a:lnTo>
                            <a:pt x="59007" y="632440"/>
                          </a:lnTo>
                          <a:lnTo>
                            <a:pt x="59655" y="631895"/>
                          </a:lnTo>
                          <a:lnTo>
                            <a:pt x="60358" y="631325"/>
                          </a:lnTo>
                          <a:lnTo>
                            <a:pt x="61061" y="630729"/>
                          </a:lnTo>
                          <a:lnTo>
                            <a:pt x="61764" y="630138"/>
                          </a:lnTo>
                          <a:lnTo>
                            <a:pt x="62466" y="629571"/>
                          </a:lnTo>
                          <a:lnTo>
                            <a:pt x="63169" y="628964"/>
                          </a:lnTo>
                          <a:lnTo>
                            <a:pt x="63872" y="628393"/>
                          </a:lnTo>
                          <a:lnTo>
                            <a:pt x="64529" y="627854"/>
                          </a:lnTo>
                          <a:lnTo>
                            <a:pt x="65232" y="627267"/>
                          </a:lnTo>
                          <a:lnTo>
                            <a:pt x="65935" y="626685"/>
                          </a:lnTo>
                          <a:lnTo>
                            <a:pt x="66638" y="626125"/>
                          </a:lnTo>
                          <a:lnTo>
                            <a:pt x="67340" y="625529"/>
                          </a:lnTo>
                          <a:lnTo>
                            <a:pt x="67988" y="624997"/>
                          </a:lnTo>
                          <a:lnTo>
                            <a:pt x="68691" y="624439"/>
                          </a:lnTo>
                          <a:lnTo>
                            <a:pt x="69394" y="623865"/>
                          </a:lnTo>
                          <a:lnTo>
                            <a:pt x="70097" y="623286"/>
                          </a:lnTo>
                          <a:lnTo>
                            <a:pt x="70800" y="622733"/>
                          </a:lnTo>
                          <a:lnTo>
                            <a:pt x="71502" y="622149"/>
                          </a:lnTo>
                          <a:lnTo>
                            <a:pt x="72159" y="621614"/>
                          </a:lnTo>
                          <a:lnTo>
                            <a:pt x="72862" y="621062"/>
                          </a:lnTo>
                          <a:lnTo>
                            <a:pt x="73565" y="620495"/>
                          </a:lnTo>
                          <a:lnTo>
                            <a:pt x="74268" y="619924"/>
                          </a:lnTo>
                          <a:lnTo>
                            <a:pt x="74970" y="619377"/>
                          </a:lnTo>
                          <a:lnTo>
                            <a:pt x="75673" y="618801"/>
                          </a:lnTo>
                          <a:lnTo>
                            <a:pt x="76321" y="618282"/>
                          </a:lnTo>
                          <a:lnTo>
                            <a:pt x="77024" y="617731"/>
                          </a:lnTo>
                          <a:lnTo>
                            <a:pt x="77727" y="617175"/>
                          </a:lnTo>
                          <a:lnTo>
                            <a:pt x="78430" y="616607"/>
                          </a:lnTo>
                          <a:lnTo>
                            <a:pt x="79132" y="616065"/>
                          </a:lnTo>
                          <a:lnTo>
                            <a:pt x="79835" y="615500"/>
                          </a:lnTo>
                          <a:lnTo>
                            <a:pt x="80492" y="614977"/>
                          </a:lnTo>
                          <a:lnTo>
                            <a:pt x="81195" y="614432"/>
                          </a:lnTo>
                          <a:lnTo>
                            <a:pt x="81898" y="613882"/>
                          </a:lnTo>
                          <a:lnTo>
                            <a:pt x="82601" y="613320"/>
                          </a:lnTo>
                          <a:lnTo>
                            <a:pt x="83303" y="612783"/>
                          </a:lnTo>
                          <a:lnTo>
                            <a:pt x="84006" y="612224"/>
                          </a:lnTo>
                          <a:lnTo>
                            <a:pt x="84654" y="611716"/>
                          </a:lnTo>
                          <a:lnTo>
                            <a:pt x="85357" y="611172"/>
                          </a:lnTo>
                          <a:lnTo>
                            <a:pt x="86060" y="610631"/>
                          </a:lnTo>
                          <a:lnTo>
                            <a:pt x="86762" y="610071"/>
                          </a:lnTo>
                          <a:lnTo>
                            <a:pt x="87465" y="609539"/>
                          </a:lnTo>
                          <a:lnTo>
                            <a:pt x="88168" y="608990"/>
                          </a:lnTo>
                          <a:lnTo>
                            <a:pt x="88825" y="608478"/>
                          </a:lnTo>
                          <a:lnTo>
                            <a:pt x="89528" y="607939"/>
                          </a:lnTo>
                          <a:lnTo>
                            <a:pt x="90230" y="607403"/>
                          </a:lnTo>
                          <a:lnTo>
                            <a:pt x="90933" y="606849"/>
                          </a:lnTo>
                          <a:lnTo>
                            <a:pt x="91636" y="606321"/>
                          </a:lnTo>
                          <a:lnTo>
                            <a:pt x="92284" y="605825"/>
                          </a:lnTo>
                          <a:lnTo>
                            <a:pt x="92987" y="605279"/>
                          </a:lnTo>
                          <a:lnTo>
                            <a:pt x="93690" y="604742"/>
                          </a:lnTo>
                          <a:lnTo>
                            <a:pt x="94392" y="604213"/>
                          </a:lnTo>
                          <a:lnTo>
                            <a:pt x="95095" y="603663"/>
                          </a:lnTo>
                          <a:lnTo>
                            <a:pt x="95798" y="603138"/>
                          </a:lnTo>
                          <a:lnTo>
                            <a:pt x="96501" y="602602"/>
                          </a:lnTo>
                          <a:lnTo>
                            <a:pt x="97158" y="602100"/>
                          </a:lnTo>
                          <a:lnTo>
                            <a:pt x="97860" y="601567"/>
                          </a:lnTo>
                          <a:lnTo>
                            <a:pt x="98563" y="601042"/>
                          </a:lnTo>
                          <a:lnTo>
                            <a:pt x="99266" y="600498"/>
                          </a:lnTo>
                          <a:lnTo>
                            <a:pt x="99969" y="599977"/>
                          </a:lnTo>
                          <a:lnTo>
                            <a:pt x="100617" y="599489"/>
                          </a:lnTo>
                          <a:lnTo>
                            <a:pt x="101320" y="598956"/>
                          </a:lnTo>
                          <a:lnTo>
                            <a:pt x="102022" y="598425"/>
                          </a:lnTo>
                          <a:lnTo>
                            <a:pt x="102725" y="597907"/>
                          </a:lnTo>
                          <a:lnTo>
                            <a:pt x="103428" y="597368"/>
                          </a:lnTo>
                          <a:lnTo>
                            <a:pt x="104131" y="596847"/>
                          </a:lnTo>
                          <a:lnTo>
                            <a:pt x="104833" y="596323"/>
                          </a:lnTo>
                          <a:lnTo>
                            <a:pt x="105490" y="595829"/>
                          </a:lnTo>
                          <a:lnTo>
                            <a:pt x="106193" y="595303"/>
                          </a:lnTo>
                          <a:lnTo>
                            <a:pt x="106896" y="594788"/>
                          </a:lnTo>
                          <a:lnTo>
                            <a:pt x="107599" y="594255"/>
                          </a:lnTo>
                          <a:lnTo>
                            <a:pt x="108301" y="593738"/>
                          </a:lnTo>
                          <a:lnTo>
                            <a:pt x="108950" y="593258"/>
                          </a:lnTo>
                          <a:lnTo>
                            <a:pt x="109652" y="592736"/>
                          </a:lnTo>
                          <a:lnTo>
                            <a:pt x="110355" y="592212"/>
                          </a:lnTo>
                          <a:lnTo>
                            <a:pt x="111058" y="591701"/>
                          </a:lnTo>
                          <a:lnTo>
                            <a:pt x="111761" y="591174"/>
                          </a:lnTo>
                          <a:lnTo>
                            <a:pt x="112463" y="590659"/>
                          </a:lnTo>
                          <a:lnTo>
                            <a:pt x="113166" y="590144"/>
                          </a:lnTo>
                          <a:lnTo>
                            <a:pt x="113823" y="589659"/>
                          </a:lnTo>
                          <a:lnTo>
                            <a:pt x="114526" y="589139"/>
                          </a:lnTo>
                          <a:lnTo>
                            <a:pt x="115229" y="588631"/>
                          </a:lnTo>
                          <a:lnTo>
                            <a:pt x="115931" y="588109"/>
                          </a:lnTo>
                          <a:lnTo>
                            <a:pt x="116634" y="587597"/>
                          </a:lnTo>
                          <a:lnTo>
                            <a:pt x="117282" y="587124"/>
                          </a:lnTo>
                          <a:lnTo>
                            <a:pt x="117985" y="586612"/>
                          </a:lnTo>
                          <a:lnTo>
                            <a:pt x="118688" y="586095"/>
                          </a:lnTo>
                          <a:lnTo>
                            <a:pt x="119391" y="585590"/>
                          </a:lnTo>
                          <a:lnTo>
                            <a:pt x="120093" y="585074"/>
                          </a:lnTo>
                          <a:lnTo>
                            <a:pt x="120796" y="584564"/>
                          </a:lnTo>
                          <a:lnTo>
                            <a:pt x="121453" y="584089"/>
                          </a:lnTo>
                          <a:lnTo>
                            <a:pt x="122156" y="583580"/>
                          </a:lnTo>
                          <a:lnTo>
                            <a:pt x="122859" y="583067"/>
                          </a:lnTo>
                          <a:lnTo>
                            <a:pt x="123561" y="582565"/>
                          </a:lnTo>
                          <a:lnTo>
                            <a:pt x="124264" y="582053"/>
                          </a:lnTo>
                          <a:lnTo>
                            <a:pt x="124967" y="581547"/>
                          </a:lnTo>
                          <a:lnTo>
                            <a:pt x="125615" y="581080"/>
                          </a:lnTo>
                          <a:lnTo>
                            <a:pt x="126318" y="580577"/>
                          </a:lnTo>
                          <a:lnTo>
                            <a:pt x="127021" y="580066"/>
                          </a:lnTo>
                          <a:lnTo>
                            <a:pt x="127723" y="579567"/>
                          </a:lnTo>
                          <a:lnTo>
                            <a:pt x="128426" y="579060"/>
                          </a:lnTo>
                          <a:lnTo>
                            <a:pt x="129129" y="578556"/>
                          </a:lnTo>
                          <a:lnTo>
                            <a:pt x="129786" y="578087"/>
                          </a:lnTo>
                          <a:lnTo>
                            <a:pt x="130489" y="577586"/>
                          </a:lnTo>
                          <a:lnTo>
                            <a:pt x="131191" y="577080"/>
                          </a:lnTo>
                          <a:lnTo>
                            <a:pt x="131894" y="576583"/>
                          </a:lnTo>
                          <a:lnTo>
                            <a:pt x="132597" y="576080"/>
                          </a:lnTo>
                          <a:lnTo>
                            <a:pt x="133300" y="575580"/>
                          </a:lnTo>
                          <a:lnTo>
                            <a:pt x="133948" y="575120"/>
                          </a:lnTo>
                          <a:lnTo>
                            <a:pt x="134651" y="574623"/>
                          </a:lnTo>
                          <a:lnTo>
                            <a:pt x="135354" y="574120"/>
                          </a:lnTo>
                          <a:lnTo>
                            <a:pt x="136056" y="573626"/>
                          </a:lnTo>
                          <a:lnTo>
                            <a:pt x="136759" y="573128"/>
                          </a:lnTo>
                          <a:lnTo>
                            <a:pt x="137462" y="572629"/>
                          </a:lnTo>
                          <a:lnTo>
                            <a:pt x="138119" y="572166"/>
                          </a:lnTo>
                          <a:lnTo>
                            <a:pt x="138822" y="571673"/>
                          </a:lnTo>
                          <a:lnTo>
                            <a:pt x="139525" y="571173"/>
                          </a:lnTo>
                          <a:lnTo>
                            <a:pt x="140227" y="570682"/>
                          </a:lnTo>
                          <a:lnTo>
                            <a:pt x="140930" y="570187"/>
                          </a:lnTo>
                          <a:lnTo>
                            <a:pt x="141578" y="569731"/>
                          </a:lnTo>
                          <a:lnTo>
                            <a:pt x="142281" y="569238"/>
                          </a:lnTo>
                          <a:lnTo>
                            <a:pt x="142984" y="568748"/>
                          </a:lnTo>
                          <a:lnTo>
                            <a:pt x="143687" y="568252"/>
                          </a:lnTo>
                          <a:lnTo>
                            <a:pt x="144389" y="567762"/>
                          </a:lnTo>
                          <a:lnTo>
                            <a:pt x="145092" y="567271"/>
                          </a:lnTo>
                          <a:lnTo>
                            <a:pt x="145795" y="566778"/>
                          </a:lnTo>
                          <a:lnTo>
                            <a:pt x="146452" y="566321"/>
                          </a:lnTo>
                          <a:lnTo>
                            <a:pt x="147155" y="565833"/>
                          </a:lnTo>
                          <a:lnTo>
                            <a:pt x="147858" y="565341"/>
                          </a:lnTo>
                          <a:lnTo>
                            <a:pt x="148561" y="564854"/>
                          </a:lnTo>
                          <a:lnTo>
                            <a:pt x="149263" y="564366"/>
                          </a:lnTo>
                          <a:lnTo>
                            <a:pt x="149911" y="563916"/>
                          </a:lnTo>
                          <a:lnTo>
                            <a:pt x="150614" y="563427"/>
                          </a:lnTo>
                          <a:lnTo>
                            <a:pt x="151317" y="562943"/>
                          </a:lnTo>
                          <a:lnTo>
                            <a:pt x="152020" y="562454"/>
                          </a:lnTo>
                          <a:lnTo>
                            <a:pt x="152723" y="561969"/>
                          </a:lnTo>
                          <a:lnTo>
                            <a:pt x="153426" y="561484"/>
                          </a:lnTo>
                          <a:lnTo>
                            <a:pt x="154128" y="560998"/>
                          </a:lnTo>
                          <a:lnTo>
                            <a:pt x="154785" y="560545"/>
                          </a:lnTo>
                          <a:lnTo>
                            <a:pt x="155488" y="560063"/>
                          </a:lnTo>
                          <a:lnTo>
                            <a:pt x="156191" y="559578"/>
                          </a:lnTo>
                          <a:lnTo>
                            <a:pt x="156894" y="559095"/>
                          </a:lnTo>
                          <a:lnTo>
                            <a:pt x="157597" y="558613"/>
                          </a:lnTo>
                          <a:lnTo>
                            <a:pt x="158245" y="558168"/>
                          </a:lnTo>
                          <a:lnTo>
                            <a:pt x="158948" y="557686"/>
                          </a:lnTo>
                          <a:lnTo>
                            <a:pt x="159650" y="557206"/>
                          </a:lnTo>
                          <a:lnTo>
                            <a:pt x="160353" y="556724"/>
                          </a:lnTo>
                          <a:lnTo>
                            <a:pt x="161056" y="556244"/>
                          </a:lnTo>
                          <a:lnTo>
                            <a:pt x="161759" y="555764"/>
                          </a:lnTo>
                          <a:lnTo>
                            <a:pt x="162416" y="555316"/>
                          </a:lnTo>
                          <a:lnTo>
                            <a:pt x="163119" y="554837"/>
                          </a:lnTo>
                          <a:lnTo>
                            <a:pt x="163822" y="554359"/>
                          </a:lnTo>
                          <a:lnTo>
                            <a:pt x="164524" y="553880"/>
                          </a:lnTo>
                          <a:lnTo>
                            <a:pt x="165227" y="553403"/>
                          </a:lnTo>
                          <a:lnTo>
                            <a:pt x="165930" y="552926"/>
                          </a:lnTo>
                          <a:lnTo>
                            <a:pt x="166578" y="552486"/>
                          </a:lnTo>
                          <a:lnTo>
                            <a:pt x="167281" y="552010"/>
                          </a:lnTo>
                          <a:lnTo>
                            <a:pt x="167984" y="551534"/>
                          </a:lnTo>
                          <a:lnTo>
                            <a:pt x="168687" y="551058"/>
                          </a:lnTo>
                          <a:lnTo>
                            <a:pt x="169390" y="550583"/>
                          </a:lnTo>
                          <a:lnTo>
                            <a:pt x="170092" y="550108"/>
                          </a:lnTo>
                          <a:lnTo>
                            <a:pt x="170749" y="549665"/>
                          </a:lnTo>
                          <a:lnTo>
                            <a:pt x="171452" y="549192"/>
                          </a:lnTo>
                          <a:lnTo>
                            <a:pt x="172155" y="548718"/>
                          </a:lnTo>
                          <a:lnTo>
                            <a:pt x="172858" y="548245"/>
                          </a:lnTo>
                          <a:lnTo>
                            <a:pt x="173561" y="547773"/>
                          </a:lnTo>
                          <a:lnTo>
                            <a:pt x="174209" y="547337"/>
                          </a:lnTo>
                          <a:lnTo>
                            <a:pt x="174912" y="546865"/>
                          </a:lnTo>
                          <a:lnTo>
                            <a:pt x="175615" y="546395"/>
                          </a:lnTo>
                          <a:lnTo>
                            <a:pt x="176317" y="545923"/>
                          </a:lnTo>
                          <a:lnTo>
                            <a:pt x="177020" y="545453"/>
                          </a:lnTo>
                          <a:lnTo>
                            <a:pt x="177723" y="544984"/>
                          </a:lnTo>
                          <a:lnTo>
                            <a:pt x="178426" y="544513"/>
                          </a:lnTo>
                          <a:lnTo>
                            <a:pt x="179083" y="544075"/>
                          </a:lnTo>
                          <a:lnTo>
                            <a:pt x="179786" y="543607"/>
                          </a:lnTo>
                          <a:lnTo>
                            <a:pt x="180489" y="543138"/>
                          </a:lnTo>
                          <a:lnTo>
                            <a:pt x="181192" y="542670"/>
                          </a:lnTo>
                          <a:lnTo>
                            <a:pt x="181894" y="542203"/>
                          </a:lnTo>
                          <a:lnTo>
                            <a:pt x="182543" y="541772"/>
                          </a:lnTo>
                          <a:lnTo>
                            <a:pt x="183245" y="541304"/>
                          </a:lnTo>
                          <a:lnTo>
                            <a:pt x="183948" y="540840"/>
                          </a:lnTo>
                          <a:lnTo>
                            <a:pt x="184651" y="540373"/>
                          </a:lnTo>
                          <a:lnTo>
                            <a:pt x="185354" y="539907"/>
                          </a:lnTo>
                          <a:lnTo>
                            <a:pt x="186057" y="539444"/>
                          </a:lnTo>
                          <a:lnTo>
                            <a:pt x="186760" y="538977"/>
                          </a:lnTo>
                          <a:lnTo>
                            <a:pt x="187417" y="538543"/>
                          </a:lnTo>
                          <a:lnTo>
                            <a:pt x="188120" y="538082"/>
                          </a:lnTo>
                          <a:lnTo>
                            <a:pt x="188823" y="537616"/>
                          </a:lnTo>
                          <a:lnTo>
                            <a:pt x="189525" y="537153"/>
                          </a:lnTo>
                          <a:lnTo>
                            <a:pt x="190228" y="536692"/>
                          </a:lnTo>
                          <a:lnTo>
                            <a:pt x="190877" y="536265"/>
                          </a:lnTo>
                          <a:lnTo>
                            <a:pt x="191579" y="535801"/>
                          </a:lnTo>
                          <a:lnTo>
                            <a:pt x="192282" y="535343"/>
                          </a:lnTo>
                          <a:lnTo>
                            <a:pt x="192985" y="534880"/>
                          </a:lnTo>
                          <a:lnTo>
                            <a:pt x="193688" y="534419"/>
                          </a:lnTo>
                          <a:lnTo>
                            <a:pt x="194391" y="533961"/>
                          </a:lnTo>
                          <a:lnTo>
                            <a:pt x="195048" y="533530"/>
                          </a:lnTo>
                          <a:lnTo>
                            <a:pt x="195751" y="533068"/>
                          </a:lnTo>
                          <a:lnTo>
                            <a:pt x="196454" y="532612"/>
                          </a:lnTo>
                          <a:lnTo>
                            <a:pt x="197157" y="532152"/>
                          </a:lnTo>
                          <a:lnTo>
                            <a:pt x="197859" y="531693"/>
                          </a:lnTo>
                          <a:lnTo>
                            <a:pt x="198562" y="531238"/>
                          </a:lnTo>
                          <a:lnTo>
                            <a:pt x="199210" y="530815"/>
                          </a:lnTo>
                          <a:lnTo>
                            <a:pt x="199913" y="530354"/>
                          </a:lnTo>
                          <a:lnTo>
                            <a:pt x="200616" y="529901"/>
                          </a:lnTo>
                          <a:lnTo>
                            <a:pt x="201319" y="529444"/>
                          </a:lnTo>
                          <a:lnTo>
                            <a:pt x="202022" y="528986"/>
                          </a:lnTo>
                          <a:lnTo>
                            <a:pt x="202725" y="528534"/>
                          </a:lnTo>
                          <a:lnTo>
                            <a:pt x="203382" y="528108"/>
                          </a:lnTo>
                          <a:lnTo>
                            <a:pt x="204085" y="527649"/>
                          </a:lnTo>
                          <a:lnTo>
                            <a:pt x="204788" y="527198"/>
                          </a:lnTo>
                          <a:lnTo>
                            <a:pt x="205491" y="526743"/>
                          </a:lnTo>
                          <a:lnTo>
                            <a:pt x="206194" y="526287"/>
                          </a:lnTo>
                          <a:lnTo>
                            <a:pt x="206842" y="525870"/>
                          </a:lnTo>
                          <a:lnTo>
                            <a:pt x="207545" y="525420"/>
                          </a:lnTo>
                          <a:lnTo>
                            <a:pt x="208248" y="524963"/>
                          </a:lnTo>
                          <a:lnTo>
                            <a:pt x="208951" y="524514"/>
                          </a:lnTo>
                          <a:lnTo>
                            <a:pt x="209653" y="524062"/>
                          </a:lnTo>
                          <a:lnTo>
                            <a:pt x="210356" y="523607"/>
                          </a:lnTo>
                          <a:lnTo>
                            <a:pt x="211059" y="523162"/>
                          </a:lnTo>
                          <a:lnTo>
                            <a:pt x="211716" y="522739"/>
                          </a:lnTo>
                          <a:lnTo>
                            <a:pt x="212419" y="522284"/>
                          </a:lnTo>
                          <a:lnTo>
                            <a:pt x="213122" y="521838"/>
                          </a:lnTo>
                          <a:lnTo>
                            <a:pt x="213825" y="521387"/>
                          </a:lnTo>
                          <a:lnTo>
                            <a:pt x="214528" y="520934"/>
                          </a:lnTo>
                          <a:lnTo>
                            <a:pt x="215176" y="520521"/>
                          </a:lnTo>
                          <a:lnTo>
                            <a:pt x="215879" y="520077"/>
                          </a:lnTo>
                          <a:lnTo>
                            <a:pt x="216582" y="519624"/>
                          </a:lnTo>
                          <a:lnTo>
                            <a:pt x="217285" y="519178"/>
                          </a:lnTo>
                          <a:lnTo>
                            <a:pt x="217988" y="518732"/>
                          </a:lnTo>
                          <a:lnTo>
                            <a:pt x="218691" y="518279"/>
                          </a:lnTo>
                          <a:lnTo>
                            <a:pt x="219348" y="517863"/>
                          </a:lnTo>
                          <a:lnTo>
                            <a:pt x="220051" y="517422"/>
                          </a:lnTo>
                          <a:lnTo>
                            <a:pt x="220754" y="516970"/>
                          </a:lnTo>
                          <a:lnTo>
                            <a:pt x="221457" y="516527"/>
                          </a:lnTo>
                          <a:lnTo>
                            <a:pt x="222159" y="516081"/>
                          </a:lnTo>
                          <a:lnTo>
                            <a:pt x="222862" y="515631"/>
                          </a:lnTo>
                          <a:lnTo>
                            <a:pt x="223511" y="515221"/>
                          </a:lnTo>
                          <a:lnTo>
                            <a:pt x="224214" y="514784"/>
                          </a:lnTo>
                          <a:lnTo>
                            <a:pt x="224916" y="514334"/>
                          </a:lnTo>
                          <a:lnTo>
                            <a:pt x="225619" y="513891"/>
                          </a:lnTo>
                          <a:lnTo>
                            <a:pt x="226322" y="513450"/>
                          </a:lnTo>
                          <a:lnTo>
                            <a:pt x="227025" y="513001"/>
                          </a:lnTo>
                          <a:lnTo>
                            <a:pt x="227682" y="512588"/>
                          </a:lnTo>
                          <a:lnTo>
                            <a:pt x="228385" y="512153"/>
                          </a:lnTo>
                          <a:lnTo>
                            <a:pt x="229088" y="511704"/>
                          </a:lnTo>
                          <a:lnTo>
                            <a:pt x="229791" y="511264"/>
                          </a:lnTo>
                          <a:lnTo>
                            <a:pt x="230494" y="510824"/>
                          </a:lnTo>
                          <a:lnTo>
                            <a:pt x="231143" y="510417"/>
                          </a:lnTo>
                          <a:lnTo>
                            <a:pt x="231845" y="509970"/>
                          </a:lnTo>
                          <a:lnTo>
                            <a:pt x="232548" y="509538"/>
                          </a:lnTo>
                          <a:lnTo>
                            <a:pt x="233251" y="509092"/>
                          </a:lnTo>
                          <a:lnTo>
                            <a:pt x="233954" y="508652"/>
                          </a:lnTo>
                          <a:lnTo>
                            <a:pt x="234657" y="508217"/>
                          </a:lnTo>
                          <a:lnTo>
                            <a:pt x="235314" y="507805"/>
                          </a:lnTo>
                          <a:lnTo>
                            <a:pt x="236017" y="507360"/>
                          </a:lnTo>
                          <a:lnTo>
                            <a:pt x="236720" y="506930"/>
                          </a:lnTo>
                          <a:lnTo>
                            <a:pt x="237423" y="506486"/>
                          </a:lnTo>
                          <a:lnTo>
                            <a:pt x="238126" y="506049"/>
                          </a:lnTo>
                          <a:lnTo>
                            <a:pt x="238829" y="505616"/>
                          </a:lnTo>
                          <a:lnTo>
                            <a:pt x="239477" y="505212"/>
                          </a:lnTo>
                          <a:lnTo>
                            <a:pt x="240180" y="504766"/>
                          </a:lnTo>
                          <a:lnTo>
                            <a:pt x="240883" y="504339"/>
                          </a:lnTo>
                          <a:lnTo>
                            <a:pt x="241586" y="503898"/>
                          </a:lnTo>
                          <a:lnTo>
                            <a:pt x="242289" y="503461"/>
                          </a:lnTo>
                          <a:lnTo>
                            <a:pt x="242992" y="503032"/>
                          </a:lnTo>
                          <a:lnTo>
                            <a:pt x="243649" y="502623"/>
                          </a:lnTo>
                          <a:lnTo>
                            <a:pt x="244352" y="502180"/>
                          </a:lnTo>
                          <a:lnTo>
                            <a:pt x="245055" y="501755"/>
                          </a:lnTo>
                          <a:lnTo>
                            <a:pt x="245758" y="501316"/>
                          </a:lnTo>
                          <a:lnTo>
                            <a:pt x="246461" y="500880"/>
                          </a:lnTo>
                          <a:lnTo>
                            <a:pt x="247109" y="500481"/>
                          </a:lnTo>
                          <a:lnTo>
                            <a:pt x="247812" y="500053"/>
                          </a:lnTo>
                          <a:lnTo>
                            <a:pt x="248515" y="499612"/>
                          </a:lnTo>
                          <a:lnTo>
                            <a:pt x="249218" y="499186"/>
                          </a:lnTo>
                          <a:lnTo>
                            <a:pt x="249921" y="498752"/>
                          </a:lnTo>
                          <a:lnTo>
                            <a:pt x="250624" y="498315"/>
                          </a:lnTo>
                          <a:lnTo>
                            <a:pt x="251327" y="497893"/>
                          </a:lnTo>
                          <a:lnTo>
                            <a:pt x="251984" y="497488"/>
                          </a:lnTo>
                          <a:lnTo>
                            <a:pt x="252687" y="497047"/>
                          </a:lnTo>
                          <a:lnTo>
                            <a:pt x="253390" y="496625"/>
                          </a:lnTo>
                          <a:lnTo>
                            <a:pt x="254093" y="496192"/>
                          </a:lnTo>
                          <a:lnTo>
                            <a:pt x="254796" y="495758"/>
                          </a:lnTo>
                          <a:lnTo>
                            <a:pt x="255445" y="495362"/>
                          </a:lnTo>
                          <a:lnTo>
                            <a:pt x="256148" y="494940"/>
                          </a:lnTo>
                          <a:lnTo>
                            <a:pt x="256851" y="494502"/>
                          </a:lnTo>
                          <a:lnTo>
                            <a:pt x="257554" y="494079"/>
                          </a:lnTo>
                          <a:lnTo>
                            <a:pt x="258257" y="493650"/>
                          </a:lnTo>
                          <a:lnTo>
                            <a:pt x="258960" y="493215"/>
                          </a:lnTo>
                          <a:lnTo>
                            <a:pt x="259617" y="492817"/>
                          </a:lnTo>
                          <a:lnTo>
                            <a:pt x="260320" y="492397"/>
                          </a:lnTo>
                          <a:lnTo>
                            <a:pt x="261023" y="491960"/>
                          </a:lnTo>
                          <a:lnTo>
                            <a:pt x="261726" y="491540"/>
                          </a:lnTo>
                          <a:lnTo>
                            <a:pt x="262429" y="491112"/>
                          </a:lnTo>
                          <a:lnTo>
                            <a:pt x="263077" y="490718"/>
                          </a:lnTo>
                          <a:lnTo>
                            <a:pt x="263780" y="490288"/>
                          </a:lnTo>
                          <a:lnTo>
                            <a:pt x="264483" y="489872"/>
                          </a:lnTo>
                          <a:lnTo>
                            <a:pt x="265186" y="489436"/>
                          </a:lnTo>
                          <a:lnTo>
                            <a:pt x="265889" y="489015"/>
                          </a:lnTo>
                          <a:lnTo>
                            <a:pt x="266592" y="488592"/>
                          </a:lnTo>
                          <a:lnTo>
                            <a:pt x="267295" y="488158"/>
                          </a:lnTo>
                          <a:lnTo>
                            <a:pt x="267952" y="487764"/>
                          </a:lnTo>
                          <a:lnTo>
                            <a:pt x="268655" y="487351"/>
                          </a:lnTo>
                          <a:lnTo>
                            <a:pt x="269358" y="486917"/>
                          </a:lnTo>
                          <a:lnTo>
                            <a:pt x="270061" y="486498"/>
                          </a:lnTo>
                          <a:lnTo>
                            <a:pt x="270764" y="486076"/>
                          </a:lnTo>
                          <a:lnTo>
                            <a:pt x="271413" y="485685"/>
                          </a:lnTo>
                          <a:lnTo>
                            <a:pt x="272116" y="485256"/>
                          </a:lnTo>
                          <a:lnTo>
                            <a:pt x="272819" y="484846"/>
                          </a:lnTo>
                          <a:lnTo>
                            <a:pt x="273522" y="484414"/>
                          </a:lnTo>
                          <a:lnTo>
                            <a:pt x="274225" y="483995"/>
                          </a:lnTo>
                          <a:lnTo>
                            <a:pt x="274928" y="483578"/>
                          </a:lnTo>
                          <a:lnTo>
                            <a:pt x="275585" y="483181"/>
                          </a:lnTo>
                          <a:lnTo>
                            <a:pt x="276288" y="482754"/>
                          </a:lnTo>
                          <a:lnTo>
                            <a:pt x="276991" y="482347"/>
                          </a:lnTo>
                          <a:lnTo>
                            <a:pt x="277694" y="481916"/>
                          </a:lnTo>
                          <a:lnTo>
                            <a:pt x="278397" y="481498"/>
                          </a:lnTo>
                          <a:lnTo>
                            <a:pt x="279046" y="481113"/>
                          </a:lnTo>
                          <a:lnTo>
                            <a:pt x="279749" y="480695"/>
                          </a:lnTo>
                          <a:lnTo>
                            <a:pt x="280452" y="480265"/>
                          </a:lnTo>
                          <a:lnTo>
                            <a:pt x="281155" y="479860"/>
                          </a:lnTo>
                          <a:lnTo>
                            <a:pt x="281858" y="479434"/>
                          </a:lnTo>
                          <a:lnTo>
                            <a:pt x="282561" y="479015"/>
                          </a:lnTo>
                          <a:lnTo>
                            <a:pt x="283264" y="478605"/>
                          </a:lnTo>
                          <a:lnTo>
                            <a:pt x="283921" y="478212"/>
                          </a:lnTo>
                          <a:lnTo>
                            <a:pt x="284624" y="477784"/>
                          </a:lnTo>
                          <a:lnTo>
                            <a:pt x="285327" y="477381"/>
                          </a:lnTo>
                          <a:lnTo>
                            <a:pt x="286030" y="476956"/>
                          </a:lnTo>
                          <a:lnTo>
                            <a:pt x="286733" y="476539"/>
                          </a:lnTo>
                          <a:lnTo>
                            <a:pt x="287382" y="476157"/>
                          </a:lnTo>
                          <a:lnTo>
                            <a:pt x="288085" y="475745"/>
                          </a:lnTo>
                          <a:lnTo>
                            <a:pt x="288788" y="475317"/>
                          </a:lnTo>
                          <a:lnTo>
                            <a:pt x="289491" y="474915"/>
                          </a:lnTo>
                          <a:lnTo>
                            <a:pt x="290194" y="474495"/>
                          </a:lnTo>
                          <a:lnTo>
                            <a:pt x="290897" y="474076"/>
                          </a:lnTo>
                          <a:lnTo>
                            <a:pt x="291554" y="473692"/>
                          </a:lnTo>
                          <a:lnTo>
                            <a:pt x="292257" y="473282"/>
                          </a:lnTo>
                          <a:lnTo>
                            <a:pt x="292960" y="472856"/>
                          </a:lnTo>
                          <a:lnTo>
                            <a:pt x="293663" y="472456"/>
                          </a:lnTo>
                          <a:lnTo>
                            <a:pt x="294366" y="472036"/>
                          </a:lnTo>
                          <a:lnTo>
                            <a:pt x="295015" y="471654"/>
                          </a:lnTo>
                          <a:lnTo>
                            <a:pt x="295718" y="471241"/>
                          </a:lnTo>
                          <a:lnTo>
                            <a:pt x="296421" y="470836"/>
                          </a:lnTo>
                          <a:lnTo>
                            <a:pt x="297124" y="470411"/>
                          </a:lnTo>
                          <a:lnTo>
                            <a:pt x="297827" y="470010"/>
                          </a:lnTo>
                          <a:lnTo>
                            <a:pt x="298530" y="469595"/>
                          </a:lnTo>
                          <a:lnTo>
                            <a:pt x="299187" y="469207"/>
                          </a:lnTo>
                          <a:lnTo>
                            <a:pt x="299890" y="468796"/>
                          </a:lnTo>
                          <a:lnTo>
                            <a:pt x="300593" y="468393"/>
                          </a:lnTo>
                          <a:lnTo>
                            <a:pt x="301296" y="467969"/>
                          </a:lnTo>
                          <a:lnTo>
                            <a:pt x="302000" y="467571"/>
                          </a:lnTo>
                          <a:lnTo>
                            <a:pt x="302703" y="467157"/>
                          </a:lnTo>
                          <a:lnTo>
                            <a:pt x="303351" y="466777"/>
                          </a:lnTo>
                          <a:lnTo>
                            <a:pt x="304054" y="466365"/>
                          </a:lnTo>
                          <a:lnTo>
                            <a:pt x="304757" y="465966"/>
                          </a:lnTo>
                          <a:lnTo>
                            <a:pt x="305460" y="465544"/>
                          </a:lnTo>
                          <a:lnTo>
                            <a:pt x="306163" y="465144"/>
                          </a:lnTo>
                          <a:lnTo>
                            <a:pt x="306867" y="464735"/>
                          </a:lnTo>
                          <a:lnTo>
                            <a:pt x="307524" y="464350"/>
                          </a:lnTo>
                          <a:lnTo>
                            <a:pt x="308227" y="463940"/>
                          </a:lnTo>
                          <a:lnTo>
                            <a:pt x="308930" y="463543"/>
                          </a:lnTo>
                          <a:lnTo>
                            <a:pt x="309633" y="463122"/>
                          </a:lnTo>
                          <a:lnTo>
                            <a:pt x="310336" y="462724"/>
                          </a:lnTo>
                          <a:lnTo>
                            <a:pt x="310985" y="462350"/>
                          </a:lnTo>
                          <a:lnTo>
                            <a:pt x="311688" y="461939"/>
                          </a:lnTo>
                          <a:lnTo>
                            <a:pt x="312391" y="461527"/>
                          </a:lnTo>
                          <a:lnTo>
                            <a:pt x="313094" y="461135"/>
                          </a:lnTo>
                          <a:lnTo>
                            <a:pt x="313797" y="460715"/>
                          </a:lnTo>
                          <a:lnTo>
                            <a:pt x="314500" y="460316"/>
                          </a:lnTo>
                          <a:lnTo>
                            <a:pt x="315157" y="459941"/>
                          </a:lnTo>
                          <a:lnTo>
                            <a:pt x="315860" y="459531"/>
                          </a:lnTo>
                          <a:lnTo>
                            <a:pt x="316563" y="459121"/>
                          </a:lnTo>
                          <a:lnTo>
                            <a:pt x="317266" y="458731"/>
                          </a:lnTo>
                          <a:lnTo>
                            <a:pt x="317970" y="458312"/>
                          </a:lnTo>
                          <a:lnTo>
                            <a:pt x="318673" y="457914"/>
                          </a:lnTo>
                          <a:lnTo>
                            <a:pt x="319321" y="457544"/>
                          </a:lnTo>
                          <a:lnTo>
                            <a:pt x="320024" y="457139"/>
                          </a:lnTo>
                          <a:lnTo>
                            <a:pt x="320727" y="456726"/>
                          </a:lnTo>
                          <a:lnTo>
                            <a:pt x="321430" y="456341"/>
                          </a:lnTo>
                          <a:lnTo>
                            <a:pt x="322134" y="455925"/>
                          </a:lnTo>
                          <a:lnTo>
                            <a:pt x="322837" y="455525"/>
                          </a:lnTo>
                          <a:lnTo>
                            <a:pt x="323494" y="455154"/>
                          </a:lnTo>
                          <a:lnTo>
                            <a:pt x="324197" y="454750"/>
                          </a:lnTo>
                          <a:lnTo>
                            <a:pt x="324900" y="454339"/>
                          </a:lnTo>
                          <a:lnTo>
                            <a:pt x="325603" y="453955"/>
                          </a:lnTo>
                          <a:lnTo>
                            <a:pt x="326306" y="453540"/>
                          </a:lnTo>
                          <a:lnTo>
                            <a:pt x="326955" y="453168"/>
                          </a:lnTo>
                          <a:lnTo>
                            <a:pt x="327658" y="452775"/>
                          </a:lnTo>
                          <a:lnTo>
                            <a:pt x="328361" y="452376"/>
                          </a:lnTo>
                          <a:lnTo>
                            <a:pt x="329064" y="451963"/>
                          </a:lnTo>
                          <a:lnTo>
                            <a:pt x="329767" y="451582"/>
                          </a:lnTo>
                          <a:lnTo>
                            <a:pt x="330471" y="451171"/>
                          </a:lnTo>
                          <a:lnTo>
                            <a:pt x="331128" y="450794"/>
                          </a:lnTo>
                          <a:lnTo>
                            <a:pt x="331831" y="450403"/>
                          </a:lnTo>
                          <a:lnTo>
                            <a:pt x="332534" y="450005"/>
                          </a:lnTo>
                          <a:lnTo>
                            <a:pt x="333237" y="449594"/>
                          </a:lnTo>
                          <a:lnTo>
                            <a:pt x="333940" y="449214"/>
                          </a:lnTo>
                          <a:lnTo>
                            <a:pt x="334589" y="448849"/>
                          </a:lnTo>
                          <a:lnTo>
                            <a:pt x="335292" y="448435"/>
                          </a:lnTo>
                          <a:lnTo>
                            <a:pt x="335995" y="448042"/>
                          </a:lnTo>
                          <a:lnTo>
                            <a:pt x="336698" y="447650"/>
                          </a:lnTo>
                          <a:lnTo>
                            <a:pt x="337401" y="447237"/>
                          </a:lnTo>
                          <a:lnTo>
                            <a:pt x="338105" y="446858"/>
                          </a:lnTo>
                          <a:lnTo>
                            <a:pt x="338762" y="446492"/>
                          </a:lnTo>
                          <a:lnTo>
                            <a:pt x="340214" y="445671"/>
                          </a:lnTo>
                          <a:lnTo>
                            <a:pt x="340871" y="445297"/>
                          </a:lnTo>
                          <a:lnTo>
                            <a:pt x="341574" y="444885"/>
                          </a:lnTo>
                          <a:lnTo>
                            <a:pt x="342277" y="444508"/>
                          </a:lnTo>
                          <a:lnTo>
                            <a:pt x="342926" y="444146"/>
                          </a:lnTo>
                          <a:lnTo>
                            <a:pt x="343629" y="443739"/>
                          </a:lnTo>
                          <a:lnTo>
                            <a:pt x="344332" y="443344"/>
                          </a:lnTo>
                          <a:lnTo>
                            <a:pt x="345036" y="442960"/>
                          </a:lnTo>
                          <a:lnTo>
                            <a:pt x="345739" y="442549"/>
                          </a:lnTo>
                          <a:lnTo>
                            <a:pt x="346442" y="442170"/>
                          </a:lnTo>
                          <a:lnTo>
                            <a:pt x="347099" y="441807"/>
                          </a:lnTo>
                          <a:lnTo>
                            <a:pt x="347802" y="441400"/>
                          </a:lnTo>
                          <a:lnTo>
                            <a:pt x="348505" y="441008"/>
                          </a:lnTo>
                          <a:lnTo>
                            <a:pt x="349209" y="440624"/>
                          </a:lnTo>
                          <a:lnTo>
                            <a:pt x="349912" y="440215"/>
                          </a:lnTo>
                          <a:lnTo>
                            <a:pt x="350560" y="439851"/>
                          </a:lnTo>
                          <a:lnTo>
                            <a:pt x="351264" y="439478"/>
                          </a:lnTo>
                          <a:lnTo>
                            <a:pt x="351967" y="439077"/>
                          </a:lnTo>
                          <a:lnTo>
                            <a:pt x="352670" y="438682"/>
                          </a:lnTo>
                          <a:lnTo>
                            <a:pt x="353373" y="438305"/>
                          </a:lnTo>
                          <a:lnTo>
                            <a:pt x="354076" y="437896"/>
                          </a:lnTo>
                          <a:lnTo>
                            <a:pt x="354733" y="437527"/>
                          </a:lnTo>
                          <a:lnTo>
                            <a:pt x="355437" y="437157"/>
                          </a:lnTo>
                          <a:lnTo>
                            <a:pt x="356140" y="436756"/>
                          </a:lnTo>
                          <a:lnTo>
                            <a:pt x="356843" y="436363"/>
                          </a:lnTo>
                          <a:lnTo>
                            <a:pt x="357546" y="435987"/>
                          </a:lnTo>
                          <a:lnTo>
                            <a:pt x="358195" y="435625"/>
                          </a:lnTo>
                          <a:lnTo>
                            <a:pt x="358898" y="435218"/>
                          </a:lnTo>
                          <a:lnTo>
                            <a:pt x="359601" y="434845"/>
                          </a:lnTo>
                          <a:lnTo>
                            <a:pt x="360304" y="434451"/>
                          </a:lnTo>
                          <a:lnTo>
                            <a:pt x="361008" y="434055"/>
                          </a:lnTo>
                          <a:lnTo>
                            <a:pt x="361711" y="433685"/>
                          </a:lnTo>
                          <a:lnTo>
                            <a:pt x="362368" y="433317"/>
                          </a:lnTo>
                          <a:lnTo>
                            <a:pt x="363071" y="432911"/>
                          </a:lnTo>
                          <a:lnTo>
                            <a:pt x="363774" y="432541"/>
                          </a:lnTo>
                          <a:lnTo>
                            <a:pt x="364478" y="432147"/>
                          </a:lnTo>
                          <a:lnTo>
                            <a:pt x="365181" y="431753"/>
                          </a:lnTo>
                          <a:lnTo>
                            <a:pt x="365829" y="431398"/>
                          </a:lnTo>
                          <a:lnTo>
                            <a:pt x="366533" y="431025"/>
                          </a:lnTo>
                          <a:lnTo>
                            <a:pt x="367236" y="430620"/>
                          </a:lnTo>
                          <a:lnTo>
                            <a:pt x="368697" y="429814"/>
                          </a:lnTo>
                          <a:lnTo>
                            <a:pt x="369345" y="429461"/>
                          </a:lnTo>
                          <a:lnTo>
                            <a:pt x="370048" y="429098"/>
                          </a:lnTo>
                          <a:lnTo>
                            <a:pt x="370706" y="428733"/>
                          </a:lnTo>
                          <a:lnTo>
                            <a:pt x="371409" y="428330"/>
                          </a:lnTo>
                          <a:lnTo>
                            <a:pt x="372112" y="427959"/>
                          </a:lnTo>
                          <a:lnTo>
                            <a:pt x="372815" y="427571"/>
                          </a:lnTo>
                          <a:lnTo>
                            <a:pt x="373519" y="427176"/>
                          </a:lnTo>
                          <a:lnTo>
                            <a:pt x="374167" y="426824"/>
                          </a:lnTo>
                          <a:lnTo>
                            <a:pt x="374871" y="426458"/>
                          </a:lnTo>
                          <a:lnTo>
                            <a:pt x="375574" y="426055"/>
                          </a:lnTo>
                          <a:lnTo>
                            <a:pt x="376277" y="425681"/>
                          </a:lnTo>
                          <a:lnTo>
                            <a:pt x="376980" y="425300"/>
                          </a:lnTo>
                          <a:lnTo>
                            <a:pt x="377683" y="424901"/>
                          </a:lnTo>
                          <a:lnTo>
                            <a:pt x="378341" y="424549"/>
                          </a:lnTo>
                          <a:lnTo>
                            <a:pt x="379044" y="424184"/>
                          </a:lnTo>
                          <a:lnTo>
                            <a:pt x="379747" y="423782"/>
                          </a:lnTo>
                          <a:lnTo>
                            <a:pt x="380450" y="423410"/>
                          </a:lnTo>
                          <a:lnTo>
                            <a:pt x="381153" y="423030"/>
                          </a:lnTo>
                          <a:lnTo>
                            <a:pt x="381802" y="422675"/>
                          </a:lnTo>
                          <a:lnTo>
                            <a:pt x="382505" y="422283"/>
                          </a:lnTo>
                          <a:lnTo>
                            <a:pt x="383209" y="421925"/>
                          </a:lnTo>
                          <a:lnTo>
                            <a:pt x="383912" y="421524"/>
                          </a:lnTo>
                          <a:lnTo>
                            <a:pt x="384615" y="421149"/>
                          </a:lnTo>
                          <a:lnTo>
                            <a:pt x="385318" y="420775"/>
                          </a:lnTo>
                          <a:lnTo>
                            <a:pt x="385975" y="420415"/>
                          </a:lnTo>
                          <a:lnTo>
                            <a:pt x="386679" y="420024"/>
                          </a:lnTo>
                          <a:lnTo>
                            <a:pt x="387382" y="419667"/>
                          </a:lnTo>
                          <a:lnTo>
                            <a:pt x="388834" y="418881"/>
                          </a:lnTo>
                          <a:lnTo>
                            <a:pt x="389437" y="418547"/>
                          </a:lnTo>
                          <a:lnTo>
                            <a:pt x="390140" y="418169"/>
                          </a:lnTo>
                          <a:lnTo>
                            <a:pt x="390844" y="417775"/>
                          </a:lnTo>
                          <a:lnTo>
                            <a:pt x="391547" y="417420"/>
                          </a:lnTo>
                          <a:lnTo>
                            <a:pt x="392250" y="417026"/>
                          </a:lnTo>
                          <a:lnTo>
                            <a:pt x="392953" y="416649"/>
                          </a:lnTo>
                          <a:lnTo>
                            <a:pt x="393611" y="416302"/>
                          </a:lnTo>
                          <a:lnTo>
                            <a:pt x="394314" y="415924"/>
                          </a:lnTo>
                          <a:lnTo>
                            <a:pt x="395017" y="415531"/>
                          </a:lnTo>
                          <a:lnTo>
                            <a:pt x="395720" y="415179"/>
                          </a:lnTo>
                          <a:lnTo>
                            <a:pt x="396424" y="414785"/>
                          </a:lnTo>
                          <a:lnTo>
                            <a:pt x="397072" y="414435"/>
                          </a:lnTo>
                          <a:lnTo>
                            <a:pt x="397775" y="414066"/>
                          </a:lnTo>
                          <a:lnTo>
                            <a:pt x="398479" y="413695"/>
                          </a:lnTo>
                          <a:lnTo>
                            <a:pt x="399182" y="413298"/>
                          </a:lnTo>
                          <a:lnTo>
                            <a:pt x="399885" y="412947"/>
                          </a:lnTo>
                          <a:lnTo>
                            <a:pt x="400589" y="412560"/>
                          </a:lnTo>
                          <a:lnTo>
                            <a:pt x="401292" y="412180"/>
                          </a:lnTo>
                          <a:lnTo>
                            <a:pt x="401949" y="411836"/>
                          </a:lnTo>
                          <a:lnTo>
                            <a:pt x="402652" y="411466"/>
                          </a:lnTo>
                          <a:lnTo>
                            <a:pt x="403356" y="411071"/>
                          </a:lnTo>
                          <a:lnTo>
                            <a:pt x="404059" y="410721"/>
                          </a:lnTo>
                          <a:lnTo>
                            <a:pt x="404762" y="410334"/>
                          </a:lnTo>
                          <a:lnTo>
                            <a:pt x="405411" y="409987"/>
                          </a:lnTo>
                          <a:lnTo>
                            <a:pt x="406114" y="409615"/>
                          </a:lnTo>
                          <a:lnTo>
                            <a:pt x="406817" y="409252"/>
                          </a:lnTo>
                          <a:lnTo>
                            <a:pt x="407521" y="408857"/>
                          </a:lnTo>
                          <a:lnTo>
                            <a:pt x="408224" y="408504"/>
                          </a:lnTo>
                          <a:lnTo>
                            <a:pt x="408927" y="408124"/>
                          </a:lnTo>
                          <a:lnTo>
                            <a:pt x="409585" y="407770"/>
                          </a:lnTo>
                          <a:lnTo>
                            <a:pt x="410288" y="407401"/>
                          </a:lnTo>
                          <a:lnTo>
                            <a:pt x="410991" y="407039"/>
                          </a:lnTo>
                          <a:lnTo>
                            <a:pt x="411694" y="406645"/>
                          </a:lnTo>
                          <a:lnTo>
                            <a:pt x="412397" y="406295"/>
                          </a:lnTo>
                          <a:lnTo>
                            <a:pt x="413046" y="405955"/>
                          </a:lnTo>
                          <a:lnTo>
                            <a:pt x="413750" y="405569"/>
                          </a:lnTo>
                          <a:lnTo>
                            <a:pt x="414453" y="405196"/>
                          </a:lnTo>
                          <a:lnTo>
                            <a:pt x="415156" y="404840"/>
                          </a:lnTo>
                          <a:lnTo>
                            <a:pt x="415859" y="404448"/>
                          </a:lnTo>
                          <a:lnTo>
                            <a:pt x="416563" y="404093"/>
                          </a:lnTo>
                          <a:lnTo>
                            <a:pt x="417220" y="403754"/>
                          </a:lnTo>
                          <a:lnTo>
                            <a:pt x="417923" y="403369"/>
                          </a:lnTo>
                          <a:lnTo>
                            <a:pt x="418627" y="402997"/>
                          </a:lnTo>
                          <a:lnTo>
                            <a:pt x="419330" y="402642"/>
                          </a:lnTo>
                          <a:lnTo>
                            <a:pt x="420033" y="402251"/>
                          </a:lnTo>
                          <a:lnTo>
                            <a:pt x="420682" y="401907"/>
                          </a:lnTo>
                          <a:lnTo>
                            <a:pt x="421385" y="401561"/>
                          </a:lnTo>
                          <a:lnTo>
                            <a:pt x="422088" y="401183"/>
                          </a:lnTo>
                          <a:lnTo>
                            <a:pt x="422792" y="400807"/>
                          </a:lnTo>
                          <a:lnTo>
                            <a:pt x="423495" y="400459"/>
                          </a:lnTo>
                          <a:lnTo>
                            <a:pt x="424198" y="400068"/>
                          </a:lnTo>
                          <a:lnTo>
                            <a:pt x="424856" y="399719"/>
                          </a:lnTo>
                          <a:lnTo>
                            <a:pt x="425559" y="399375"/>
                          </a:lnTo>
                          <a:lnTo>
                            <a:pt x="426262" y="398997"/>
                          </a:lnTo>
                          <a:lnTo>
                            <a:pt x="426966" y="398623"/>
                          </a:lnTo>
                          <a:lnTo>
                            <a:pt x="427669" y="398276"/>
                          </a:lnTo>
                          <a:lnTo>
                            <a:pt x="428318" y="397935"/>
                          </a:lnTo>
                          <a:lnTo>
                            <a:pt x="429021" y="397546"/>
                          </a:lnTo>
                          <a:lnTo>
                            <a:pt x="429724" y="397197"/>
                          </a:lnTo>
                          <a:lnTo>
                            <a:pt x="430427" y="396827"/>
                          </a:lnTo>
                          <a:lnTo>
                            <a:pt x="431131" y="396448"/>
                          </a:lnTo>
                          <a:lnTo>
                            <a:pt x="431834" y="396108"/>
                          </a:lnTo>
                          <a:lnTo>
                            <a:pt x="432491" y="395761"/>
                          </a:lnTo>
                          <a:lnTo>
                            <a:pt x="433195" y="395372"/>
                          </a:lnTo>
                          <a:lnTo>
                            <a:pt x="433898" y="395026"/>
                          </a:lnTo>
                          <a:lnTo>
                            <a:pt x="434601" y="394656"/>
                          </a:lnTo>
                          <a:lnTo>
                            <a:pt x="435305" y="394279"/>
                          </a:lnTo>
                          <a:lnTo>
                            <a:pt x="435953" y="393946"/>
                          </a:lnTo>
                          <a:lnTo>
                            <a:pt x="436657" y="393602"/>
                          </a:lnTo>
                          <a:lnTo>
                            <a:pt x="437360" y="393214"/>
                          </a:lnTo>
                          <a:lnTo>
                            <a:pt x="438063" y="392864"/>
                          </a:lnTo>
                          <a:lnTo>
                            <a:pt x="438767" y="392500"/>
                          </a:lnTo>
                          <a:lnTo>
                            <a:pt x="439470" y="392119"/>
                          </a:lnTo>
                          <a:lnTo>
                            <a:pt x="440128" y="391786"/>
                          </a:lnTo>
                          <a:lnTo>
                            <a:pt x="440831" y="391442"/>
                          </a:lnTo>
                          <a:lnTo>
                            <a:pt x="441534" y="391056"/>
                          </a:lnTo>
                          <a:lnTo>
                            <a:pt x="442237" y="390708"/>
                          </a:lnTo>
                          <a:lnTo>
                            <a:pt x="442941" y="390344"/>
                          </a:lnTo>
                          <a:lnTo>
                            <a:pt x="443590" y="390008"/>
                          </a:lnTo>
                          <a:lnTo>
                            <a:pt x="444293" y="389634"/>
                          </a:lnTo>
                          <a:lnTo>
                            <a:pt x="444996" y="389298"/>
                          </a:lnTo>
                          <a:lnTo>
                            <a:pt x="445700" y="388912"/>
                          </a:lnTo>
                          <a:lnTo>
                            <a:pt x="446403" y="388560"/>
                          </a:lnTo>
                          <a:lnTo>
                            <a:pt x="447106" y="388204"/>
                          </a:lnTo>
                          <a:lnTo>
                            <a:pt x="447764" y="387861"/>
                          </a:lnTo>
                          <a:lnTo>
                            <a:pt x="448467" y="387489"/>
                          </a:lnTo>
                          <a:lnTo>
                            <a:pt x="449170" y="387153"/>
                          </a:lnTo>
                          <a:lnTo>
                            <a:pt x="449874" y="386769"/>
                          </a:lnTo>
                          <a:lnTo>
                            <a:pt x="450577" y="386418"/>
                          </a:lnTo>
                          <a:lnTo>
                            <a:pt x="451226" y="386090"/>
                          </a:lnTo>
                          <a:lnTo>
                            <a:pt x="451929" y="385728"/>
                          </a:lnTo>
                          <a:lnTo>
                            <a:pt x="452632" y="385352"/>
                          </a:lnTo>
                          <a:lnTo>
                            <a:pt x="453336" y="385021"/>
                          </a:lnTo>
                          <a:lnTo>
                            <a:pt x="454039" y="384640"/>
                          </a:lnTo>
                          <a:lnTo>
                            <a:pt x="454743" y="384285"/>
                          </a:lnTo>
                          <a:lnTo>
                            <a:pt x="455400" y="383957"/>
                          </a:lnTo>
                          <a:lnTo>
                            <a:pt x="456103" y="383596"/>
                          </a:lnTo>
                          <a:lnTo>
                            <a:pt x="456806" y="383222"/>
                          </a:lnTo>
                          <a:lnTo>
                            <a:pt x="457510" y="382892"/>
                          </a:lnTo>
                          <a:lnTo>
                            <a:pt x="458213" y="382512"/>
                          </a:lnTo>
                          <a:lnTo>
                            <a:pt x="458917" y="382158"/>
                          </a:lnTo>
                          <a:lnTo>
                            <a:pt x="459565" y="381832"/>
                          </a:lnTo>
                          <a:lnTo>
                            <a:pt x="460269" y="381479"/>
                          </a:lnTo>
                          <a:lnTo>
                            <a:pt x="460972" y="381098"/>
                          </a:lnTo>
                          <a:lnTo>
                            <a:pt x="461676" y="380771"/>
                          </a:lnTo>
                          <a:lnTo>
                            <a:pt x="462379" y="380398"/>
                          </a:lnTo>
                          <a:lnTo>
                            <a:pt x="463082" y="380039"/>
                          </a:lnTo>
                          <a:lnTo>
                            <a:pt x="463740" y="379713"/>
                          </a:lnTo>
                          <a:lnTo>
                            <a:pt x="464443" y="379360"/>
                          </a:lnTo>
                          <a:lnTo>
                            <a:pt x="465146" y="378983"/>
                          </a:lnTo>
                          <a:lnTo>
                            <a:pt x="465850" y="378657"/>
                          </a:lnTo>
                          <a:lnTo>
                            <a:pt x="466553" y="378283"/>
                          </a:lnTo>
                          <a:lnTo>
                            <a:pt x="467202" y="377953"/>
                          </a:lnTo>
                          <a:lnTo>
                            <a:pt x="467905" y="377602"/>
                          </a:lnTo>
                          <a:lnTo>
                            <a:pt x="468609" y="377258"/>
                          </a:lnTo>
                          <a:lnTo>
                            <a:pt x="469312" y="376878"/>
                          </a:lnTo>
                          <a:lnTo>
                            <a:pt x="470015" y="376549"/>
                          </a:lnTo>
                          <a:lnTo>
                            <a:pt x="470719" y="376184"/>
                          </a:lnTo>
                          <a:lnTo>
                            <a:pt x="471376" y="375846"/>
                          </a:lnTo>
                          <a:lnTo>
                            <a:pt x="472080" y="375499"/>
                          </a:lnTo>
                          <a:lnTo>
                            <a:pt x="472783" y="375154"/>
                          </a:lnTo>
                          <a:lnTo>
                            <a:pt x="473486" y="374775"/>
                          </a:lnTo>
                          <a:lnTo>
                            <a:pt x="474135" y="374450"/>
                          </a:lnTo>
                          <a:lnTo>
                            <a:pt x="474793" y="374127"/>
                          </a:lnTo>
                          <a:lnTo>
                            <a:pt x="475542" y="373755"/>
                          </a:lnTo>
                          <a:lnTo>
                            <a:pt x="476245" y="373402"/>
                          </a:lnTo>
                          <a:lnTo>
                            <a:pt x="476949" y="373065"/>
                          </a:lnTo>
                          <a:lnTo>
                            <a:pt x="477652" y="372687"/>
                          </a:lnTo>
                          <a:lnTo>
                            <a:pt x="478309" y="372356"/>
                          </a:lnTo>
                          <a:lnTo>
                            <a:pt x="478958" y="372035"/>
                          </a:lnTo>
                          <a:lnTo>
                            <a:pt x="479716" y="371663"/>
                          </a:lnTo>
                          <a:lnTo>
                            <a:pt x="480420" y="371313"/>
                          </a:lnTo>
                          <a:lnTo>
                            <a:pt x="481123" y="370976"/>
                          </a:lnTo>
                          <a:lnTo>
                            <a:pt x="481826" y="370599"/>
                          </a:lnTo>
                          <a:lnTo>
                            <a:pt x="482475" y="370272"/>
                          </a:lnTo>
                          <a:lnTo>
                            <a:pt x="483133" y="369950"/>
                          </a:lnTo>
                          <a:lnTo>
                            <a:pt x="483882" y="369586"/>
                          </a:lnTo>
                          <a:lnTo>
                            <a:pt x="484586" y="369230"/>
                          </a:lnTo>
                          <a:lnTo>
                            <a:pt x="485289" y="368902"/>
                          </a:lnTo>
                          <a:lnTo>
                            <a:pt x="485992" y="368525"/>
                          </a:lnTo>
                          <a:lnTo>
                            <a:pt x="486650" y="368192"/>
                          </a:lnTo>
                          <a:lnTo>
                            <a:pt x="487299" y="367872"/>
                          </a:lnTo>
                          <a:lnTo>
                            <a:pt x="488056" y="367509"/>
                          </a:lnTo>
                          <a:lnTo>
                            <a:pt x="488760" y="367155"/>
                          </a:lnTo>
                          <a:lnTo>
                            <a:pt x="489463" y="366826"/>
                          </a:lnTo>
                          <a:lnTo>
                            <a:pt x="490112" y="366502"/>
                          </a:lnTo>
                          <a:lnTo>
                            <a:pt x="490816" y="366126"/>
                          </a:lnTo>
                          <a:lnTo>
                            <a:pt x="491473" y="365801"/>
                          </a:lnTo>
                          <a:lnTo>
                            <a:pt x="492222" y="365446"/>
                          </a:lnTo>
                          <a:lnTo>
                            <a:pt x="492926" y="365086"/>
                          </a:lnTo>
                          <a:lnTo>
                            <a:pt x="493629" y="364766"/>
                          </a:lnTo>
                          <a:lnTo>
                            <a:pt x="494287" y="364434"/>
                          </a:lnTo>
                          <a:lnTo>
                            <a:pt x="494990" y="364060"/>
                          </a:lnTo>
                          <a:lnTo>
                            <a:pt x="495639" y="363736"/>
                          </a:lnTo>
                          <a:lnTo>
                            <a:pt x="496397" y="363382"/>
                          </a:lnTo>
                          <a:lnTo>
                            <a:pt x="497100" y="363024"/>
                          </a:lnTo>
                          <a:lnTo>
                            <a:pt x="497749" y="362708"/>
                          </a:lnTo>
                          <a:lnTo>
                            <a:pt x="498453" y="362381"/>
                          </a:lnTo>
                          <a:lnTo>
                            <a:pt x="499156" y="362008"/>
                          </a:lnTo>
                          <a:lnTo>
                            <a:pt x="499814" y="361679"/>
                          </a:lnTo>
                          <a:lnTo>
                            <a:pt x="500563" y="361333"/>
                          </a:lnTo>
                          <a:lnTo>
                            <a:pt x="501266" y="360969"/>
                          </a:lnTo>
                          <a:lnTo>
                            <a:pt x="501924" y="360654"/>
                          </a:lnTo>
                          <a:lnTo>
                            <a:pt x="502627" y="360328"/>
                          </a:lnTo>
                          <a:lnTo>
                            <a:pt x="503331" y="359955"/>
                          </a:lnTo>
                          <a:lnTo>
                            <a:pt x="504034" y="359630"/>
                          </a:lnTo>
                          <a:lnTo>
                            <a:pt x="504738" y="359282"/>
                          </a:lnTo>
                          <a:lnTo>
                            <a:pt x="505386" y="358961"/>
                          </a:lnTo>
                          <a:lnTo>
                            <a:pt x="506090" y="358606"/>
                          </a:lnTo>
                          <a:lnTo>
                            <a:pt x="506793" y="358289"/>
                          </a:lnTo>
                          <a:lnTo>
                            <a:pt x="507497" y="357917"/>
                          </a:lnTo>
                          <a:lnTo>
                            <a:pt x="508200" y="357586"/>
                          </a:lnTo>
                          <a:lnTo>
                            <a:pt x="508903" y="357247"/>
                          </a:lnTo>
                          <a:lnTo>
                            <a:pt x="509561" y="356918"/>
                          </a:lnTo>
                          <a:lnTo>
                            <a:pt x="510265" y="356566"/>
                          </a:lnTo>
                          <a:lnTo>
                            <a:pt x="510968" y="356249"/>
                          </a:lnTo>
                          <a:lnTo>
                            <a:pt x="511671" y="355878"/>
                          </a:lnTo>
                          <a:lnTo>
                            <a:pt x="512375" y="355550"/>
                          </a:lnTo>
                          <a:lnTo>
                            <a:pt x="512978" y="355234"/>
                          </a:lnTo>
                          <a:lnTo>
                            <a:pt x="513727" y="354891"/>
                          </a:lnTo>
                          <a:lnTo>
                            <a:pt x="514431" y="354532"/>
                          </a:lnTo>
                          <a:lnTo>
                            <a:pt x="515088" y="354221"/>
                          </a:lnTo>
                          <a:lnTo>
                            <a:pt x="515837" y="353854"/>
                          </a:lnTo>
                          <a:lnTo>
                            <a:pt x="516541" y="353519"/>
                          </a:lnTo>
                          <a:lnTo>
                            <a:pt x="517198" y="353208"/>
                          </a:lnTo>
                          <a:lnTo>
                            <a:pt x="517902" y="352861"/>
                          </a:lnTo>
                          <a:lnTo>
                            <a:pt x="518605" y="352505"/>
                          </a:lnTo>
                          <a:lnTo>
                            <a:pt x="519254" y="352194"/>
                          </a:lnTo>
                          <a:lnTo>
                            <a:pt x="520012" y="351828"/>
                          </a:lnTo>
                          <a:lnTo>
                            <a:pt x="520661" y="351510"/>
                          </a:lnTo>
                          <a:lnTo>
                            <a:pt x="521319" y="351185"/>
                          </a:lnTo>
                          <a:lnTo>
                            <a:pt x="522068" y="350847"/>
                          </a:lnTo>
                          <a:lnTo>
                            <a:pt x="522771" y="350484"/>
                          </a:lnTo>
                          <a:lnTo>
                            <a:pt x="523429" y="350175"/>
                          </a:lnTo>
                          <a:lnTo>
                            <a:pt x="524178" y="349817"/>
                          </a:lnTo>
                          <a:lnTo>
                            <a:pt x="524836" y="349492"/>
                          </a:lnTo>
                          <a:lnTo>
                            <a:pt x="525539" y="349170"/>
                          </a:lnTo>
                          <a:lnTo>
                            <a:pt x="526243" y="348832"/>
                          </a:lnTo>
                          <a:lnTo>
                            <a:pt x="526946" y="348470"/>
                          </a:lnTo>
                          <a:lnTo>
                            <a:pt x="527595" y="348161"/>
                          </a:lnTo>
                          <a:lnTo>
                            <a:pt x="528253" y="347854"/>
                          </a:lnTo>
                          <a:lnTo>
                            <a:pt x="529002" y="347489"/>
                          </a:lnTo>
                          <a:lnTo>
                            <a:pt x="529706" y="347160"/>
                          </a:lnTo>
                          <a:lnTo>
                            <a:pt x="530409" y="346830"/>
                          </a:lnTo>
                          <a:lnTo>
                            <a:pt x="531113" y="346463"/>
                          </a:lnTo>
                          <a:lnTo>
                            <a:pt x="531770" y="346155"/>
                          </a:lnTo>
                          <a:lnTo>
                            <a:pt x="532419" y="345848"/>
                          </a:lnTo>
                          <a:lnTo>
                            <a:pt x="533177" y="345484"/>
                          </a:lnTo>
                          <a:lnTo>
                            <a:pt x="533880" y="345157"/>
                          </a:lnTo>
                          <a:lnTo>
                            <a:pt x="534584" y="344827"/>
                          </a:lnTo>
                          <a:lnTo>
                            <a:pt x="535233" y="344514"/>
                          </a:lnTo>
                          <a:lnTo>
                            <a:pt x="535936" y="344155"/>
                          </a:lnTo>
                          <a:lnTo>
                            <a:pt x="536594" y="343850"/>
                          </a:lnTo>
                          <a:lnTo>
                            <a:pt x="537343" y="343493"/>
                          </a:lnTo>
                          <a:lnTo>
                            <a:pt x="538047" y="343160"/>
                          </a:lnTo>
                          <a:lnTo>
                            <a:pt x="538750" y="342839"/>
                          </a:lnTo>
                          <a:lnTo>
                            <a:pt x="539408" y="342518"/>
                          </a:lnTo>
                          <a:lnTo>
                            <a:pt x="540111" y="342162"/>
                          </a:lnTo>
                          <a:lnTo>
                            <a:pt x="540760" y="341857"/>
                          </a:lnTo>
                          <a:lnTo>
                            <a:pt x="541518" y="341501"/>
                          </a:lnTo>
                          <a:lnTo>
                            <a:pt x="542222" y="341171"/>
                          </a:lnTo>
                          <a:lnTo>
                            <a:pt x="542871" y="340866"/>
                          </a:lnTo>
                          <a:lnTo>
                            <a:pt x="543574" y="340538"/>
                          </a:lnTo>
                          <a:lnTo>
                            <a:pt x="544278" y="340175"/>
                          </a:lnTo>
                          <a:lnTo>
                            <a:pt x="544935" y="339872"/>
                          </a:lnTo>
                          <a:lnTo>
                            <a:pt x="545685" y="339524"/>
                          </a:lnTo>
                          <a:lnTo>
                            <a:pt x="546388" y="339187"/>
                          </a:lnTo>
                          <a:lnTo>
                            <a:pt x="547046" y="338884"/>
                          </a:lnTo>
                          <a:lnTo>
                            <a:pt x="547749" y="338556"/>
                          </a:lnTo>
                          <a:lnTo>
                            <a:pt x="548453" y="338195"/>
                          </a:lnTo>
                          <a:lnTo>
                            <a:pt x="549102" y="337892"/>
                          </a:lnTo>
                          <a:lnTo>
                            <a:pt x="549860" y="337545"/>
                          </a:lnTo>
                          <a:lnTo>
                            <a:pt x="550509" y="337235"/>
                          </a:lnTo>
                          <a:lnTo>
                            <a:pt x="551212" y="336907"/>
                          </a:lnTo>
                          <a:lnTo>
                            <a:pt x="551916" y="336589"/>
                          </a:lnTo>
                          <a:lnTo>
                            <a:pt x="552619" y="336226"/>
                          </a:lnTo>
                          <a:lnTo>
                            <a:pt x="553277" y="335919"/>
                          </a:lnTo>
                          <a:lnTo>
                            <a:pt x="554026" y="335581"/>
                          </a:lnTo>
                          <a:lnTo>
                            <a:pt x="554684" y="335264"/>
                          </a:lnTo>
                          <a:lnTo>
                            <a:pt x="555387" y="334938"/>
                          </a:lnTo>
                          <a:lnTo>
                            <a:pt x="556091" y="334619"/>
                          </a:lnTo>
                          <a:lnTo>
                            <a:pt x="556794" y="334258"/>
                          </a:lnTo>
                          <a:lnTo>
                            <a:pt x="557443" y="333953"/>
                          </a:lnTo>
                          <a:lnTo>
                            <a:pt x="558101" y="333652"/>
                          </a:lnTo>
                          <a:lnTo>
                            <a:pt x="558850" y="333307"/>
                          </a:lnTo>
                          <a:lnTo>
                            <a:pt x="559554" y="332975"/>
                          </a:lnTo>
                          <a:lnTo>
                            <a:pt x="560257" y="332665"/>
                          </a:lnTo>
                          <a:lnTo>
                            <a:pt x="560961" y="332305"/>
                          </a:lnTo>
                          <a:lnTo>
                            <a:pt x="561618" y="331992"/>
                          </a:lnTo>
                          <a:lnTo>
                            <a:pt x="562268" y="331693"/>
                          </a:lnTo>
                          <a:lnTo>
                            <a:pt x="563025" y="331348"/>
                          </a:lnTo>
                          <a:lnTo>
                            <a:pt x="563729" y="331019"/>
                          </a:lnTo>
                          <a:lnTo>
                            <a:pt x="564433" y="330709"/>
                          </a:lnTo>
                          <a:lnTo>
                            <a:pt x="565136" y="330349"/>
                          </a:lnTo>
                          <a:lnTo>
                            <a:pt x="565785" y="330042"/>
                          </a:lnTo>
                          <a:lnTo>
                            <a:pt x="566443" y="329740"/>
                          </a:lnTo>
                          <a:lnTo>
                            <a:pt x="567192" y="329404"/>
                          </a:lnTo>
                          <a:lnTo>
                            <a:pt x="567896" y="329067"/>
                          </a:lnTo>
                          <a:lnTo>
                            <a:pt x="568599" y="328767"/>
                          </a:lnTo>
                          <a:lnTo>
                            <a:pt x="569303" y="328408"/>
                          </a:lnTo>
                          <a:lnTo>
                            <a:pt x="569960" y="328094"/>
                          </a:lnTo>
                          <a:lnTo>
                            <a:pt x="570609" y="327793"/>
                          </a:lnTo>
                          <a:lnTo>
                            <a:pt x="571367" y="327458"/>
                          </a:lnTo>
                          <a:lnTo>
                            <a:pt x="572071" y="327124"/>
                          </a:lnTo>
                          <a:lnTo>
                            <a:pt x="572774" y="326823"/>
                          </a:lnTo>
                          <a:lnTo>
                            <a:pt x="573423" y="326519"/>
                          </a:lnTo>
                          <a:lnTo>
                            <a:pt x="574127" y="326160"/>
                          </a:lnTo>
                          <a:lnTo>
                            <a:pt x="574785" y="325854"/>
                          </a:lnTo>
                          <a:lnTo>
                            <a:pt x="575534" y="325527"/>
                          </a:lnTo>
                          <a:lnTo>
                            <a:pt x="576238" y="325185"/>
                          </a:lnTo>
                          <a:lnTo>
                            <a:pt x="576895" y="324890"/>
                          </a:lnTo>
                          <a:lnTo>
                            <a:pt x="577599" y="324582"/>
                          </a:lnTo>
                          <a:lnTo>
                            <a:pt x="578302" y="324225"/>
                          </a:lnTo>
                          <a:lnTo>
                            <a:pt x="578951" y="323921"/>
                          </a:lnTo>
                          <a:lnTo>
                            <a:pt x="579709" y="323594"/>
                          </a:lnTo>
                          <a:lnTo>
                            <a:pt x="580413" y="323254"/>
                          </a:lnTo>
                          <a:lnTo>
                            <a:pt x="581062" y="322959"/>
                          </a:lnTo>
                          <a:lnTo>
                            <a:pt x="581766" y="322660"/>
                          </a:lnTo>
                          <a:lnTo>
                            <a:pt x="582469" y="322304"/>
                          </a:lnTo>
                          <a:lnTo>
                            <a:pt x="583127" y="321993"/>
                          </a:lnTo>
                          <a:lnTo>
                            <a:pt x="583876" y="321675"/>
                          </a:lnTo>
                          <a:lnTo>
                            <a:pt x="584580" y="321328"/>
                          </a:lnTo>
                          <a:lnTo>
                            <a:pt x="585237" y="321035"/>
                          </a:lnTo>
                          <a:lnTo>
                            <a:pt x="585941" y="320736"/>
                          </a:lnTo>
                          <a:lnTo>
                            <a:pt x="586644" y="320381"/>
                          </a:lnTo>
                          <a:lnTo>
                            <a:pt x="587348" y="320079"/>
                          </a:lnTo>
                          <a:lnTo>
                            <a:pt x="588051" y="319754"/>
                          </a:lnTo>
                          <a:lnTo>
                            <a:pt x="588700" y="319452"/>
                          </a:lnTo>
                          <a:lnTo>
                            <a:pt x="589404" y="319116"/>
                          </a:lnTo>
                          <a:lnTo>
                            <a:pt x="590062" y="318824"/>
                          </a:lnTo>
                          <a:lnTo>
                            <a:pt x="590811" y="318472"/>
                          </a:lnTo>
                          <a:lnTo>
                            <a:pt x="591469" y="318163"/>
                          </a:lnTo>
                          <a:lnTo>
                            <a:pt x="592118" y="317862"/>
                          </a:lnTo>
                          <a:lnTo>
                            <a:pt x="592876" y="317539"/>
                          </a:lnTo>
                          <a:lnTo>
                            <a:pt x="593579" y="317204"/>
                          </a:lnTo>
                          <a:lnTo>
                            <a:pt x="594229" y="316912"/>
                          </a:lnTo>
                          <a:lnTo>
                            <a:pt x="594987" y="316561"/>
                          </a:lnTo>
                          <a:lnTo>
                            <a:pt x="595636" y="316262"/>
                          </a:lnTo>
                          <a:lnTo>
                            <a:pt x="596293" y="315955"/>
                          </a:lnTo>
                          <a:lnTo>
                            <a:pt x="597043" y="315640"/>
                          </a:lnTo>
                          <a:lnTo>
                            <a:pt x="597746" y="315297"/>
                          </a:lnTo>
                          <a:lnTo>
                            <a:pt x="598404" y="315008"/>
                          </a:lnTo>
                          <a:lnTo>
                            <a:pt x="599154" y="314666"/>
                          </a:lnTo>
                          <a:lnTo>
                            <a:pt x="599811" y="314358"/>
                          </a:lnTo>
                          <a:lnTo>
                            <a:pt x="600460" y="314059"/>
                          </a:lnTo>
                          <a:lnTo>
                            <a:pt x="601218" y="313738"/>
                          </a:lnTo>
                          <a:lnTo>
                            <a:pt x="601922" y="313398"/>
                          </a:lnTo>
                          <a:lnTo>
                            <a:pt x="602571" y="313108"/>
                          </a:lnTo>
                          <a:lnTo>
                            <a:pt x="603228" y="312819"/>
                          </a:lnTo>
                          <a:lnTo>
                            <a:pt x="603978" y="312469"/>
                          </a:lnTo>
                          <a:lnTo>
                            <a:pt x="604636" y="312163"/>
                          </a:lnTo>
                          <a:lnTo>
                            <a:pt x="605385" y="311852"/>
                          </a:lnTo>
                          <a:lnTo>
                            <a:pt x="606089" y="311504"/>
                          </a:lnTo>
                          <a:lnTo>
                            <a:pt x="606746" y="311216"/>
                          </a:lnTo>
                          <a:lnTo>
                            <a:pt x="607395" y="310927"/>
                          </a:lnTo>
                          <a:lnTo>
                            <a:pt x="608154" y="310578"/>
                          </a:lnTo>
                          <a:lnTo>
                            <a:pt x="608857" y="310277"/>
                          </a:lnTo>
                          <a:lnTo>
                            <a:pt x="609561" y="309963"/>
                          </a:lnTo>
                          <a:lnTo>
                            <a:pt x="610264" y="309617"/>
                          </a:lnTo>
                          <a:lnTo>
                            <a:pt x="610913" y="309328"/>
                          </a:lnTo>
                          <a:lnTo>
                            <a:pt x="611571" y="309042"/>
                          </a:lnTo>
                          <a:lnTo>
                            <a:pt x="612321" y="308702"/>
                          </a:lnTo>
                          <a:lnTo>
                            <a:pt x="613024" y="308393"/>
                          </a:lnTo>
                          <a:lnTo>
                            <a:pt x="613728" y="308089"/>
                          </a:lnTo>
                          <a:lnTo>
                            <a:pt x="614431" y="307739"/>
                          </a:lnTo>
                          <a:lnTo>
                            <a:pt x="615089" y="307449"/>
                          </a:lnTo>
                          <a:lnTo>
                            <a:pt x="615738" y="307162"/>
                          </a:lnTo>
                          <a:lnTo>
                            <a:pt x="616496" y="306823"/>
                          </a:lnTo>
                          <a:lnTo>
                            <a:pt x="617200" y="306516"/>
                          </a:lnTo>
                          <a:lnTo>
                            <a:pt x="617903" y="306212"/>
                          </a:lnTo>
                          <a:lnTo>
                            <a:pt x="618553" y="305917"/>
                          </a:lnTo>
                          <a:lnTo>
                            <a:pt x="619256" y="305573"/>
                          </a:lnTo>
                          <a:lnTo>
                            <a:pt x="619914" y="305289"/>
                          </a:lnTo>
                          <a:lnTo>
                            <a:pt x="620664" y="304958"/>
                          </a:lnTo>
                          <a:lnTo>
                            <a:pt x="621367" y="304644"/>
                          </a:lnTo>
                          <a:lnTo>
                            <a:pt x="622071" y="304350"/>
                          </a:lnTo>
                          <a:lnTo>
                            <a:pt x="622728" y="304047"/>
                          </a:lnTo>
                          <a:lnTo>
                            <a:pt x="623432" y="303706"/>
                          </a:lnTo>
                          <a:lnTo>
                            <a:pt x="624081" y="303420"/>
                          </a:lnTo>
                          <a:lnTo>
                            <a:pt x="624839" y="303091"/>
                          </a:lnTo>
                          <a:lnTo>
                            <a:pt x="625543" y="302779"/>
                          </a:lnTo>
                          <a:lnTo>
                            <a:pt x="626192" y="302494"/>
                          </a:lnTo>
                          <a:lnTo>
                            <a:pt x="626895" y="302192"/>
                          </a:lnTo>
                          <a:lnTo>
                            <a:pt x="627599" y="301844"/>
                          </a:lnTo>
                          <a:lnTo>
                            <a:pt x="628257" y="301559"/>
                          </a:lnTo>
                          <a:lnTo>
                            <a:pt x="629006" y="301239"/>
                          </a:lnTo>
                          <a:lnTo>
                            <a:pt x="629664" y="300938"/>
                          </a:lnTo>
                          <a:lnTo>
                            <a:pt x="630367" y="300636"/>
                          </a:lnTo>
                          <a:lnTo>
                            <a:pt x="631071" y="300334"/>
                          </a:lnTo>
                          <a:lnTo>
                            <a:pt x="631775" y="299987"/>
                          </a:lnTo>
                          <a:lnTo>
                            <a:pt x="632424" y="299703"/>
                          </a:lnTo>
                          <a:lnTo>
                            <a:pt x="633081" y="299421"/>
                          </a:lnTo>
                          <a:lnTo>
                            <a:pt x="633831" y="299092"/>
                          </a:lnTo>
                          <a:lnTo>
                            <a:pt x="634535" y="298783"/>
                          </a:lnTo>
                          <a:lnTo>
                            <a:pt x="635238" y="298490"/>
                          </a:lnTo>
                          <a:lnTo>
                            <a:pt x="635942" y="298144"/>
                          </a:lnTo>
                          <a:lnTo>
                            <a:pt x="636600" y="297854"/>
                          </a:lnTo>
                          <a:lnTo>
                            <a:pt x="637249" y="297571"/>
                          </a:lnTo>
                          <a:lnTo>
                            <a:pt x="638007" y="297244"/>
                          </a:lnTo>
                          <a:lnTo>
                            <a:pt x="638711" y="296937"/>
                          </a:lnTo>
                          <a:lnTo>
                            <a:pt x="639414" y="296645"/>
                          </a:lnTo>
                          <a:lnTo>
                            <a:pt x="640118" y="296299"/>
                          </a:lnTo>
                          <a:lnTo>
                            <a:pt x="640767" y="296009"/>
                          </a:lnTo>
                          <a:lnTo>
                            <a:pt x="641425" y="295729"/>
                          </a:lnTo>
                          <a:lnTo>
                            <a:pt x="642174" y="295410"/>
                          </a:lnTo>
                          <a:lnTo>
                            <a:pt x="642878" y="295095"/>
                          </a:lnTo>
                          <a:lnTo>
                            <a:pt x="643582" y="294813"/>
                          </a:lnTo>
                          <a:lnTo>
                            <a:pt x="644285" y="294468"/>
                          </a:lnTo>
                          <a:lnTo>
                            <a:pt x="644943" y="294171"/>
                          </a:lnTo>
                          <a:lnTo>
                            <a:pt x="645592" y="293891"/>
                          </a:lnTo>
                          <a:lnTo>
                            <a:pt x="646350" y="293574"/>
                          </a:lnTo>
                          <a:lnTo>
                            <a:pt x="647054" y="293261"/>
                          </a:lnTo>
                          <a:lnTo>
                            <a:pt x="647757" y="292978"/>
                          </a:lnTo>
                          <a:lnTo>
                            <a:pt x="648407" y="292690"/>
                          </a:lnTo>
                          <a:lnTo>
                            <a:pt x="649110" y="292346"/>
                          </a:lnTo>
                          <a:lnTo>
                            <a:pt x="649768" y="292060"/>
                          </a:lnTo>
                          <a:lnTo>
                            <a:pt x="650518" y="291752"/>
                          </a:lnTo>
                          <a:lnTo>
                            <a:pt x="651221" y="291430"/>
                          </a:lnTo>
                          <a:lnTo>
                            <a:pt x="651879" y="291153"/>
                          </a:lnTo>
                          <a:lnTo>
                            <a:pt x="652582" y="290862"/>
                          </a:lnTo>
                          <a:lnTo>
                            <a:pt x="653286" y="290519"/>
                          </a:lnTo>
                          <a:lnTo>
                            <a:pt x="653935" y="290233"/>
                          </a:lnTo>
                          <a:lnTo>
                            <a:pt x="654694" y="289927"/>
                          </a:lnTo>
                          <a:lnTo>
                            <a:pt x="655397" y="289607"/>
                          </a:lnTo>
                          <a:lnTo>
                            <a:pt x="656046" y="289329"/>
                          </a:lnTo>
                          <a:lnTo>
                            <a:pt x="656750" y="289049"/>
                          </a:lnTo>
                          <a:lnTo>
                            <a:pt x="657454" y="288707"/>
                          </a:lnTo>
                          <a:lnTo>
                            <a:pt x="658111" y="288415"/>
                          </a:lnTo>
                          <a:lnTo>
                            <a:pt x="658861" y="288117"/>
                          </a:lnTo>
                          <a:lnTo>
                            <a:pt x="659518" y="287822"/>
                          </a:lnTo>
                          <a:lnTo>
                            <a:pt x="660222" y="287513"/>
                          </a:lnTo>
                          <a:lnTo>
                            <a:pt x="660926" y="287233"/>
                          </a:lnTo>
                          <a:lnTo>
                            <a:pt x="661630" y="286891"/>
                          </a:lnTo>
                          <a:lnTo>
                            <a:pt x="662279" y="286606"/>
                          </a:lnTo>
                          <a:lnTo>
                            <a:pt x="662936" y="286325"/>
                          </a:lnTo>
                          <a:lnTo>
                            <a:pt x="663686" y="286018"/>
                          </a:lnTo>
                          <a:lnTo>
                            <a:pt x="664390" y="285701"/>
                          </a:lnTo>
                          <a:lnTo>
                            <a:pt x="665047" y="285427"/>
                          </a:lnTo>
                          <a:lnTo>
                            <a:pt x="665797" y="285091"/>
                          </a:lnTo>
                          <a:lnTo>
                            <a:pt x="666455" y="284797"/>
                          </a:lnTo>
                          <a:lnTo>
                            <a:pt x="667104" y="284516"/>
                          </a:lnTo>
                          <a:lnTo>
                            <a:pt x="667862" y="284212"/>
                          </a:lnTo>
                          <a:lnTo>
                            <a:pt x="668566" y="283896"/>
                          </a:lnTo>
                          <a:lnTo>
                            <a:pt x="669215" y="283621"/>
                          </a:lnTo>
                          <a:lnTo>
                            <a:pt x="669973" y="283286"/>
                          </a:lnTo>
                          <a:lnTo>
                            <a:pt x="670622" y="283003"/>
                          </a:lnTo>
                          <a:lnTo>
                            <a:pt x="671280" y="282715"/>
                          </a:lnTo>
                          <a:lnTo>
                            <a:pt x="672030" y="282419"/>
                          </a:lnTo>
                          <a:lnTo>
                            <a:pt x="672733" y="282095"/>
                          </a:lnTo>
                          <a:lnTo>
                            <a:pt x="673391" y="281823"/>
                          </a:lnTo>
                          <a:lnTo>
                            <a:pt x="674141" y="281497"/>
                          </a:lnTo>
                          <a:lnTo>
                            <a:pt x="674798" y="281205"/>
                          </a:lnTo>
                          <a:lnTo>
                            <a:pt x="675448" y="280923"/>
                          </a:lnTo>
                          <a:lnTo>
                            <a:pt x="676206" y="280624"/>
                          </a:lnTo>
                          <a:lnTo>
                            <a:pt x="676910" y="280302"/>
                          </a:lnTo>
                          <a:lnTo>
                            <a:pt x="677559" y="280029"/>
                          </a:lnTo>
                          <a:lnTo>
                            <a:pt x="678216" y="279758"/>
                          </a:lnTo>
                          <a:lnTo>
                            <a:pt x="678966" y="279423"/>
                          </a:lnTo>
                          <a:lnTo>
                            <a:pt x="679624" y="279131"/>
                          </a:lnTo>
                          <a:lnTo>
                            <a:pt x="680374" y="278843"/>
                          </a:lnTo>
                          <a:lnTo>
                            <a:pt x="681077" y="278512"/>
                          </a:lnTo>
                          <a:lnTo>
                            <a:pt x="681735" y="278242"/>
                          </a:lnTo>
                          <a:lnTo>
                            <a:pt x="682384" y="277969"/>
                          </a:lnTo>
                          <a:lnTo>
                            <a:pt x="683142" y="277637"/>
                          </a:lnTo>
                          <a:lnTo>
                            <a:pt x="683792" y="277355"/>
                          </a:lnTo>
                          <a:lnTo>
                            <a:pt x="684550" y="277059"/>
                          </a:lnTo>
                          <a:lnTo>
                            <a:pt x="685199" y="276778"/>
                          </a:lnTo>
                          <a:lnTo>
                            <a:pt x="685903" y="276459"/>
                          </a:lnTo>
                          <a:lnTo>
                            <a:pt x="686560" y="276190"/>
                          </a:lnTo>
                          <a:lnTo>
                            <a:pt x="687310" y="275864"/>
                          </a:lnTo>
                          <a:lnTo>
                            <a:pt x="687968" y="275576"/>
                          </a:lnTo>
                          <a:lnTo>
                            <a:pt x="688718" y="275289"/>
                          </a:lnTo>
                          <a:lnTo>
                            <a:pt x="689375" y="275000"/>
                          </a:lnTo>
                          <a:lnTo>
                            <a:pt x="690079" y="274683"/>
                          </a:lnTo>
                          <a:lnTo>
                            <a:pt x="690728" y="274413"/>
                          </a:lnTo>
                          <a:lnTo>
                            <a:pt x="691486" y="274090"/>
                          </a:lnTo>
                          <a:lnTo>
                            <a:pt x="692190" y="273805"/>
                          </a:lnTo>
                          <a:lnTo>
                            <a:pt x="692793" y="273522"/>
                          </a:lnTo>
                          <a:lnTo>
                            <a:pt x="693543" y="273237"/>
                          </a:lnTo>
                          <a:lnTo>
                            <a:pt x="694247" y="272911"/>
                          </a:lnTo>
                          <a:lnTo>
                            <a:pt x="694904" y="272643"/>
                          </a:lnTo>
                          <a:lnTo>
                            <a:pt x="695654" y="272329"/>
                          </a:lnTo>
                          <a:lnTo>
                            <a:pt x="696358" y="272035"/>
                          </a:lnTo>
                          <a:lnTo>
                            <a:pt x="696961" y="271763"/>
                          </a:lnTo>
                          <a:lnTo>
                            <a:pt x="697719" y="271470"/>
                          </a:lnTo>
                          <a:lnTo>
                            <a:pt x="698423" y="271146"/>
                          </a:lnTo>
                          <a:lnTo>
                            <a:pt x="699072" y="270877"/>
                          </a:lnTo>
                          <a:lnTo>
                            <a:pt x="699830" y="270565"/>
                          </a:lnTo>
                          <a:lnTo>
                            <a:pt x="700480" y="270287"/>
                          </a:lnTo>
                          <a:lnTo>
                            <a:pt x="701137" y="270001"/>
                          </a:lnTo>
                          <a:lnTo>
                            <a:pt x="701887" y="269718"/>
                          </a:lnTo>
                          <a:lnTo>
                            <a:pt x="702591" y="269385"/>
                          </a:lnTo>
                          <a:lnTo>
                            <a:pt x="703249" y="269119"/>
                          </a:lnTo>
                          <a:lnTo>
                            <a:pt x="703898" y="268852"/>
                          </a:lnTo>
                          <a:lnTo>
                            <a:pt x="704656" y="268530"/>
                          </a:lnTo>
                          <a:lnTo>
                            <a:pt x="705360" y="268250"/>
                          </a:lnTo>
                          <a:lnTo>
                            <a:pt x="706063" y="267963"/>
                          </a:lnTo>
                          <a:lnTo>
                            <a:pt x="706767" y="267631"/>
                          </a:lnTo>
                          <a:lnTo>
                            <a:pt x="707416" y="267364"/>
                          </a:lnTo>
                          <a:lnTo>
                            <a:pt x="708074" y="267100"/>
                          </a:lnTo>
                          <a:lnTo>
                            <a:pt x="708824" y="266787"/>
                          </a:lnTo>
                          <a:lnTo>
                            <a:pt x="709528" y="266497"/>
                          </a:lnTo>
                          <a:lnTo>
                            <a:pt x="710232" y="266221"/>
                          </a:lnTo>
                          <a:lnTo>
                            <a:pt x="710935" y="265889"/>
                          </a:lnTo>
                          <a:lnTo>
                            <a:pt x="711593" y="265617"/>
                          </a:lnTo>
                          <a:lnTo>
                            <a:pt x="712242" y="265351"/>
                          </a:lnTo>
                          <a:lnTo>
                            <a:pt x="713000" y="265040"/>
                          </a:lnTo>
                          <a:lnTo>
                            <a:pt x="713704" y="264753"/>
                          </a:lnTo>
                          <a:lnTo>
                            <a:pt x="714408" y="264477"/>
                          </a:lnTo>
                          <a:lnTo>
                            <a:pt x="715057" y="264202"/>
                          </a:lnTo>
                          <a:lnTo>
                            <a:pt x="715761" y="263873"/>
                          </a:lnTo>
                          <a:lnTo>
                            <a:pt x="716419" y="263610"/>
                          </a:lnTo>
                          <a:lnTo>
                            <a:pt x="717168" y="263308"/>
                          </a:lnTo>
                          <a:lnTo>
                            <a:pt x="717872" y="263011"/>
                          </a:lnTo>
                          <a:lnTo>
                            <a:pt x="718576" y="262747"/>
                          </a:lnTo>
                          <a:lnTo>
                            <a:pt x="719234" y="262463"/>
                          </a:lnTo>
                          <a:lnTo>
                            <a:pt x="719937" y="262136"/>
                          </a:lnTo>
                          <a:lnTo>
                            <a:pt x="720587" y="261872"/>
                          </a:lnTo>
                          <a:lnTo>
                            <a:pt x="721345" y="261572"/>
                          </a:lnTo>
                          <a:lnTo>
                            <a:pt x="721994" y="261298"/>
                          </a:lnTo>
                          <a:lnTo>
                            <a:pt x="722698" y="261014"/>
                          </a:lnTo>
                          <a:lnTo>
                            <a:pt x="723402" y="260739"/>
                          </a:lnTo>
                          <a:lnTo>
                            <a:pt x="724105" y="260409"/>
                          </a:lnTo>
                          <a:lnTo>
                            <a:pt x="724763" y="260142"/>
                          </a:lnTo>
                          <a:lnTo>
                            <a:pt x="725513" y="259851"/>
                          </a:lnTo>
                          <a:lnTo>
                            <a:pt x="726171" y="259569"/>
                          </a:lnTo>
                          <a:lnTo>
                            <a:pt x="726874" y="259287"/>
                          </a:lnTo>
                          <a:lnTo>
                            <a:pt x="727578" y="259012"/>
                          </a:lnTo>
                          <a:lnTo>
                            <a:pt x="728282" y="258682"/>
                          </a:lnTo>
                          <a:lnTo>
                            <a:pt x="728931" y="258414"/>
                          </a:lnTo>
                          <a:lnTo>
                            <a:pt x="729589" y="258155"/>
                          </a:lnTo>
                          <a:lnTo>
                            <a:pt x="730339" y="257854"/>
                          </a:lnTo>
                          <a:lnTo>
                            <a:pt x="731042" y="257562"/>
                          </a:lnTo>
                          <a:lnTo>
                            <a:pt x="731746" y="257298"/>
                          </a:lnTo>
                          <a:lnTo>
                            <a:pt x="732450" y="256969"/>
                          </a:lnTo>
                          <a:lnTo>
                            <a:pt x="733108" y="256695"/>
                          </a:lnTo>
                          <a:lnTo>
                            <a:pt x="733757" y="256434"/>
                          </a:lnTo>
                          <a:lnTo>
                            <a:pt x="734515" y="256135"/>
                          </a:lnTo>
                          <a:lnTo>
                            <a:pt x="735219" y="255845"/>
                          </a:lnTo>
                          <a:lnTo>
                            <a:pt x="735923" y="255582"/>
                          </a:lnTo>
                          <a:lnTo>
                            <a:pt x="736627" y="255253"/>
                          </a:lnTo>
                          <a:lnTo>
                            <a:pt x="737276" y="254983"/>
                          </a:lnTo>
                          <a:lnTo>
                            <a:pt x="737934" y="254720"/>
                          </a:lnTo>
                          <a:lnTo>
                            <a:pt x="738684" y="254430"/>
                          </a:lnTo>
                          <a:lnTo>
                            <a:pt x="739387" y="254131"/>
                          </a:lnTo>
                          <a:lnTo>
                            <a:pt x="740045" y="253874"/>
                          </a:lnTo>
                          <a:lnTo>
                            <a:pt x="740749" y="253600"/>
                          </a:lnTo>
                          <a:lnTo>
                            <a:pt x="741453" y="253272"/>
                          </a:lnTo>
                          <a:lnTo>
                            <a:pt x="742102" y="253009"/>
                          </a:lnTo>
                          <a:lnTo>
                            <a:pt x="742860" y="252722"/>
                          </a:lnTo>
                          <a:lnTo>
                            <a:pt x="743564" y="252425"/>
                          </a:lnTo>
                          <a:lnTo>
                            <a:pt x="744213" y="252166"/>
                          </a:lnTo>
                          <a:lnTo>
                            <a:pt x="744917" y="251903"/>
                          </a:lnTo>
                          <a:lnTo>
                            <a:pt x="745621" y="251577"/>
                          </a:lnTo>
                          <a:lnTo>
                            <a:pt x="746279" y="251307"/>
                          </a:lnTo>
                          <a:lnTo>
                            <a:pt x="747029" y="251028"/>
                          </a:lnTo>
                          <a:lnTo>
                            <a:pt x="747732" y="250721"/>
                          </a:lnTo>
                          <a:lnTo>
                            <a:pt x="748390" y="250466"/>
                          </a:lnTo>
                          <a:lnTo>
                            <a:pt x="749094" y="250204"/>
                          </a:lnTo>
                          <a:lnTo>
                            <a:pt x="749798" y="249877"/>
                          </a:lnTo>
                          <a:lnTo>
                            <a:pt x="750447" y="249609"/>
                          </a:lnTo>
                          <a:lnTo>
                            <a:pt x="751205" y="249331"/>
                          </a:lnTo>
                          <a:lnTo>
                            <a:pt x="751854" y="249063"/>
                          </a:lnTo>
                          <a:lnTo>
                            <a:pt x="752558" y="248768"/>
                          </a:lnTo>
                          <a:lnTo>
                            <a:pt x="753216" y="248514"/>
                          </a:lnTo>
                          <a:lnTo>
                            <a:pt x="753966" y="248192"/>
                          </a:lnTo>
                          <a:lnTo>
                            <a:pt x="754624" y="247915"/>
                          </a:lnTo>
                          <a:lnTo>
                            <a:pt x="755273" y="247657"/>
                          </a:lnTo>
                          <a:lnTo>
                            <a:pt x="756031" y="247371"/>
                          </a:lnTo>
                          <a:lnTo>
                            <a:pt x="756735" y="247079"/>
                          </a:lnTo>
                          <a:lnTo>
                            <a:pt x="757385" y="246822"/>
                          </a:lnTo>
                          <a:lnTo>
                            <a:pt x="758143" y="246503"/>
                          </a:lnTo>
                          <a:lnTo>
                            <a:pt x="758792" y="246237"/>
                          </a:lnTo>
                          <a:lnTo>
                            <a:pt x="759450" y="245971"/>
                          </a:lnTo>
                          <a:lnTo>
                            <a:pt x="760200" y="245694"/>
                          </a:lnTo>
                          <a:lnTo>
                            <a:pt x="760904" y="245392"/>
                          </a:lnTo>
                          <a:lnTo>
                            <a:pt x="761561" y="245139"/>
                          </a:lnTo>
                          <a:lnTo>
                            <a:pt x="762311" y="244828"/>
                          </a:lnTo>
                          <a:lnTo>
                            <a:pt x="762969" y="244554"/>
                          </a:lnTo>
                          <a:lnTo>
                            <a:pt x="763618" y="244288"/>
                          </a:lnTo>
                          <a:lnTo>
                            <a:pt x="764377" y="244013"/>
                          </a:lnTo>
                          <a:lnTo>
                            <a:pt x="765080" y="243713"/>
                          </a:lnTo>
                          <a:lnTo>
                            <a:pt x="765730" y="243458"/>
                          </a:lnTo>
                          <a:lnTo>
                            <a:pt x="766387" y="243206"/>
                          </a:lnTo>
                          <a:lnTo>
                            <a:pt x="767137" y="242885"/>
                          </a:lnTo>
                          <a:lnTo>
                            <a:pt x="767795" y="242612"/>
                          </a:lnTo>
                          <a:lnTo>
                            <a:pt x="768545" y="242347"/>
                          </a:lnTo>
                          <a:lnTo>
                            <a:pt x="769249" y="242037"/>
                          </a:lnTo>
                          <a:lnTo>
                            <a:pt x="769907" y="241785"/>
                          </a:lnTo>
                          <a:lnTo>
                            <a:pt x="770556" y="241531"/>
                          </a:lnTo>
                          <a:lnTo>
                            <a:pt x="771314" y="241213"/>
                          </a:lnTo>
                          <a:lnTo>
                            <a:pt x="771964" y="240949"/>
                          </a:lnTo>
                          <a:lnTo>
                            <a:pt x="772722" y="240676"/>
                          </a:lnTo>
                          <a:lnTo>
                            <a:pt x="773371" y="240412"/>
                          </a:lnTo>
                          <a:lnTo>
                            <a:pt x="774075" y="240115"/>
                          </a:lnTo>
                          <a:lnTo>
                            <a:pt x="774733" y="239865"/>
                          </a:lnTo>
                          <a:lnTo>
                            <a:pt x="775483" y="239555"/>
                          </a:lnTo>
                          <a:lnTo>
                            <a:pt x="776141" y="239282"/>
                          </a:lnTo>
                          <a:lnTo>
                            <a:pt x="776890" y="239020"/>
                          </a:lnTo>
                          <a:lnTo>
                            <a:pt x="777548" y="238748"/>
                          </a:lnTo>
                          <a:lnTo>
                            <a:pt x="778252" y="238452"/>
                          </a:lnTo>
                          <a:lnTo>
                            <a:pt x="778901" y="238200"/>
                          </a:lnTo>
                          <a:lnTo>
                            <a:pt x="779660" y="237893"/>
                          </a:lnTo>
                          <a:lnTo>
                            <a:pt x="780309" y="237630"/>
                          </a:lnTo>
                          <a:lnTo>
                            <a:pt x="780967" y="237362"/>
                          </a:lnTo>
                          <a:lnTo>
                            <a:pt x="781717" y="237098"/>
                          </a:lnTo>
                          <a:lnTo>
                            <a:pt x="782421" y="236792"/>
                          </a:lnTo>
                          <a:lnTo>
                            <a:pt x="783078" y="236544"/>
                          </a:lnTo>
                          <a:lnTo>
                            <a:pt x="783828" y="236245"/>
                          </a:lnTo>
                          <a:lnTo>
                            <a:pt x="784486" y="235974"/>
                          </a:lnTo>
                          <a:lnTo>
                            <a:pt x="785135" y="235713"/>
                          </a:lnTo>
                          <a:lnTo>
                            <a:pt x="785894" y="235444"/>
                          </a:lnTo>
                          <a:lnTo>
                            <a:pt x="786598" y="235140"/>
                          </a:lnTo>
                          <a:lnTo>
                            <a:pt x="787247" y="234889"/>
                          </a:lnTo>
                          <a:lnTo>
                            <a:pt x="787905" y="234642"/>
                          </a:lnTo>
                          <a:lnTo>
                            <a:pt x="788106" y="234595"/>
                          </a:lnTo>
                          <a:lnTo>
                            <a:pt x="788655" y="234333"/>
                          </a:lnTo>
                          <a:lnTo>
                            <a:pt x="789313" y="234063"/>
                          </a:lnTo>
                          <a:lnTo>
                            <a:pt x="790062" y="233804"/>
                          </a:lnTo>
                          <a:lnTo>
                            <a:pt x="790766" y="233490"/>
                          </a:lnTo>
                          <a:lnTo>
                            <a:pt x="791424" y="233243"/>
                          </a:lnTo>
                          <a:lnTo>
                            <a:pt x="792073" y="232994"/>
                          </a:lnTo>
                          <a:lnTo>
                            <a:pt x="792832" y="232687"/>
                          </a:lnTo>
                          <a:lnTo>
                            <a:pt x="793481" y="232427"/>
                          </a:lnTo>
                          <a:lnTo>
                            <a:pt x="794240" y="232160"/>
                          </a:lnTo>
                          <a:lnTo>
                            <a:pt x="794943" y="231848"/>
                          </a:lnTo>
                          <a:lnTo>
                            <a:pt x="795593" y="231599"/>
                          </a:lnTo>
                          <a:lnTo>
                            <a:pt x="796251" y="231354"/>
                          </a:lnTo>
                          <a:lnTo>
                            <a:pt x="797001" y="231056"/>
                          </a:lnTo>
                          <a:lnTo>
                            <a:pt x="797658" y="230787"/>
                          </a:lnTo>
                          <a:lnTo>
                            <a:pt x="798308" y="230528"/>
                          </a:lnTo>
                          <a:lnTo>
                            <a:pt x="798463" y="230472"/>
                          </a:lnTo>
                          <a:lnTo>
                            <a:pt x="799112" y="230213"/>
                          </a:lnTo>
                          <a:lnTo>
                            <a:pt x="799770" y="229964"/>
                          </a:lnTo>
                          <a:lnTo>
                            <a:pt x="800419" y="229715"/>
                          </a:lnTo>
                          <a:lnTo>
                            <a:pt x="801178" y="229421"/>
                          </a:lnTo>
                          <a:lnTo>
                            <a:pt x="801881" y="229158"/>
                          </a:lnTo>
                          <a:lnTo>
                            <a:pt x="802485" y="228895"/>
                          </a:lnTo>
                          <a:lnTo>
                            <a:pt x="803235" y="228639"/>
                          </a:lnTo>
                          <a:lnTo>
                            <a:pt x="803939" y="228329"/>
                          </a:lnTo>
                          <a:lnTo>
                            <a:pt x="804596" y="228086"/>
                          </a:lnTo>
                          <a:lnTo>
                            <a:pt x="805346" y="227799"/>
                          </a:lnTo>
                          <a:lnTo>
                            <a:pt x="806050" y="227526"/>
                          </a:lnTo>
                          <a:lnTo>
                            <a:pt x="806654" y="227275"/>
                          </a:lnTo>
                          <a:lnTo>
                            <a:pt x="807412" y="227012"/>
                          </a:lnTo>
                          <a:lnTo>
                            <a:pt x="808116" y="226704"/>
                          </a:lnTo>
                          <a:lnTo>
                            <a:pt x="808765" y="226457"/>
                          </a:lnTo>
                          <a:lnTo>
                            <a:pt x="809524" y="226175"/>
                          </a:lnTo>
                          <a:lnTo>
                            <a:pt x="810173" y="225918"/>
                          </a:lnTo>
                          <a:lnTo>
                            <a:pt x="810831" y="225652"/>
                          </a:lnTo>
                          <a:lnTo>
                            <a:pt x="811480" y="225395"/>
                          </a:lnTo>
                          <a:lnTo>
                            <a:pt x="811635" y="225339"/>
                          </a:lnTo>
                          <a:lnTo>
                            <a:pt x="812285" y="225083"/>
                          </a:lnTo>
                          <a:lnTo>
                            <a:pt x="812942" y="224838"/>
                          </a:lnTo>
                          <a:lnTo>
                            <a:pt x="813592" y="224592"/>
                          </a:lnTo>
                          <a:lnTo>
                            <a:pt x="814350" y="224299"/>
                          </a:lnTo>
                          <a:lnTo>
                            <a:pt x="815054" y="224040"/>
                          </a:lnTo>
                          <a:lnTo>
                            <a:pt x="815657" y="223778"/>
                          </a:lnTo>
                          <a:lnTo>
                            <a:pt x="815804" y="223731"/>
                          </a:lnTo>
                          <a:lnTo>
                            <a:pt x="816462" y="223466"/>
                          </a:lnTo>
                          <a:lnTo>
                            <a:pt x="817111" y="223220"/>
                          </a:lnTo>
                          <a:lnTo>
                            <a:pt x="817769" y="222979"/>
                          </a:lnTo>
                          <a:lnTo>
                            <a:pt x="818519" y="222694"/>
                          </a:lnTo>
                          <a:lnTo>
                            <a:pt x="819223" y="222425"/>
                          </a:lnTo>
                          <a:lnTo>
                            <a:pt x="819826" y="222174"/>
                          </a:lnTo>
                          <a:lnTo>
                            <a:pt x="819981" y="222119"/>
                          </a:lnTo>
                          <a:lnTo>
                            <a:pt x="820631" y="221863"/>
                          </a:lnTo>
                          <a:lnTo>
                            <a:pt x="821289" y="221610"/>
                          </a:lnTo>
                          <a:lnTo>
                            <a:pt x="821938" y="221366"/>
                          </a:lnTo>
                          <a:lnTo>
                            <a:pt x="822696" y="221085"/>
                          </a:lnTo>
                          <a:lnTo>
                            <a:pt x="823400" y="220818"/>
                          </a:lnTo>
                          <a:lnTo>
                            <a:pt x="824004" y="220567"/>
                          </a:lnTo>
                          <a:lnTo>
                            <a:pt x="824150" y="220520"/>
                          </a:lnTo>
                          <a:lnTo>
                            <a:pt x="824653" y="220312"/>
                          </a:lnTo>
                          <a:lnTo>
                            <a:pt x="824808" y="220257"/>
                          </a:lnTo>
                          <a:lnTo>
                            <a:pt x="825457" y="220003"/>
                          </a:lnTo>
                          <a:lnTo>
                            <a:pt x="826115" y="219763"/>
                          </a:lnTo>
                          <a:lnTo>
                            <a:pt x="826865" y="219490"/>
                          </a:lnTo>
                          <a:lnTo>
                            <a:pt x="827569" y="219213"/>
                          </a:lnTo>
                          <a:lnTo>
                            <a:pt x="828173" y="218973"/>
                          </a:lnTo>
                          <a:lnTo>
                            <a:pt x="828830" y="218710"/>
                          </a:lnTo>
                          <a:lnTo>
                            <a:pt x="828977" y="218664"/>
                          </a:lnTo>
                          <a:lnTo>
                            <a:pt x="829635" y="218403"/>
                          </a:lnTo>
                          <a:lnTo>
                            <a:pt x="830284" y="218160"/>
                          </a:lnTo>
                          <a:lnTo>
                            <a:pt x="831043" y="217891"/>
                          </a:lnTo>
                          <a:lnTo>
                            <a:pt x="831692" y="217638"/>
                          </a:lnTo>
                          <a:lnTo>
                            <a:pt x="832396" y="217373"/>
                          </a:lnTo>
                          <a:lnTo>
                            <a:pt x="832999" y="217123"/>
                          </a:lnTo>
                          <a:lnTo>
                            <a:pt x="833154" y="217068"/>
                          </a:lnTo>
                          <a:lnTo>
                            <a:pt x="833804" y="216815"/>
                          </a:lnTo>
                          <a:lnTo>
                            <a:pt x="834462" y="216567"/>
                          </a:lnTo>
                          <a:lnTo>
                            <a:pt x="835212" y="216306"/>
                          </a:lnTo>
                          <a:lnTo>
                            <a:pt x="835869" y="216044"/>
                          </a:lnTo>
                          <a:lnTo>
                            <a:pt x="836573" y="215782"/>
                          </a:lnTo>
                          <a:lnTo>
                            <a:pt x="837177" y="215531"/>
                          </a:lnTo>
                          <a:lnTo>
                            <a:pt x="837323" y="215485"/>
                          </a:lnTo>
                          <a:lnTo>
                            <a:pt x="837981" y="215224"/>
                          </a:lnTo>
                          <a:lnTo>
                            <a:pt x="838631" y="214974"/>
                          </a:lnTo>
                          <a:lnTo>
                            <a:pt x="839288" y="214737"/>
                          </a:lnTo>
                          <a:lnTo>
                            <a:pt x="840039" y="214465"/>
                          </a:lnTo>
                          <a:lnTo>
                            <a:pt x="840742" y="214192"/>
                          </a:lnTo>
                          <a:lnTo>
                            <a:pt x="841346" y="213953"/>
                          </a:lnTo>
                          <a:lnTo>
                            <a:pt x="841501" y="213899"/>
                          </a:lnTo>
                          <a:lnTo>
                            <a:pt x="842150" y="213647"/>
                          </a:lnTo>
                          <a:lnTo>
                            <a:pt x="842808" y="213390"/>
                          </a:lnTo>
                          <a:lnTo>
                            <a:pt x="843457" y="213150"/>
                          </a:lnTo>
                          <a:lnTo>
                            <a:pt x="844216" y="212882"/>
                          </a:lnTo>
                          <a:lnTo>
                            <a:pt x="844920" y="212611"/>
                          </a:lnTo>
                          <a:lnTo>
                            <a:pt x="845569" y="212371"/>
                          </a:lnTo>
                          <a:lnTo>
                            <a:pt x="845770" y="212330"/>
                          </a:lnTo>
                          <a:lnTo>
                            <a:pt x="846173" y="212121"/>
                          </a:lnTo>
                          <a:lnTo>
                            <a:pt x="846328" y="212066"/>
                          </a:lnTo>
                          <a:lnTo>
                            <a:pt x="846977" y="211816"/>
                          </a:lnTo>
                          <a:lnTo>
                            <a:pt x="847635" y="211572"/>
                          </a:lnTo>
                          <a:lnTo>
                            <a:pt x="848385" y="211312"/>
                          </a:lnTo>
                          <a:lnTo>
                            <a:pt x="849089" y="211030"/>
                          </a:lnTo>
                          <a:lnTo>
                            <a:pt x="849747" y="210796"/>
                          </a:lnTo>
                          <a:lnTo>
                            <a:pt x="849948" y="210755"/>
                          </a:lnTo>
                          <a:lnTo>
                            <a:pt x="850350" y="210545"/>
                          </a:lnTo>
                          <a:lnTo>
                            <a:pt x="850497" y="210499"/>
                          </a:lnTo>
                          <a:lnTo>
                            <a:pt x="851154" y="210241"/>
                          </a:lnTo>
                          <a:lnTo>
                            <a:pt x="851804" y="209995"/>
                          </a:lnTo>
                          <a:lnTo>
                            <a:pt x="852563" y="209738"/>
                          </a:lnTo>
                          <a:lnTo>
                            <a:pt x="853212" y="209489"/>
                          </a:lnTo>
                          <a:lnTo>
                            <a:pt x="853916" y="209221"/>
                          </a:lnTo>
                          <a:lnTo>
                            <a:pt x="854519" y="208982"/>
                          </a:lnTo>
                          <a:lnTo>
                            <a:pt x="854674" y="208928"/>
                          </a:lnTo>
                          <a:lnTo>
                            <a:pt x="855324" y="208679"/>
                          </a:lnTo>
                          <a:lnTo>
                            <a:pt x="855982" y="208426"/>
                          </a:lnTo>
                          <a:lnTo>
                            <a:pt x="856732" y="208179"/>
                          </a:lnTo>
                          <a:lnTo>
                            <a:pt x="857390" y="207921"/>
                          </a:lnTo>
                          <a:lnTo>
                            <a:pt x="858093" y="207655"/>
                          </a:lnTo>
                          <a:lnTo>
                            <a:pt x="858697" y="207416"/>
                          </a:lnTo>
                          <a:lnTo>
                            <a:pt x="858843" y="207371"/>
                          </a:lnTo>
                          <a:lnTo>
                            <a:pt x="859501" y="207113"/>
                          </a:lnTo>
                          <a:lnTo>
                            <a:pt x="860151" y="206866"/>
                          </a:lnTo>
                          <a:lnTo>
                            <a:pt x="860809" y="206626"/>
                          </a:lnTo>
                          <a:lnTo>
                            <a:pt x="861559" y="206367"/>
                          </a:lnTo>
                          <a:lnTo>
                            <a:pt x="862263" y="206090"/>
                          </a:lnTo>
                          <a:lnTo>
                            <a:pt x="862921" y="205858"/>
                          </a:lnTo>
                          <a:lnTo>
                            <a:pt x="863122" y="205816"/>
                          </a:lnTo>
                          <a:lnTo>
                            <a:pt x="863671" y="205562"/>
                          </a:lnTo>
                          <a:lnTo>
                            <a:pt x="864328" y="205305"/>
                          </a:lnTo>
                          <a:lnTo>
                            <a:pt x="864978" y="205064"/>
                          </a:lnTo>
                          <a:lnTo>
                            <a:pt x="865736" y="204809"/>
                          </a:lnTo>
                          <a:lnTo>
                            <a:pt x="866440" y="204533"/>
                          </a:lnTo>
                          <a:lnTo>
                            <a:pt x="867090" y="204298"/>
                          </a:lnTo>
                          <a:lnTo>
                            <a:pt x="867693" y="204059"/>
                          </a:lnTo>
                          <a:lnTo>
                            <a:pt x="867848" y="204006"/>
                          </a:lnTo>
                          <a:lnTo>
                            <a:pt x="868498" y="203760"/>
                          </a:lnTo>
                          <a:lnTo>
                            <a:pt x="869156" y="203510"/>
                          </a:lnTo>
                          <a:lnTo>
                            <a:pt x="869905" y="203265"/>
                          </a:lnTo>
                          <a:lnTo>
                            <a:pt x="870610" y="202978"/>
                          </a:lnTo>
                          <a:lnTo>
                            <a:pt x="871267" y="202747"/>
                          </a:lnTo>
                          <a:lnTo>
                            <a:pt x="871871" y="202508"/>
                          </a:lnTo>
                          <a:lnTo>
                            <a:pt x="872017" y="202464"/>
                          </a:lnTo>
                          <a:lnTo>
                            <a:pt x="872675" y="202209"/>
                          </a:lnTo>
                          <a:lnTo>
                            <a:pt x="873325" y="201963"/>
                          </a:lnTo>
                          <a:lnTo>
                            <a:pt x="874083" y="201716"/>
                          </a:lnTo>
                          <a:lnTo>
                            <a:pt x="874787" y="201431"/>
                          </a:lnTo>
                          <a:lnTo>
                            <a:pt x="875437" y="201197"/>
                          </a:lnTo>
                          <a:lnTo>
                            <a:pt x="876095" y="200967"/>
                          </a:lnTo>
                          <a:lnTo>
                            <a:pt x="876296" y="200925"/>
                          </a:lnTo>
                          <a:lnTo>
                            <a:pt x="876845" y="200672"/>
                          </a:lnTo>
                          <a:lnTo>
                            <a:pt x="877502" y="200418"/>
                          </a:lnTo>
                          <a:lnTo>
                            <a:pt x="878152" y="200180"/>
                          </a:lnTo>
                          <a:lnTo>
                            <a:pt x="878307" y="200120"/>
                          </a:lnTo>
                          <a:lnTo>
                            <a:pt x="878910" y="199927"/>
                          </a:lnTo>
                          <a:lnTo>
                            <a:pt x="879614" y="199656"/>
                          </a:lnTo>
                          <a:lnTo>
                            <a:pt x="880264" y="199422"/>
                          </a:lnTo>
                          <a:lnTo>
                            <a:pt x="881022" y="199131"/>
                          </a:lnTo>
                          <a:lnTo>
                            <a:pt x="881672" y="198887"/>
                          </a:lnTo>
                          <a:lnTo>
                            <a:pt x="882330" y="198642"/>
                          </a:lnTo>
                          <a:lnTo>
                            <a:pt x="883080" y="198398"/>
                          </a:lnTo>
                          <a:lnTo>
                            <a:pt x="883784" y="198115"/>
                          </a:lnTo>
                          <a:lnTo>
                            <a:pt x="884442" y="197886"/>
                          </a:lnTo>
                          <a:lnTo>
                            <a:pt x="884643" y="197849"/>
                          </a:lnTo>
                          <a:lnTo>
                            <a:pt x="885192" y="197604"/>
                          </a:lnTo>
                          <a:lnTo>
                            <a:pt x="885850" y="197352"/>
                          </a:lnTo>
                          <a:lnTo>
                            <a:pt x="886499" y="197108"/>
                          </a:lnTo>
                          <a:lnTo>
                            <a:pt x="887257" y="196864"/>
                          </a:lnTo>
                          <a:lnTo>
                            <a:pt x="887962" y="196583"/>
                          </a:lnTo>
                          <a:lnTo>
                            <a:pt x="888611" y="196351"/>
                          </a:lnTo>
                          <a:lnTo>
                            <a:pt x="889269" y="196124"/>
                          </a:lnTo>
                          <a:lnTo>
                            <a:pt x="889470" y="196081"/>
                          </a:lnTo>
                          <a:lnTo>
                            <a:pt x="890019" y="195830"/>
                          </a:lnTo>
                          <a:lnTo>
                            <a:pt x="890677" y="195578"/>
                          </a:lnTo>
                          <a:lnTo>
                            <a:pt x="891326" y="195344"/>
                          </a:lnTo>
                          <a:lnTo>
                            <a:pt x="891481" y="195283"/>
                          </a:lnTo>
                          <a:lnTo>
                            <a:pt x="892131" y="195051"/>
                          </a:lnTo>
                          <a:lnTo>
                            <a:pt x="892789" y="194825"/>
                          </a:lnTo>
                          <a:lnTo>
                            <a:pt x="893438" y="194594"/>
                          </a:lnTo>
                          <a:lnTo>
                            <a:pt x="893639" y="194557"/>
                          </a:lnTo>
                          <a:lnTo>
                            <a:pt x="894197" y="194304"/>
                          </a:lnTo>
                          <a:lnTo>
                            <a:pt x="894846" y="194062"/>
                          </a:lnTo>
                          <a:lnTo>
                            <a:pt x="895605" y="193820"/>
                          </a:lnTo>
                          <a:lnTo>
                            <a:pt x="896309" y="193529"/>
                          </a:lnTo>
                          <a:lnTo>
                            <a:pt x="896958" y="193299"/>
                          </a:lnTo>
                          <a:lnTo>
                            <a:pt x="897616" y="193073"/>
                          </a:lnTo>
                          <a:lnTo>
                            <a:pt x="897817" y="193036"/>
                          </a:lnTo>
                          <a:lnTo>
                            <a:pt x="898366" y="192792"/>
                          </a:lnTo>
                          <a:lnTo>
                            <a:pt x="899024" y="192541"/>
                          </a:lnTo>
                          <a:lnTo>
                            <a:pt x="899674" y="192300"/>
                          </a:lnTo>
                          <a:lnTo>
                            <a:pt x="899829" y="192248"/>
                          </a:lnTo>
                          <a:lnTo>
                            <a:pt x="900432" y="192059"/>
                          </a:lnTo>
                          <a:lnTo>
                            <a:pt x="901136" y="191782"/>
                          </a:lnTo>
                          <a:lnTo>
                            <a:pt x="901786" y="191552"/>
                          </a:lnTo>
                          <a:lnTo>
                            <a:pt x="902544" y="191275"/>
                          </a:lnTo>
                          <a:lnTo>
                            <a:pt x="903194" y="191035"/>
                          </a:lnTo>
                          <a:lnTo>
                            <a:pt x="903851" y="190785"/>
                          </a:lnTo>
                          <a:lnTo>
                            <a:pt x="904602" y="190554"/>
                          </a:lnTo>
                          <a:lnTo>
                            <a:pt x="905306" y="190265"/>
                          </a:lnTo>
                          <a:lnTo>
                            <a:pt x="905963" y="190041"/>
                          </a:lnTo>
                          <a:lnTo>
                            <a:pt x="906714" y="189772"/>
                          </a:lnTo>
                          <a:lnTo>
                            <a:pt x="907418" y="189523"/>
                          </a:lnTo>
                          <a:lnTo>
                            <a:pt x="908021" y="189284"/>
                          </a:lnTo>
                          <a:lnTo>
                            <a:pt x="908780" y="189044"/>
                          </a:lnTo>
                          <a:lnTo>
                            <a:pt x="909483" y="188757"/>
                          </a:lnTo>
                          <a:lnTo>
                            <a:pt x="910133" y="188529"/>
                          </a:lnTo>
                          <a:lnTo>
                            <a:pt x="910791" y="188307"/>
                          </a:lnTo>
                          <a:lnTo>
                            <a:pt x="910992" y="188271"/>
                          </a:lnTo>
                          <a:lnTo>
                            <a:pt x="911541" y="188026"/>
                          </a:lnTo>
                          <a:lnTo>
                            <a:pt x="912199" y="187778"/>
                          </a:lnTo>
                          <a:lnTo>
                            <a:pt x="912849" y="187539"/>
                          </a:lnTo>
                          <a:lnTo>
                            <a:pt x="913003" y="187487"/>
                          </a:lnTo>
                          <a:lnTo>
                            <a:pt x="913653" y="187250"/>
                          </a:lnTo>
                          <a:lnTo>
                            <a:pt x="914311" y="187027"/>
                          </a:lnTo>
                          <a:lnTo>
                            <a:pt x="914960" y="186800"/>
                          </a:lnTo>
                          <a:lnTo>
                            <a:pt x="915719" y="186524"/>
                          </a:lnTo>
                          <a:lnTo>
                            <a:pt x="916369" y="186286"/>
                          </a:lnTo>
                          <a:lnTo>
                            <a:pt x="917027" y="186038"/>
                          </a:lnTo>
                          <a:lnTo>
                            <a:pt x="917173" y="185996"/>
                          </a:lnTo>
                          <a:lnTo>
                            <a:pt x="917831" y="185751"/>
                          </a:lnTo>
                          <a:lnTo>
                            <a:pt x="918480" y="185525"/>
                          </a:lnTo>
                          <a:lnTo>
                            <a:pt x="919138" y="185303"/>
                          </a:lnTo>
                          <a:lnTo>
                            <a:pt x="919889" y="185036"/>
                          </a:lnTo>
                          <a:lnTo>
                            <a:pt x="920547" y="184789"/>
                          </a:lnTo>
                          <a:lnTo>
                            <a:pt x="921196" y="184552"/>
                          </a:lnTo>
                          <a:lnTo>
                            <a:pt x="921351" y="184501"/>
                          </a:lnTo>
                          <a:lnTo>
                            <a:pt x="921955" y="184315"/>
                          </a:lnTo>
                          <a:lnTo>
                            <a:pt x="922659" y="184031"/>
                          </a:lnTo>
                          <a:lnTo>
                            <a:pt x="923308" y="183806"/>
                          </a:lnTo>
                          <a:lnTo>
                            <a:pt x="924067" y="183543"/>
                          </a:lnTo>
                          <a:lnTo>
                            <a:pt x="924771" y="183300"/>
                          </a:lnTo>
                          <a:lnTo>
                            <a:pt x="925374" y="183060"/>
                          </a:lnTo>
                          <a:lnTo>
                            <a:pt x="926024" y="182824"/>
                          </a:lnTo>
                          <a:lnTo>
                            <a:pt x="926179" y="182773"/>
                          </a:lnTo>
                          <a:lnTo>
                            <a:pt x="926828" y="182539"/>
                          </a:lnTo>
                          <a:lnTo>
                            <a:pt x="927486" y="182318"/>
                          </a:lnTo>
                          <a:lnTo>
                            <a:pt x="928236" y="182065"/>
                          </a:lnTo>
                          <a:lnTo>
                            <a:pt x="928940" y="181809"/>
                          </a:lnTo>
                          <a:lnTo>
                            <a:pt x="929544" y="181583"/>
                          </a:lnTo>
                          <a:lnTo>
                            <a:pt x="930202" y="181339"/>
                          </a:lnTo>
                          <a:lnTo>
                            <a:pt x="930348" y="181296"/>
                          </a:lnTo>
                          <a:lnTo>
                            <a:pt x="931006" y="181054"/>
                          </a:lnTo>
                          <a:lnTo>
                            <a:pt x="931656" y="180830"/>
                          </a:lnTo>
                          <a:lnTo>
                            <a:pt x="932314" y="180611"/>
                          </a:lnTo>
                          <a:lnTo>
                            <a:pt x="933064" y="180345"/>
                          </a:lnTo>
                          <a:lnTo>
                            <a:pt x="933722" y="180100"/>
                          </a:lnTo>
                          <a:lnTo>
                            <a:pt x="934371" y="179865"/>
                          </a:lnTo>
                          <a:lnTo>
                            <a:pt x="934526" y="179814"/>
                          </a:lnTo>
                          <a:lnTo>
                            <a:pt x="935176" y="179579"/>
                          </a:lnTo>
                          <a:lnTo>
                            <a:pt x="935834" y="179351"/>
                          </a:lnTo>
                          <a:lnTo>
                            <a:pt x="936483" y="179128"/>
                          </a:lnTo>
                          <a:lnTo>
                            <a:pt x="937242" y="178867"/>
                          </a:lnTo>
                          <a:lnTo>
                            <a:pt x="937946" y="178627"/>
                          </a:lnTo>
                          <a:lnTo>
                            <a:pt x="938550" y="178388"/>
                          </a:lnTo>
                          <a:lnTo>
                            <a:pt x="938696" y="178347"/>
                          </a:lnTo>
                          <a:lnTo>
                            <a:pt x="939354" y="178103"/>
                          </a:lnTo>
                          <a:lnTo>
                            <a:pt x="940004" y="177872"/>
                          </a:lnTo>
                          <a:lnTo>
                            <a:pt x="940662" y="177655"/>
                          </a:lnTo>
                          <a:lnTo>
                            <a:pt x="941412" y="177402"/>
                          </a:lnTo>
                          <a:lnTo>
                            <a:pt x="942116" y="177150"/>
                          </a:lnTo>
                          <a:lnTo>
                            <a:pt x="942719" y="176925"/>
                          </a:lnTo>
                          <a:lnTo>
                            <a:pt x="942874" y="176874"/>
                          </a:lnTo>
                          <a:lnTo>
                            <a:pt x="943377" y="176684"/>
                          </a:lnTo>
                          <a:lnTo>
                            <a:pt x="943524" y="176640"/>
                          </a:lnTo>
                          <a:lnTo>
                            <a:pt x="944182" y="176402"/>
                          </a:lnTo>
                          <a:lnTo>
                            <a:pt x="944831" y="176180"/>
                          </a:lnTo>
                          <a:lnTo>
                            <a:pt x="945590" y="175932"/>
                          </a:lnTo>
                          <a:lnTo>
                            <a:pt x="946294" y="175683"/>
                          </a:lnTo>
                          <a:lnTo>
                            <a:pt x="946897" y="175457"/>
                          </a:lnTo>
                          <a:lnTo>
                            <a:pt x="947547" y="175223"/>
                          </a:lnTo>
                          <a:lnTo>
                            <a:pt x="947702" y="175173"/>
                          </a:lnTo>
                          <a:lnTo>
                            <a:pt x="948352" y="174940"/>
                          </a:lnTo>
                          <a:lnTo>
                            <a:pt x="949010" y="174716"/>
                          </a:lnTo>
                          <a:lnTo>
                            <a:pt x="949760" y="174477"/>
                          </a:lnTo>
                          <a:lnTo>
                            <a:pt x="950464" y="174215"/>
                          </a:lnTo>
                          <a:lnTo>
                            <a:pt x="951122" y="173999"/>
                          </a:lnTo>
                          <a:lnTo>
                            <a:pt x="951725" y="173760"/>
                          </a:lnTo>
                          <a:lnTo>
                            <a:pt x="951872" y="173720"/>
                          </a:lnTo>
                          <a:lnTo>
                            <a:pt x="952530" y="173478"/>
                          </a:lnTo>
                          <a:lnTo>
                            <a:pt x="953179" y="173251"/>
                          </a:lnTo>
                          <a:lnTo>
                            <a:pt x="953837" y="173035"/>
                          </a:lnTo>
                          <a:lnTo>
                            <a:pt x="954588" y="172784"/>
                          </a:lnTo>
                          <a:lnTo>
                            <a:pt x="955292" y="172536"/>
                          </a:lnTo>
                          <a:lnTo>
                            <a:pt x="955895" y="172311"/>
                          </a:lnTo>
                          <a:lnTo>
                            <a:pt x="956050" y="172262"/>
                          </a:lnTo>
                          <a:lnTo>
                            <a:pt x="956700" y="172030"/>
                          </a:lnTo>
                          <a:lnTo>
                            <a:pt x="957358" y="171795"/>
                          </a:lnTo>
                          <a:lnTo>
                            <a:pt x="958007" y="171575"/>
                          </a:lnTo>
                          <a:lnTo>
                            <a:pt x="958766" y="171329"/>
                          </a:lnTo>
                          <a:lnTo>
                            <a:pt x="959470" y="171083"/>
                          </a:lnTo>
                          <a:lnTo>
                            <a:pt x="960073" y="170857"/>
                          </a:lnTo>
                          <a:lnTo>
                            <a:pt x="960220" y="170817"/>
                          </a:lnTo>
                          <a:lnTo>
                            <a:pt x="960878" y="170577"/>
                          </a:lnTo>
                          <a:lnTo>
                            <a:pt x="961528" y="170346"/>
                          </a:lnTo>
                          <a:lnTo>
                            <a:pt x="962185" y="170125"/>
                          </a:lnTo>
                          <a:lnTo>
                            <a:pt x="962936" y="169888"/>
                          </a:lnTo>
                          <a:lnTo>
                            <a:pt x="963640" y="169629"/>
                          </a:lnTo>
                          <a:lnTo>
                            <a:pt x="964298" y="169415"/>
                          </a:lnTo>
                          <a:lnTo>
                            <a:pt x="964499" y="169381"/>
                          </a:lnTo>
                          <a:lnTo>
                            <a:pt x="964901" y="169177"/>
                          </a:lnTo>
                          <a:lnTo>
                            <a:pt x="965048" y="169137"/>
                          </a:lnTo>
                          <a:lnTo>
                            <a:pt x="965706" y="168897"/>
                          </a:lnTo>
                          <a:lnTo>
                            <a:pt x="966356" y="168674"/>
                          </a:lnTo>
                          <a:lnTo>
                            <a:pt x="967114" y="168441"/>
                          </a:lnTo>
                          <a:lnTo>
                            <a:pt x="967818" y="168184"/>
                          </a:lnTo>
                          <a:lnTo>
                            <a:pt x="968468" y="167967"/>
                          </a:lnTo>
                          <a:lnTo>
                            <a:pt x="969071" y="167742"/>
                          </a:lnTo>
                          <a:lnTo>
                            <a:pt x="969226" y="167693"/>
                          </a:lnTo>
                          <a:lnTo>
                            <a:pt x="969876" y="167464"/>
                          </a:lnTo>
                          <a:lnTo>
                            <a:pt x="970534" y="167232"/>
                          </a:lnTo>
                          <a:lnTo>
                            <a:pt x="971284" y="167009"/>
                          </a:lnTo>
                          <a:lnTo>
                            <a:pt x="971942" y="166770"/>
                          </a:lnTo>
                          <a:lnTo>
                            <a:pt x="972646" y="166527"/>
                          </a:lnTo>
                          <a:lnTo>
                            <a:pt x="973249" y="166302"/>
                          </a:lnTo>
                          <a:lnTo>
                            <a:pt x="973396" y="166263"/>
                          </a:lnTo>
                          <a:lnTo>
                            <a:pt x="974054" y="166024"/>
                          </a:lnTo>
                          <a:lnTo>
                            <a:pt x="974704" y="165795"/>
                          </a:lnTo>
                          <a:lnTo>
                            <a:pt x="975362" y="165578"/>
                          </a:lnTo>
                          <a:lnTo>
                            <a:pt x="976112" y="165343"/>
                          </a:lnTo>
                          <a:lnTo>
                            <a:pt x="976816" y="165087"/>
                          </a:lnTo>
                          <a:lnTo>
                            <a:pt x="977474" y="164876"/>
                          </a:lnTo>
                          <a:lnTo>
                            <a:pt x="977675" y="164841"/>
                          </a:lnTo>
                          <a:lnTo>
                            <a:pt x="978224" y="164599"/>
                          </a:lnTo>
                          <a:lnTo>
                            <a:pt x="978882" y="164362"/>
                          </a:lnTo>
                          <a:lnTo>
                            <a:pt x="979532" y="164141"/>
                          </a:lnTo>
                          <a:lnTo>
                            <a:pt x="980290" y="163910"/>
                          </a:lnTo>
                          <a:lnTo>
                            <a:pt x="980994" y="163656"/>
                          </a:lnTo>
                          <a:lnTo>
                            <a:pt x="981644" y="163441"/>
                          </a:lnTo>
                          <a:lnTo>
                            <a:pt x="981845" y="163411"/>
                          </a:lnTo>
                          <a:lnTo>
                            <a:pt x="982247" y="163217"/>
                          </a:lnTo>
                          <a:lnTo>
                            <a:pt x="982402" y="163169"/>
                          </a:lnTo>
                          <a:lnTo>
                            <a:pt x="983052" y="162941"/>
                          </a:lnTo>
                          <a:lnTo>
                            <a:pt x="983710" y="162713"/>
                          </a:lnTo>
                          <a:lnTo>
                            <a:pt x="984460" y="162492"/>
                          </a:lnTo>
                          <a:lnTo>
                            <a:pt x="985164" y="162225"/>
                          </a:lnTo>
                          <a:lnTo>
                            <a:pt x="985822" y="162015"/>
                          </a:lnTo>
                          <a:lnTo>
                            <a:pt x="986024" y="161986"/>
                          </a:lnTo>
                          <a:lnTo>
                            <a:pt x="986426" y="161791"/>
                          </a:lnTo>
                          <a:lnTo>
                            <a:pt x="986573" y="161752"/>
                          </a:lnTo>
                          <a:lnTo>
                            <a:pt x="987231" y="161516"/>
                          </a:lnTo>
                          <a:lnTo>
                            <a:pt x="987880" y="161289"/>
                          </a:lnTo>
                          <a:lnTo>
                            <a:pt x="988639" y="161068"/>
                          </a:lnTo>
                          <a:lnTo>
                            <a:pt x="989343" y="160803"/>
                          </a:lnTo>
                          <a:lnTo>
                            <a:pt x="989993" y="160589"/>
                          </a:lnTo>
                          <a:lnTo>
                            <a:pt x="990596" y="160379"/>
                          </a:lnTo>
                          <a:lnTo>
                            <a:pt x="990751" y="160331"/>
                          </a:lnTo>
                          <a:lnTo>
                            <a:pt x="991401" y="160105"/>
                          </a:lnTo>
                          <a:lnTo>
                            <a:pt x="992059" y="159869"/>
                          </a:lnTo>
                          <a:lnTo>
                            <a:pt x="992708" y="159651"/>
                          </a:lnTo>
                          <a:lnTo>
                            <a:pt x="992863" y="159595"/>
                          </a:lnTo>
                          <a:lnTo>
                            <a:pt x="993467" y="159423"/>
                          </a:lnTo>
                          <a:lnTo>
                            <a:pt x="994171" y="159172"/>
                          </a:lnTo>
                          <a:lnTo>
                            <a:pt x="994821" y="158958"/>
                          </a:lnTo>
                          <a:lnTo>
                            <a:pt x="995022" y="158930"/>
                          </a:lnTo>
                          <a:lnTo>
                            <a:pt x="995579" y="158689"/>
                          </a:lnTo>
                          <a:lnTo>
                            <a:pt x="996229" y="158463"/>
                          </a:lnTo>
                          <a:lnTo>
                            <a:pt x="996887" y="158238"/>
                          </a:lnTo>
                          <a:lnTo>
                            <a:pt x="997637" y="158018"/>
                          </a:lnTo>
                          <a:lnTo>
                            <a:pt x="998341" y="157754"/>
                          </a:lnTo>
                          <a:lnTo>
                            <a:pt x="998999" y="157547"/>
                          </a:lnTo>
                          <a:lnTo>
                            <a:pt x="999200" y="157519"/>
                          </a:lnTo>
                          <a:lnTo>
                            <a:pt x="999749" y="157286"/>
                          </a:lnTo>
                          <a:lnTo>
                            <a:pt x="1000407" y="157052"/>
                          </a:lnTo>
                          <a:lnTo>
                            <a:pt x="1001057" y="156827"/>
                          </a:lnTo>
                          <a:lnTo>
                            <a:pt x="1001816" y="156608"/>
                          </a:lnTo>
                          <a:lnTo>
                            <a:pt x="1002520" y="156346"/>
                          </a:lnTo>
                          <a:lnTo>
                            <a:pt x="1003169" y="156134"/>
                          </a:lnTo>
                          <a:lnTo>
                            <a:pt x="1003773" y="155926"/>
                          </a:lnTo>
                          <a:lnTo>
                            <a:pt x="1003928" y="155878"/>
                          </a:lnTo>
                          <a:lnTo>
                            <a:pt x="1004578" y="155654"/>
                          </a:lnTo>
                          <a:lnTo>
                            <a:pt x="1005235" y="155421"/>
                          </a:lnTo>
                          <a:lnTo>
                            <a:pt x="1005885" y="155206"/>
                          </a:lnTo>
                          <a:lnTo>
                            <a:pt x="1006040" y="155149"/>
                          </a:lnTo>
                          <a:lnTo>
                            <a:pt x="1006690" y="154937"/>
                          </a:lnTo>
                          <a:lnTo>
                            <a:pt x="1007348" y="154731"/>
                          </a:lnTo>
                          <a:lnTo>
                            <a:pt x="1007997" y="154520"/>
                          </a:lnTo>
                          <a:lnTo>
                            <a:pt x="1008199" y="154492"/>
                          </a:lnTo>
                          <a:lnTo>
                            <a:pt x="1008756" y="154251"/>
                          </a:lnTo>
                          <a:lnTo>
                            <a:pt x="1009406" y="154028"/>
                          </a:lnTo>
                          <a:lnTo>
                            <a:pt x="1010064" y="153806"/>
                          </a:lnTo>
                          <a:lnTo>
                            <a:pt x="1010210" y="153758"/>
                          </a:lnTo>
                          <a:lnTo>
                            <a:pt x="1010814" y="153588"/>
                          </a:lnTo>
                          <a:lnTo>
                            <a:pt x="1011518" y="153327"/>
                          </a:lnTo>
                          <a:lnTo>
                            <a:pt x="1012176" y="153122"/>
                          </a:lnTo>
                          <a:lnTo>
                            <a:pt x="1012377" y="153094"/>
                          </a:lnTo>
                          <a:lnTo>
                            <a:pt x="1012926" y="152862"/>
                          </a:lnTo>
                          <a:lnTo>
                            <a:pt x="1013584" y="152631"/>
                          </a:lnTo>
                          <a:lnTo>
                            <a:pt x="1014234" y="152407"/>
                          </a:lnTo>
                          <a:lnTo>
                            <a:pt x="1014389" y="152361"/>
                          </a:lnTo>
                          <a:lnTo>
                            <a:pt x="1014993" y="152192"/>
                          </a:lnTo>
                          <a:lnTo>
                            <a:pt x="1015697" y="151932"/>
                          </a:lnTo>
                          <a:lnTo>
                            <a:pt x="1016346" y="151723"/>
                          </a:lnTo>
                          <a:lnTo>
                            <a:pt x="1017105" y="151469"/>
                          </a:lnTo>
                          <a:lnTo>
                            <a:pt x="1017755" y="151246"/>
                          </a:lnTo>
                          <a:lnTo>
                            <a:pt x="1018413" y="151015"/>
                          </a:lnTo>
                          <a:lnTo>
                            <a:pt x="1019062" y="150803"/>
                          </a:lnTo>
                          <a:lnTo>
                            <a:pt x="1019217" y="150746"/>
                          </a:lnTo>
                          <a:lnTo>
                            <a:pt x="1019867" y="150537"/>
                          </a:lnTo>
                          <a:lnTo>
                            <a:pt x="1020525" y="150333"/>
                          </a:lnTo>
                          <a:lnTo>
                            <a:pt x="1021275" y="150088"/>
                          </a:lnTo>
                          <a:lnTo>
                            <a:pt x="1021933" y="149857"/>
                          </a:lnTo>
                          <a:lnTo>
                            <a:pt x="1022583" y="149636"/>
                          </a:lnTo>
                          <a:lnTo>
                            <a:pt x="1023241" y="149416"/>
                          </a:lnTo>
                          <a:lnTo>
                            <a:pt x="1023388" y="149368"/>
                          </a:lnTo>
                          <a:lnTo>
                            <a:pt x="1024046" y="149150"/>
                          </a:lnTo>
                          <a:lnTo>
                            <a:pt x="1024695" y="148942"/>
                          </a:lnTo>
                          <a:lnTo>
                            <a:pt x="1025353" y="148739"/>
                          </a:lnTo>
                          <a:lnTo>
                            <a:pt x="1025555" y="148713"/>
                          </a:lnTo>
                          <a:lnTo>
                            <a:pt x="1026104" y="148482"/>
                          </a:lnTo>
                          <a:lnTo>
                            <a:pt x="1026762" y="148252"/>
                          </a:lnTo>
                          <a:lnTo>
                            <a:pt x="1027411" y="148031"/>
                          </a:lnTo>
                          <a:lnTo>
                            <a:pt x="1027566" y="147984"/>
                          </a:lnTo>
                          <a:lnTo>
                            <a:pt x="1028216" y="147764"/>
                          </a:lnTo>
                          <a:lnTo>
                            <a:pt x="1028874" y="147561"/>
                          </a:lnTo>
                          <a:lnTo>
                            <a:pt x="1029524" y="147354"/>
                          </a:lnTo>
                          <a:lnTo>
                            <a:pt x="1030282" y="147101"/>
                          </a:lnTo>
                          <a:lnTo>
                            <a:pt x="1030932" y="146881"/>
                          </a:lnTo>
                          <a:lnTo>
                            <a:pt x="1031590" y="146651"/>
                          </a:lnTo>
                          <a:lnTo>
                            <a:pt x="1031737" y="146615"/>
                          </a:lnTo>
                          <a:lnTo>
                            <a:pt x="1032240" y="146442"/>
                          </a:lnTo>
                          <a:lnTo>
                            <a:pt x="1032395" y="146386"/>
                          </a:lnTo>
                          <a:lnTo>
                            <a:pt x="1033044" y="146178"/>
                          </a:lnTo>
                          <a:lnTo>
                            <a:pt x="1033702" y="145978"/>
                          </a:lnTo>
                          <a:lnTo>
                            <a:pt x="1034453" y="145734"/>
                          </a:lnTo>
                          <a:lnTo>
                            <a:pt x="1035111" y="145505"/>
                          </a:lnTo>
                          <a:lnTo>
                            <a:pt x="1035760" y="145286"/>
                          </a:lnTo>
                          <a:lnTo>
                            <a:pt x="1035915" y="145240"/>
                          </a:lnTo>
                          <a:lnTo>
                            <a:pt x="1036418" y="145069"/>
                          </a:lnTo>
                          <a:lnTo>
                            <a:pt x="1036565" y="145021"/>
                          </a:lnTo>
                          <a:lnTo>
                            <a:pt x="1037223" y="144806"/>
                          </a:lnTo>
                          <a:lnTo>
                            <a:pt x="1037873" y="144600"/>
                          </a:lnTo>
                          <a:lnTo>
                            <a:pt x="1038631" y="144362"/>
                          </a:lnTo>
                          <a:lnTo>
                            <a:pt x="1039281" y="144144"/>
                          </a:lnTo>
                          <a:lnTo>
                            <a:pt x="1039939" y="143915"/>
                          </a:lnTo>
                          <a:lnTo>
                            <a:pt x="1040589" y="143697"/>
                          </a:lnTo>
                          <a:lnTo>
                            <a:pt x="1040744" y="143651"/>
                          </a:lnTo>
                          <a:lnTo>
                            <a:pt x="1041394" y="143432"/>
                          </a:lnTo>
                          <a:lnTo>
                            <a:pt x="1042051" y="143232"/>
                          </a:lnTo>
                          <a:lnTo>
                            <a:pt x="1042802" y="143004"/>
                          </a:lnTo>
                          <a:lnTo>
                            <a:pt x="1043460" y="142776"/>
                          </a:lnTo>
                          <a:lnTo>
                            <a:pt x="1044110" y="142558"/>
                          </a:lnTo>
                          <a:lnTo>
                            <a:pt x="1044768" y="142331"/>
                          </a:lnTo>
                          <a:lnTo>
                            <a:pt x="1044914" y="142294"/>
                          </a:lnTo>
                          <a:lnTo>
                            <a:pt x="1045572" y="142068"/>
                          </a:lnTo>
                          <a:lnTo>
                            <a:pt x="1046222" y="141863"/>
                          </a:lnTo>
                          <a:lnTo>
                            <a:pt x="1046880" y="141664"/>
                          </a:lnTo>
                          <a:lnTo>
                            <a:pt x="1047630" y="141423"/>
                          </a:lnTo>
                          <a:lnTo>
                            <a:pt x="1048288" y="141196"/>
                          </a:lnTo>
                          <a:lnTo>
                            <a:pt x="1048938" y="140979"/>
                          </a:lnTo>
                          <a:lnTo>
                            <a:pt x="1049093" y="140933"/>
                          </a:lnTo>
                          <a:lnTo>
                            <a:pt x="1049743" y="140715"/>
                          </a:lnTo>
                          <a:lnTo>
                            <a:pt x="1050401" y="140503"/>
                          </a:lnTo>
                          <a:lnTo>
                            <a:pt x="1051050" y="140299"/>
                          </a:lnTo>
                          <a:lnTo>
                            <a:pt x="1051809" y="140064"/>
                          </a:lnTo>
                          <a:lnTo>
                            <a:pt x="1052513" y="139841"/>
                          </a:lnTo>
                          <a:lnTo>
                            <a:pt x="1053117" y="139621"/>
                          </a:lnTo>
                          <a:lnTo>
                            <a:pt x="1053264" y="139585"/>
                          </a:lnTo>
                          <a:lnTo>
                            <a:pt x="1053767" y="139404"/>
                          </a:lnTo>
                          <a:lnTo>
                            <a:pt x="1053922" y="139359"/>
                          </a:lnTo>
                          <a:lnTo>
                            <a:pt x="1054571" y="139143"/>
                          </a:lnTo>
                          <a:lnTo>
                            <a:pt x="1055229" y="138945"/>
                          </a:lnTo>
                          <a:lnTo>
                            <a:pt x="1055980" y="138719"/>
                          </a:lnTo>
                          <a:lnTo>
                            <a:pt x="1056684" y="138482"/>
                          </a:lnTo>
                          <a:lnTo>
                            <a:pt x="1057287" y="138277"/>
                          </a:lnTo>
                          <a:lnTo>
                            <a:pt x="1057945" y="138051"/>
                          </a:lnTo>
                          <a:lnTo>
                            <a:pt x="1058092" y="138016"/>
                          </a:lnTo>
                          <a:lnTo>
                            <a:pt x="1058750" y="137792"/>
                          </a:lnTo>
                          <a:lnTo>
                            <a:pt x="1059400" y="137589"/>
                          </a:lnTo>
                          <a:lnTo>
                            <a:pt x="1060159" y="137368"/>
                          </a:lnTo>
                          <a:lnTo>
                            <a:pt x="1060808" y="137153"/>
                          </a:lnTo>
                          <a:lnTo>
                            <a:pt x="1061466" y="136928"/>
                          </a:lnTo>
                          <a:lnTo>
                            <a:pt x="1062116" y="136712"/>
                          </a:lnTo>
                          <a:lnTo>
                            <a:pt x="1062271" y="136667"/>
                          </a:lnTo>
                          <a:lnTo>
                            <a:pt x="1062921" y="136452"/>
                          </a:lnTo>
                          <a:lnTo>
                            <a:pt x="1063579" y="136242"/>
                          </a:lnTo>
                          <a:lnTo>
                            <a:pt x="1064228" y="136040"/>
                          </a:lnTo>
                          <a:lnTo>
                            <a:pt x="1064987" y="135807"/>
                          </a:lnTo>
                          <a:lnTo>
                            <a:pt x="1065691" y="135587"/>
                          </a:lnTo>
                          <a:lnTo>
                            <a:pt x="1066295" y="135368"/>
                          </a:lnTo>
                          <a:lnTo>
                            <a:pt x="1066442" y="135332"/>
                          </a:lnTo>
                          <a:lnTo>
                            <a:pt x="1067100" y="135108"/>
                          </a:lnTo>
                          <a:lnTo>
                            <a:pt x="1067749" y="134895"/>
                          </a:lnTo>
                          <a:lnTo>
                            <a:pt x="1068408" y="134699"/>
                          </a:lnTo>
                          <a:lnTo>
                            <a:pt x="1069158" y="134475"/>
                          </a:lnTo>
                          <a:lnTo>
                            <a:pt x="1069862" y="134241"/>
                          </a:lnTo>
                          <a:lnTo>
                            <a:pt x="1070466" y="134037"/>
                          </a:lnTo>
                          <a:lnTo>
                            <a:pt x="1070621" y="133993"/>
                          </a:lnTo>
                          <a:lnTo>
                            <a:pt x="1071124" y="133813"/>
                          </a:lnTo>
                          <a:lnTo>
                            <a:pt x="1071270" y="133778"/>
                          </a:lnTo>
                          <a:lnTo>
                            <a:pt x="1071928" y="133557"/>
                          </a:lnTo>
                          <a:lnTo>
                            <a:pt x="1072578" y="133356"/>
                          </a:lnTo>
                          <a:lnTo>
                            <a:pt x="1073337" y="133138"/>
                          </a:lnTo>
                          <a:lnTo>
                            <a:pt x="1074041" y="132905"/>
                          </a:lnTo>
                          <a:lnTo>
                            <a:pt x="1074644" y="132701"/>
                          </a:lnTo>
                          <a:lnTo>
                            <a:pt x="1075294" y="132487"/>
                          </a:lnTo>
                          <a:lnTo>
                            <a:pt x="1075449" y="132443"/>
                          </a:lnTo>
                          <a:lnTo>
                            <a:pt x="1076099" y="132230"/>
                          </a:lnTo>
                          <a:lnTo>
                            <a:pt x="1076757" y="132023"/>
                          </a:lnTo>
                          <a:lnTo>
                            <a:pt x="1077508" y="131814"/>
                          </a:lnTo>
                          <a:lnTo>
                            <a:pt x="1078212" y="131568"/>
                          </a:lnTo>
                          <a:lnTo>
                            <a:pt x="1078870" y="131374"/>
                          </a:lnTo>
                          <a:lnTo>
                            <a:pt x="1079473" y="131156"/>
                          </a:lnTo>
                          <a:lnTo>
                            <a:pt x="1079620" y="131121"/>
                          </a:lnTo>
                          <a:lnTo>
                            <a:pt x="1080278" y="130899"/>
                          </a:lnTo>
                          <a:lnTo>
                            <a:pt x="1080928" y="130688"/>
                          </a:lnTo>
                          <a:lnTo>
                            <a:pt x="1081586" y="130494"/>
                          </a:lnTo>
                          <a:lnTo>
                            <a:pt x="1082336" y="130272"/>
                          </a:lnTo>
                          <a:lnTo>
                            <a:pt x="1083040" y="130041"/>
                          </a:lnTo>
                          <a:lnTo>
                            <a:pt x="1083644" y="129838"/>
                          </a:lnTo>
                          <a:lnTo>
                            <a:pt x="1083799" y="129794"/>
                          </a:lnTo>
                          <a:lnTo>
                            <a:pt x="1084449" y="129582"/>
                          </a:lnTo>
                          <a:lnTo>
                            <a:pt x="1085107" y="129362"/>
                          </a:lnTo>
                          <a:lnTo>
                            <a:pt x="1085757" y="129163"/>
                          </a:lnTo>
                          <a:lnTo>
                            <a:pt x="1086515" y="128947"/>
                          </a:lnTo>
                          <a:lnTo>
                            <a:pt x="1087219" y="128718"/>
                          </a:lnTo>
                          <a:lnTo>
                            <a:pt x="1087823" y="128515"/>
                          </a:lnTo>
                          <a:lnTo>
                            <a:pt x="1087970" y="128480"/>
                          </a:lnTo>
                          <a:lnTo>
                            <a:pt x="1088473" y="128303"/>
                          </a:lnTo>
                          <a:lnTo>
                            <a:pt x="1088628" y="128259"/>
                          </a:lnTo>
                          <a:lnTo>
                            <a:pt x="1089278" y="128047"/>
                          </a:lnTo>
                          <a:lnTo>
                            <a:pt x="1089936" y="127843"/>
                          </a:lnTo>
                          <a:lnTo>
                            <a:pt x="1090686" y="127636"/>
                          </a:lnTo>
                          <a:lnTo>
                            <a:pt x="1091390" y="127393"/>
                          </a:lnTo>
                          <a:lnTo>
                            <a:pt x="1092048" y="127201"/>
                          </a:lnTo>
                          <a:lnTo>
                            <a:pt x="1092249" y="127180"/>
                          </a:lnTo>
                          <a:lnTo>
                            <a:pt x="1092652" y="126984"/>
                          </a:lnTo>
                          <a:lnTo>
                            <a:pt x="1092799" y="126950"/>
                          </a:lnTo>
                          <a:lnTo>
                            <a:pt x="1093457" y="126730"/>
                          </a:lnTo>
                          <a:lnTo>
                            <a:pt x="1094106" y="126520"/>
                          </a:lnTo>
                          <a:lnTo>
                            <a:pt x="1094865" y="126320"/>
                          </a:lnTo>
                          <a:lnTo>
                            <a:pt x="1095515" y="126109"/>
                          </a:lnTo>
                          <a:lnTo>
                            <a:pt x="1096219" y="125880"/>
                          </a:lnTo>
                          <a:lnTo>
                            <a:pt x="1096823" y="125679"/>
                          </a:lnTo>
                          <a:lnTo>
                            <a:pt x="1096978" y="125635"/>
                          </a:lnTo>
                          <a:lnTo>
                            <a:pt x="1097627" y="125425"/>
                          </a:lnTo>
                          <a:lnTo>
                            <a:pt x="1098285" y="125208"/>
                          </a:lnTo>
                          <a:lnTo>
                            <a:pt x="1098935" y="125011"/>
                          </a:lnTo>
                          <a:lnTo>
                            <a:pt x="1099090" y="124957"/>
                          </a:lnTo>
                          <a:lnTo>
                            <a:pt x="1099694" y="124797"/>
                          </a:lnTo>
                          <a:lnTo>
                            <a:pt x="1100398" y="124570"/>
                          </a:lnTo>
                          <a:lnTo>
                            <a:pt x="1101002" y="124368"/>
                          </a:lnTo>
                          <a:lnTo>
                            <a:pt x="1101149" y="124334"/>
                          </a:lnTo>
                          <a:lnTo>
                            <a:pt x="1101807" y="124115"/>
                          </a:lnTo>
                          <a:lnTo>
                            <a:pt x="1102456" y="123906"/>
                          </a:lnTo>
                          <a:lnTo>
                            <a:pt x="1103114" y="123703"/>
                          </a:lnTo>
                          <a:lnTo>
                            <a:pt x="1103865" y="123499"/>
                          </a:lnTo>
                          <a:lnTo>
                            <a:pt x="1104569" y="123257"/>
                          </a:lnTo>
                          <a:lnTo>
                            <a:pt x="1105227" y="123067"/>
                          </a:lnTo>
                          <a:lnTo>
                            <a:pt x="1105428" y="123047"/>
                          </a:lnTo>
                          <a:lnTo>
                            <a:pt x="1105977" y="122819"/>
                          </a:lnTo>
                          <a:lnTo>
                            <a:pt x="1106635" y="122601"/>
                          </a:lnTo>
                          <a:lnTo>
                            <a:pt x="1107285" y="122393"/>
                          </a:lnTo>
                          <a:lnTo>
                            <a:pt x="1108044" y="122194"/>
                          </a:lnTo>
                          <a:lnTo>
                            <a:pt x="1108748" y="121954"/>
                          </a:lnTo>
                          <a:lnTo>
                            <a:pt x="1109398" y="121759"/>
                          </a:lnTo>
                          <a:lnTo>
                            <a:pt x="1109599" y="121739"/>
                          </a:lnTo>
                          <a:lnTo>
                            <a:pt x="1110002" y="121560"/>
                          </a:lnTo>
                          <a:lnTo>
                            <a:pt x="1110157" y="121516"/>
                          </a:lnTo>
                          <a:lnTo>
                            <a:pt x="1110806" y="121308"/>
                          </a:lnTo>
                          <a:lnTo>
                            <a:pt x="1111464" y="121093"/>
                          </a:lnTo>
                          <a:lnTo>
                            <a:pt x="1112114" y="120898"/>
                          </a:lnTo>
                          <a:lnTo>
                            <a:pt x="1112269" y="120844"/>
                          </a:lnTo>
                          <a:lnTo>
                            <a:pt x="1112919" y="120649"/>
                          </a:lnTo>
                          <a:lnTo>
                            <a:pt x="1113577" y="120461"/>
                          </a:lnTo>
                          <a:lnTo>
                            <a:pt x="1114181" y="120261"/>
                          </a:lnTo>
                          <a:lnTo>
                            <a:pt x="1114327" y="120228"/>
                          </a:lnTo>
                          <a:lnTo>
                            <a:pt x="1114986" y="120011"/>
                          </a:lnTo>
                          <a:lnTo>
                            <a:pt x="1115635" y="119803"/>
                          </a:lnTo>
                          <a:lnTo>
                            <a:pt x="1116293" y="119603"/>
                          </a:lnTo>
                          <a:lnTo>
                            <a:pt x="1116440" y="119553"/>
                          </a:lnTo>
                          <a:lnTo>
                            <a:pt x="1117044" y="119401"/>
                          </a:lnTo>
                          <a:lnTo>
                            <a:pt x="1117748" y="119161"/>
                          </a:lnTo>
                          <a:lnTo>
                            <a:pt x="1118406" y="118974"/>
                          </a:lnTo>
                          <a:lnTo>
                            <a:pt x="1118607" y="118954"/>
                          </a:lnTo>
                          <a:lnTo>
                            <a:pt x="1119157" y="118727"/>
                          </a:lnTo>
                          <a:lnTo>
                            <a:pt x="1119814" y="118510"/>
                          </a:lnTo>
                          <a:lnTo>
                            <a:pt x="1120464" y="118305"/>
                          </a:lnTo>
                          <a:lnTo>
                            <a:pt x="1121223" y="118109"/>
                          </a:lnTo>
                          <a:lnTo>
                            <a:pt x="1121927" y="117871"/>
                          </a:lnTo>
                          <a:lnTo>
                            <a:pt x="1122577" y="117678"/>
                          </a:lnTo>
                          <a:lnTo>
                            <a:pt x="1122778" y="117659"/>
                          </a:lnTo>
                          <a:lnTo>
                            <a:pt x="1123336" y="117437"/>
                          </a:lnTo>
                          <a:lnTo>
                            <a:pt x="1123986" y="117231"/>
                          </a:lnTo>
                          <a:lnTo>
                            <a:pt x="1124644" y="117017"/>
                          </a:lnTo>
                          <a:lnTo>
                            <a:pt x="1125293" y="116825"/>
                          </a:lnTo>
                          <a:lnTo>
                            <a:pt x="1125448" y="116771"/>
                          </a:lnTo>
                          <a:lnTo>
                            <a:pt x="1126098" y="116579"/>
                          </a:lnTo>
                          <a:lnTo>
                            <a:pt x="1126756" y="116392"/>
                          </a:lnTo>
                          <a:lnTo>
                            <a:pt x="1126957" y="116373"/>
                          </a:lnTo>
                          <a:lnTo>
                            <a:pt x="1127360" y="116194"/>
                          </a:lnTo>
                          <a:lnTo>
                            <a:pt x="1127507" y="116161"/>
                          </a:lnTo>
                          <a:lnTo>
                            <a:pt x="1128165" y="115946"/>
                          </a:lnTo>
                          <a:lnTo>
                            <a:pt x="1128815" y="115740"/>
                          </a:lnTo>
                          <a:lnTo>
                            <a:pt x="1129473" y="115541"/>
                          </a:lnTo>
                          <a:lnTo>
                            <a:pt x="1129619" y="115493"/>
                          </a:lnTo>
                          <a:lnTo>
                            <a:pt x="1130278" y="115296"/>
                          </a:lnTo>
                          <a:lnTo>
                            <a:pt x="1130927" y="115104"/>
                          </a:lnTo>
                          <a:lnTo>
                            <a:pt x="1131585" y="114919"/>
                          </a:lnTo>
                          <a:lnTo>
                            <a:pt x="1131787" y="114900"/>
                          </a:lnTo>
                          <a:lnTo>
                            <a:pt x="1132336" y="114675"/>
                          </a:lnTo>
                          <a:lnTo>
                            <a:pt x="1132994" y="114460"/>
                          </a:lnTo>
                          <a:lnTo>
                            <a:pt x="1133644" y="114256"/>
                          </a:lnTo>
                          <a:lnTo>
                            <a:pt x="1133799" y="114213"/>
                          </a:lnTo>
                          <a:lnTo>
                            <a:pt x="1134402" y="114063"/>
                          </a:lnTo>
                          <a:lnTo>
                            <a:pt x="1135107" y="113826"/>
                          </a:lnTo>
                          <a:lnTo>
                            <a:pt x="1135756" y="113635"/>
                          </a:lnTo>
                          <a:lnTo>
                            <a:pt x="1135958" y="113617"/>
                          </a:lnTo>
                          <a:lnTo>
                            <a:pt x="1136515" y="113397"/>
                          </a:lnTo>
                          <a:lnTo>
                            <a:pt x="1137165" y="113193"/>
                          </a:lnTo>
                          <a:lnTo>
                            <a:pt x="1137823" y="112980"/>
                          </a:lnTo>
                          <a:lnTo>
                            <a:pt x="1138473" y="112790"/>
                          </a:lnTo>
                          <a:lnTo>
                            <a:pt x="1138628" y="112737"/>
                          </a:lnTo>
                          <a:lnTo>
                            <a:pt x="1139278" y="112546"/>
                          </a:lnTo>
                          <a:lnTo>
                            <a:pt x="1139936" y="112362"/>
                          </a:lnTo>
                          <a:lnTo>
                            <a:pt x="1140137" y="112344"/>
                          </a:lnTo>
                          <a:lnTo>
                            <a:pt x="1140686" y="112134"/>
                          </a:lnTo>
                          <a:lnTo>
                            <a:pt x="1141344" y="111920"/>
                          </a:lnTo>
                          <a:lnTo>
                            <a:pt x="1141994" y="111716"/>
                          </a:lnTo>
                          <a:lnTo>
                            <a:pt x="1142652" y="111519"/>
                          </a:lnTo>
                          <a:lnTo>
                            <a:pt x="1142799" y="111471"/>
                          </a:lnTo>
                          <a:lnTo>
                            <a:pt x="1143457" y="111276"/>
                          </a:lnTo>
                          <a:lnTo>
                            <a:pt x="1144107" y="111086"/>
                          </a:lnTo>
                          <a:lnTo>
                            <a:pt x="1144765" y="110902"/>
                          </a:lnTo>
                          <a:lnTo>
                            <a:pt x="1144966" y="110885"/>
                          </a:lnTo>
                          <a:lnTo>
                            <a:pt x="1145515" y="110661"/>
                          </a:lnTo>
                          <a:lnTo>
                            <a:pt x="1146174" y="110447"/>
                          </a:lnTo>
                          <a:lnTo>
                            <a:pt x="1146823" y="110245"/>
                          </a:lnTo>
                          <a:lnTo>
                            <a:pt x="1146978" y="110203"/>
                          </a:lnTo>
                          <a:lnTo>
                            <a:pt x="1147628" y="110003"/>
                          </a:lnTo>
                          <a:lnTo>
                            <a:pt x="1148286" y="109820"/>
                          </a:lnTo>
                          <a:lnTo>
                            <a:pt x="1148936" y="109631"/>
                          </a:lnTo>
                          <a:lnTo>
                            <a:pt x="1149137" y="109614"/>
                          </a:lnTo>
                          <a:lnTo>
                            <a:pt x="1149695" y="109395"/>
                          </a:lnTo>
                          <a:lnTo>
                            <a:pt x="1150345" y="109193"/>
                          </a:lnTo>
                          <a:lnTo>
                            <a:pt x="1151003" y="108982"/>
                          </a:lnTo>
                          <a:lnTo>
                            <a:pt x="1151149" y="108949"/>
                          </a:lnTo>
                          <a:lnTo>
                            <a:pt x="1151653" y="108794"/>
                          </a:lnTo>
                          <a:lnTo>
                            <a:pt x="1151808" y="108740"/>
                          </a:lnTo>
                          <a:lnTo>
                            <a:pt x="1152458" y="108552"/>
                          </a:lnTo>
                          <a:lnTo>
                            <a:pt x="1153115" y="108370"/>
                          </a:lnTo>
                          <a:lnTo>
                            <a:pt x="1153317" y="108353"/>
                          </a:lnTo>
                          <a:lnTo>
                            <a:pt x="1153866" y="108144"/>
                          </a:lnTo>
                          <a:lnTo>
                            <a:pt x="1154524" y="107932"/>
                          </a:lnTo>
                          <a:lnTo>
                            <a:pt x="1155174" y="107730"/>
                          </a:lnTo>
                          <a:lnTo>
                            <a:pt x="1155329" y="107689"/>
                          </a:lnTo>
                          <a:lnTo>
                            <a:pt x="1155832" y="107535"/>
                          </a:lnTo>
                          <a:lnTo>
                            <a:pt x="1155979" y="107487"/>
                          </a:lnTo>
                          <a:lnTo>
                            <a:pt x="1156637" y="107294"/>
                          </a:lnTo>
                          <a:lnTo>
                            <a:pt x="1157287" y="107106"/>
                          </a:lnTo>
                          <a:lnTo>
                            <a:pt x="1158045" y="106887"/>
                          </a:lnTo>
                          <a:lnTo>
                            <a:pt x="1158695" y="106685"/>
                          </a:lnTo>
                          <a:lnTo>
                            <a:pt x="1159353" y="106474"/>
                          </a:lnTo>
                          <a:lnTo>
                            <a:pt x="1160003" y="106273"/>
                          </a:lnTo>
                          <a:lnTo>
                            <a:pt x="1160158" y="106232"/>
                          </a:lnTo>
                          <a:lnTo>
                            <a:pt x="1160808" y="106033"/>
                          </a:lnTo>
                          <a:lnTo>
                            <a:pt x="1161466" y="105852"/>
                          </a:lnTo>
                          <a:lnTo>
                            <a:pt x="1162217" y="105643"/>
                          </a:lnTo>
                          <a:lnTo>
                            <a:pt x="1162875" y="105432"/>
                          </a:lnTo>
                          <a:lnTo>
                            <a:pt x="1163524" y="105231"/>
                          </a:lnTo>
                          <a:lnTo>
                            <a:pt x="1164183" y="105022"/>
                          </a:lnTo>
                          <a:lnTo>
                            <a:pt x="1164329" y="104989"/>
                          </a:lnTo>
                          <a:lnTo>
                            <a:pt x="1164987" y="104783"/>
                          </a:lnTo>
                          <a:lnTo>
                            <a:pt x="1165637" y="104596"/>
                          </a:lnTo>
                          <a:lnTo>
                            <a:pt x="1166295" y="104416"/>
                          </a:lnTo>
                          <a:lnTo>
                            <a:pt x="1166497" y="104400"/>
                          </a:lnTo>
                          <a:lnTo>
                            <a:pt x="1167046" y="104193"/>
                          </a:lnTo>
                          <a:lnTo>
                            <a:pt x="1167704" y="103982"/>
                          </a:lnTo>
                          <a:lnTo>
                            <a:pt x="1168354" y="103783"/>
                          </a:lnTo>
                          <a:lnTo>
                            <a:pt x="1168509" y="103742"/>
                          </a:lnTo>
                          <a:lnTo>
                            <a:pt x="1169159" y="103542"/>
                          </a:lnTo>
                          <a:lnTo>
                            <a:pt x="1169817" y="103350"/>
                          </a:lnTo>
                          <a:lnTo>
                            <a:pt x="1170467" y="103164"/>
                          </a:lnTo>
                          <a:lnTo>
                            <a:pt x="1171225" y="102947"/>
                          </a:lnTo>
                          <a:lnTo>
                            <a:pt x="1171930" y="102747"/>
                          </a:lnTo>
                          <a:lnTo>
                            <a:pt x="1172533" y="102538"/>
                          </a:lnTo>
                          <a:lnTo>
                            <a:pt x="1173183" y="102339"/>
                          </a:lnTo>
                          <a:lnTo>
                            <a:pt x="1173338" y="102298"/>
                          </a:lnTo>
                          <a:lnTo>
                            <a:pt x="1173988" y="102101"/>
                          </a:lnTo>
                          <a:lnTo>
                            <a:pt x="1174646" y="101922"/>
                          </a:lnTo>
                          <a:lnTo>
                            <a:pt x="1175397" y="101715"/>
                          </a:lnTo>
                          <a:lnTo>
                            <a:pt x="1176101" y="101500"/>
                          </a:lnTo>
                          <a:lnTo>
                            <a:pt x="1176705" y="101307"/>
                          </a:lnTo>
                          <a:lnTo>
                            <a:pt x="1177363" y="101100"/>
                          </a:lnTo>
                          <a:lnTo>
                            <a:pt x="1177510" y="101068"/>
                          </a:lnTo>
                          <a:lnTo>
                            <a:pt x="1178168" y="100862"/>
                          </a:lnTo>
                          <a:lnTo>
                            <a:pt x="1178818" y="100678"/>
                          </a:lnTo>
                          <a:lnTo>
                            <a:pt x="1179576" y="100477"/>
                          </a:lnTo>
                          <a:lnTo>
                            <a:pt x="1180226" y="100279"/>
                          </a:lnTo>
                          <a:lnTo>
                            <a:pt x="1180884" y="100071"/>
                          </a:lnTo>
                          <a:lnTo>
                            <a:pt x="1181534" y="99873"/>
                          </a:lnTo>
                          <a:lnTo>
                            <a:pt x="1181689" y="99832"/>
                          </a:lnTo>
                          <a:lnTo>
                            <a:pt x="1182339" y="99634"/>
                          </a:lnTo>
                          <a:lnTo>
                            <a:pt x="1182997" y="99443"/>
                          </a:lnTo>
                          <a:lnTo>
                            <a:pt x="1183647" y="99259"/>
                          </a:lnTo>
                          <a:lnTo>
                            <a:pt x="1184406" y="99045"/>
                          </a:lnTo>
                          <a:lnTo>
                            <a:pt x="1185110" y="98846"/>
                          </a:lnTo>
                          <a:lnTo>
                            <a:pt x="1185714" y="98640"/>
                          </a:lnTo>
                          <a:lnTo>
                            <a:pt x="1185861" y="98609"/>
                          </a:lnTo>
                          <a:lnTo>
                            <a:pt x="1186519" y="98402"/>
                          </a:lnTo>
                          <a:lnTo>
                            <a:pt x="1187168" y="98206"/>
                          </a:lnTo>
                          <a:lnTo>
                            <a:pt x="1187827" y="98029"/>
                          </a:lnTo>
                          <a:lnTo>
                            <a:pt x="1188577" y="97826"/>
                          </a:lnTo>
                          <a:lnTo>
                            <a:pt x="1189281" y="97611"/>
                          </a:lnTo>
                          <a:lnTo>
                            <a:pt x="1189885" y="97421"/>
                          </a:lnTo>
                          <a:lnTo>
                            <a:pt x="1190040" y="97381"/>
                          </a:lnTo>
                          <a:lnTo>
                            <a:pt x="1190543" y="97214"/>
                          </a:lnTo>
                          <a:lnTo>
                            <a:pt x="1190690" y="97184"/>
                          </a:lnTo>
                          <a:lnTo>
                            <a:pt x="1191348" y="96980"/>
                          </a:lnTo>
                          <a:lnTo>
                            <a:pt x="1191998" y="96797"/>
                          </a:lnTo>
                          <a:lnTo>
                            <a:pt x="1192757" y="96600"/>
                          </a:lnTo>
                          <a:lnTo>
                            <a:pt x="1193461" y="96386"/>
                          </a:lnTo>
                          <a:lnTo>
                            <a:pt x="1194065" y="96196"/>
                          </a:lnTo>
                          <a:lnTo>
                            <a:pt x="1194715" y="96000"/>
                          </a:lnTo>
                          <a:lnTo>
                            <a:pt x="1194870" y="95959"/>
                          </a:lnTo>
                          <a:lnTo>
                            <a:pt x="1195519" y="95763"/>
                          </a:lnTo>
                          <a:lnTo>
                            <a:pt x="1196178" y="95574"/>
                          </a:lnTo>
                          <a:lnTo>
                            <a:pt x="1196928" y="95387"/>
                          </a:lnTo>
                          <a:lnTo>
                            <a:pt x="1197586" y="95181"/>
                          </a:lnTo>
                          <a:lnTo>
                            <a:pt x="1198291" y="94983"/>
                          </a:lnTo>
                          <a:lnTo>
                            <a:pt x="1198894" y="94779"/>
                          </a:lnTo>
                          <a:lnTo>
                            <a:pt x="1199041" y="94749"/>
                          </a:lnTo>
                          <a:lnTo>
                            <a:pt x="1199699" y="94543"/>
                          </a:lnTo>
                          <a:lnTo>
                            <a:pt x="1200349" y="94349"/>
                          </a:lnTo>
                          <a:lnTo>
                            <a:pt x="1201007" y="94174"/>
                          </a:lnTo>
                          <a:lnTo>
                            <a:pt x="1201758" y="93973"/>
                          </a:lnTo>
                          <a:lnTo>
                            <a:pt x="1202462" y="93759"/>
                          </a:lnTo>
                          <a:lnTo>
                            <a:pt x="1203066" y="93572"/>
                          </a:lnTo>
                          <a:lnTo>
                            <a:pt x="1203221" y="93532"/>
                          </a:lnTo>
                          <a:lnTo>
                            <a:pt x="1203871" y="93337"/>
                          </a:lnTo>
                          <a:lnTo>
                            <a:pt x="1204529" y="93133"/>
                          </a:lnTo>
                          <a:lnTo>
                            <a:pt x="1205179" y="92952"/>
                          </a:lnTo>
                          <a:lnTo>
                            <a:pt x="1205937" y="92758"/>
                          </a:lnTo>
                          <a:lnTo>
                            <a:pt x="1206642" y="92546"/>
                          </a:lnTo>
                          <a:lnTo>
                            <a:pt x="1207245" y="92359"/>
                          </a:lnTo>
                          <a:lnTo>
                            <a:pt x="1207392" y="92329"/>
                          </a:lnTo>
                          <a:lnTo>
                            <a:pt x="1207895" y="92164"/>
                          </a:lnTo>
                          <a:lnTo>
                            <a:pt x="1208050" y="92124"/>
                          </a:lnTo>
                          <a:lnTo>
                            <a:pt x="1208700" y="91929"/>
                          </a:lnTo>
                          <a:lnTo>
                            <a:pt x="1209358" y="91741"/>
                          </a:lnTo>
                          <a:lnTo>
                            <a:pt x="1210109" y="91557"/>
                          </a:lnTo>
                          <a:lnTo>
                            <a:pt x="1210813" y="91330"/>
                          </a:lnTo>
                          <a:lnTo>
                            <a:pt x="1211471" y="91156"/>
                          </a:lnTo>
                          <a:lnTo>
                            <a:pt x="1212075" y="90955"/>
                          </a:lnTo>
                          <a:lnTo>
                            <a:pt x="1212222" y="90925"/>
                          </a:lnTo>
                          <a:lnTo>
                            <a:pt x="1212880" y="90721"/>
                          </a:lnTo>
                          <a:lnTo>
                            <a:pt x="1213530" y="90527"/>
                          </a:lnTo>
                          <a:lnTo>
                            <a:pt x="1214289" y="90350"/>
                          </a:lnTo>
                          <a:lnTo>
                            <a:pt x="1214939" y="90156"/>
                          </a:lnTo>
                          <a:lnTo>
                            <a:pt x="1215643" y="89944"/>
                          </a:lnTo>
                          <a:lnTo>
                            <a:pt x="1216246" y="89759"/>
                          </a:lnTo>
                          <a:lnTo>
                            <a:pt x="1216402" y="89720"/>
                          </a:lnTo>
                          <a:lnTo>
                            <a:pt x="1217051" y="89526"/>
                          </a:lnTo>
                          <a:lnTo>
                            <a:pt x="1217710" y="89324"/>
                          </a:lnTo>
                          <a:lnTo>
                            <a:pt x="1218359" y="89144"/>
                          </a:lnTo>
                          <a:lnTo>
                            <a:pt x="1219118" y="88953"/>
                          </a:lnTo>
                          <a:lnTo>
                            <a:pt x="1219823" y="88743"/>
                          </a:lnTo>
                          <a:lnTo>
                            <a:pt x="1220426" y="88557"/>
                          </a:lnTo>
                          <a:lnTo>
                            <a:pt x="1220573" y="88528"/>
                          </a:lnTo>
                          <a:lnTo>
                            <a:pt x="1221231" y="88325"/>
                          </a:lnTo>
                          <a:lnTo>
                            <a:pt x="1221881" y="88132"/>
                          </a:lnTo>
                          <a:lnTo>
                            <a:pt x="1222539" y="87945"/>
                          </a:lnTo>
                          <a:lnTo>
                            <a:pt x="1223290" y="87764"/>
                          </a:lnTo>
                          <a:lnTo>
                            <a:pt x="1223994" y="87538"/>
                          </a:lnTo>
                          <a:lnTo>
                            <a:pt x="1224652" y="87366"/>
                          </a:lnTo>
                          <a:lnTo>
                            <a:pt x="1224854" y="87354"/>
                          </a:lnTo>
                          <a:lnTo>
                            <a:pt x="1225256" y="87167"/>
                          </a:lnTo>
                          <a:lnTo>
                            <a:pt x="1225403" y="87138"/>
                          </a:lnTo>
                          <a:lnTo>
                            <a:pt x="1226061" y="86935"/>
                          </a:lnTo>
                          <a:lnTo>
                            <a:pt x="1226711" y="86743"/>
                          </a:lnTo>
                          <a:lnTo>
                            <a:pt x="1227470" y="86569"/>
                          </a:lnTo>
                          <a:lnTo>
                            <a:pt x="1228174" y="86343"/>
                          </a:lnTo>
                          <a:lnTo>
                            <a:pt x="1228824" y="86165"/>
                          </a:lnTo>
                          <a:lnTo>
                            <a:pt x="1229428" y="85983"/>
                          </a:lnTo>
                          <a:lnTo>
                            <a:pt x="1229582" y="85944"/>
                          </a:lnTo>
                          <a:lnTo>
                            <a:pt x="1230233" y="85752"/>
                          </a:lnTo>
                          <a:lnTo>
                            <a:pt x="1230891" y="85551"/>
                          </a:lnTo>
                          <a:lnTo>
                            <a:pt x="1231541" y="85373"/>
                          </a:lnTo>
                          <a:lnTo>
                            <a:pt x="1231696" y="85322"/>
                          </a:lnTo>
                          <a:lnTo>
                            <a:pt x="1232299" y="85185"/>
                          </a:lnTo>
                          <a:lnTo>
                            <a:pt x="1233004" y="84975"/>
                          </a:lnTo>
                          <a:lnTo>
                            <a:pt x="1233607" y="84792"/>
                          </a:lnTo>
                          <a:lnTo>
                            <a:pt x="1233754" y="84764"/>
                          </a:lnTo>
                          <a:lnTo>
                            <a:pt x="1234412" y="84562"/>
                          </a:lnTo>
                          <a:lnTo>
                            <a:pt x="1235062" y="84371"/>
                          </a:lnTo>
                          <a:lnTo>
                            <a:pt x="1235720" y="84185"/>
                          </a:lnTo>
                          <a:lnTo>
                            <a:pt x="1236471" y="84008"/>
                          </a:lnTo>
                          <a:lnTo>
                            <a:pt x="1237175" y="83781"/>
                          </a:lnTo>
                          <a:lnTo>
                            <a:pt x="1237833" y="83612"/>
                          </a:lnTo>
                          <a:lnTo>
                            <a:pt x="1238035" y="83600"/>
                          </a:lnTo>
                          <a:lnTo>
                            <a:pt x="1238584" y="83387"/>
                          </a:lnTo>
                          <a:lnTo>
                            <a:pt x="1239242" y="83186"/>
                          </a:lnTo>
                          <a:lnTo>
                            <a:pt x="1239892" y="82996"/>
                          </a:lnTo>
                          <a:lnTo>
                            <a:pt x="1240651" y="82823"/>
                          </a:lnTo>
                          <a:lnTo>
                            <a:pt x="1241355" y="82598"/>
                          </a:lnTo>
                          <a:lnTo>
                            <a:pt x="1242005" y="82422"/>
                          </a:lnTo>
                          <a:lnTo>
                            <a:pt x="1242206" y="82411"/>
                          </a:lnTo>
                          <a:lnTo>
                            <a:pt x="1242609" y="82243"/>
                          </a:lnTo>
                          <a:lnTo>
                            <a:pt x="1242764" y="82204"/>
                          </a:lnTo>
                          <a:lnTo>
                            <a:pt x="1243414" y="82014"/>
                          </a:lnTo>
                          <a:lnTo>
                            <a:pt x="1244072" y="81814"/>
                          </a:lnTo>
                          <a:lnTo>
                            <a:pt x="1244722" y="81637"/>
                          </a:lnTo>
                          <a:lnTo>
                            <a:pt x="1244877" y="81587"/>
                          </a:lnTo>
                          <a:lnTo>
                            <a:pt x="1245527" y="81412"/>
                          </a:lnTo>
                          <a:lnTo>
                            <a:pt x="1246185" y="81243"/>
                          </a:lnTo>
                          <a:lnTo>
                            <a:pt x="1246789" y="81063"/>
                          </a:lnTo>
                          <a:lnTo>
                            <a:pt x="1246936" y="81035"/>
                          </a:lnTo>
                          <a:lnTo>
                            <a:pt x="1247594" y="80836"/>
                          </a:lnTo>
                          <a:lnTo>
                            <a:pt x="1248244" y="80646"/>
                          </a:lnTo>
                          <a:lnTo>
                            <a:pt x="1248902" y="80461"/>
                          </a:lnTo>
                          <a:lnTo>
                            <a:pt x="1249048" y="80419"/>
                          </a:lnTo>
                          <a:lnTo>
                            <a:pt x="1249552" y="80286"/>
                          </a:lnTo>
                          <a:lnTo>
                            <a:pt x="1249707" y="80235"/>
                          </a:lnTo>
                          <a:lnTo>
                            <a:pt x="1250357" y="80061"/>
                          </a:lnTo>
                          <a:lnTo>
                            <a:pt x="1251015" y="79893"/>
                          </a:lnTo>
                          <a:lnTo>
                            <a:pt x="1251216" y="79882"/>
                          </a:lnTo>
                          <a:lnTo>
                            <a:pt x="1251766" y="79671"/>
                          </a:lnTo>
                          <a:lnTo>
                            <a:pt x="1252424" y="79472"/>
                          </a:lnTo>
                          <a:lnTo>
                            <a:pt x="1253074" y="79283"/>
                          </a:lnTo>
                          <a:lnTo>
                            <a:pt x="1253732" y="79113"/>
                          </a:lnTo>
                          <a:lnTo>
                            <a:pt x="1253879" y="79056"/>
                          </a:lnTo>
                          <a:lnTo>
                            <a:pt x="1254537" y="78889"/>
                          </a:lnTo>
                          <a:lnTo>
                            <a:pt x="1255187" y="78715"/>
                          </a:lnTo>
                          <a:lnTo>
                            <a:pt x="1255388" y="78705"/>
                          </a:lnTo>
                          <a:lnTo>
                            <a:pt x="1255945" y="78500"/>
                          </a:lnTo>
                          <a:lnTo>
                            <a:pt x="1256595" y="78311"/>
                          </a:lnTo>
                          <a:lnTo>
                            <a:pt x="1257254" y="78113"/>
                          </a:lnTo>
                          <a:lnTo>
                            <a:pt x="1257904" y="77937"/>
                          </a:lnTo>
                          <a:lnTo>
                            <a:pt x="1258058" y="77887"/>
                          </a:lnTo>
                          <a:lnTo>
                            <a:pt x="1258709" y="77713"/>
                          </a:lnTo>
                          <a:lnTo>
                            <a:pt x="1259367" y="77547"/>
                          </a:lnTo>
                          <a:lnTo>
                            <a:pt x="1259568" y="77537"/>
                          </a:lnTo>
                          <a:lnTo>
                            <a:pt x="1259970" y="77370"/>
                          </a:lnTo>
                          <a:lnTo>
                            <a:pt x="1260117" y="77342"/>
                          </a:lnTo>
                          <a:lnTo>
                            <a:pt x="1260775" y="77144"/>
                          </a:lnTo>
                          <a:lnTo>
                            <a:pt x="1261425" y="76957"/>
                          </a:lnTo>
                          <a:lnTo>
                            <a:pt x="1262083" y="76771"/>
                          </a:lnTo>
                          <a:lnTo>
                            <a:pt x="1262230" y="76731"/>
                          </a:lnTo>
                          <a:lnTo>
                            <a:pt x="1262888" y="76548"/>
                          </a:lnTo>
                          <a:lnTo>
                            <a:pt x="1263538" y="76376"/>
                          </a:lnTo>
                          <a:lnTo>
                            <a:pt x="1264196" y="76210"/>
                          </a:lnTo>
                          <a:lnTo>
                            <a:pt x="1264398" y="76200"/>
                          </a:lnTo>
                          <a:lnTo>
                            <a:pt x="1264947" y="75991"/>
                          </a:lnTo>
                          <a:lnTo>
                            <a:pt x="1265605" y="75794"/>
                          </a:lnTo>
                          <a:lnTo>
                            <a:pt x="1266255" y="75606"/>
                          </a:lnTo>
                          <a:lnTo>
                            <a:pt x="1266410" y="75569"/>
                          </a:lnTo>
                          <a:lnTo>
                            <a:pt x="1266913" y="75436"/>
                          </a:lnTo>
                          <a:lnTo>
                            <a:pt x="1267060" y="75382"/>
                          </a:lnTo>
                          <a:lnTo>
                            <a:pt x="1267718" y="75214"/>
                          </a:lnTo>
                          <a:lnTo>
                            <a:pt x="1268368" y="75042"/>
                          </a:lnTo>
                          <a:lnTo>
                            <a:pt x="1268570" y="75033"/>
                          </a:lnTo>
                          <a:lnTo>
                            <a:pt x="1269127" y="74831"/>
                          </a:lnTo>
                          <a:lnTo>
                            <a:pt x="1269777" y="74644"/>
                          </a:lnTo>
                          <a:lnTo>
                            <a:pt x="1270435" y="74448"/>
                          </a:lnTo>
                          <a:lnTo>
                            <a:pt x="1271085" y="74272"/>
                          </a:lnTo>
                          <a:lnTo>
                            <a:pt x="1271240" y="74224"/>
                          </a:lnTo>
                          <a:lnTo>
                            <a:pt x="1271890" y="74050"/>
                          </a:lnTo>
                          <a:lnTo>
                            <a:pt x="1272548" y="73886"/>
                          </a:lnTo>
                          <a:lnTo>
                            <a:pt x="1272750" y="73876"/>
                          </a:lnTo>
                          <a:lnTo>
                            <a:pt x="1273299" y="73684"/>
                          </a:lnTo>
                          <a:lnTo>
                            <a:pt x="1273957" y="73488"/>
                          </a:lnTo>
                          <a:lnTo>
                            <a:pt x="1274607" y="73302"/>
                          </a:lnTo>
                          <a:lnTo>
                            <a:pt x="1275265" y="73117"/>
                          </a:lnTo>
                          <a:lnTo>
                            <a:pt x="1275412" y="73078"/>
                          </a:lnTo>
                          <a:lnTo>
                            <a:pt x="1276070" y="72896"/>
                          </a:lnTo>
                          <a:lnTo>
                            <a:pt x="1276720" y="72725"/>
                          </a:lnTo>
                          <a:lnTo>
                            <a:pt x="1277378" y="72561"/>
                          </a:lnTo>
                          <a:lnTo>
                            <a:pt x="1277580" y="72552"/>
                          </a:lnTo>
                          <a:lnTo>
                            <a:pt x="1278129" y="72346"/>
                          </a:lnTo>
                          <a:lnTo>
                            <a:pt x="1278787" y="72150"/>
                          </a:lnTo>
                          <a:lnTo>
                            <a:pt x="1279437" y="71965"/>
                          </a:lnTo>
                          <a:lnTo>
                            <a:pt x="1279592" y="71927"/>
                          </a:lnTo>
                          <a:lnTo>
                            <a:pt x="1280242" y="71742"/>
                          </a:lnTo>
                          <a:lnTo>
                            <a:pt x="1280900" y="71575"/>
                          </a:lnTo>
                          <a:lnTo>
                            <a:pt x="1281550" y="71405"/>
                          </a:lnTo>
                          <a:lnTo>
                            <a:pt x="1281752" y="71396"/>
                          </a:lnTo>
                          <a:lnTo>
                            <a:pt x="1282309" y="71197"/>
                          </a:lnTo>
                          <a:lnTo>
                            <a:pt x="1282959" y="71012"/>
                          </a:lnTo>
                          <a:lnTo>
                            <a:pt x="1283617" y="70817"/>
                          </a:lnTo>
                          <a:lnTo>
                            <a:pt x="1283764" y="70790"/>
                          </a:lnTo>
                          <a:lnTo>
                            <a:pt x="1284267" y="70641"/>
                          </a:lnTo>
                          <a:lnTo>
                            <a:pt x="1284422" y="70595"/>
                          </a:lnTo>
                          <a:lnTo>
                            <a:pt x="1285072" y="70421"/>
                          </a:lnTo>
                          <a:lnTo>
                            <a:pt x="1285730" y="70259"/>
                          </a:lnTo>
                          <a:lnTo>
                            <a:pt x="1285932" y="70250"/>
                          </a:lnTo>
                          <a:lnTo>
                            <a:pt x="1286481" y="70061"/>
                          </a:lnTo>
                          <a:lnTo>
                            <a:pt x="1287139" y="69867"/>
                          </a:lnTo>
                          <a:lnTo>
                            <a:pt x="1287789" y="69682"/>
                          </a:lnTo>
                          <a:lnTo>
                            <a:pt x="1288447" y="69497"/>
                          </a:lnTo>
                          <a:lnTo>
                            <a:pt x="1288594" y="69461"/>
                          </a:lnTo>
                          <a:lnTo>
                            <a:pt x="1289252" y="69279"/>
                          </a:lnTo>
                          <a:lnTo>
                            <a:pt x="1289902" y="69109"/>
                          </a:lnTo>
                          <a:lnTo>
                            <a:pt x="1290561" y="68947"/>
                          </a:lnTo>
                          <a:lnTo>
                            <a:pt x="1290762" y="68939"/>
                          </a:lnTo>
                          <a:lnTo>
                            <a:pt x="1291311" y="68735"/>
                          </a:lnTo>
                          <a:lnTo>
                            <a:pt x="1291969" y="68541"/>
                          </a:lnTo>
                          <a:lnTo>
                            <a:pt x="1292619" y="68357"/>
                          </a:lnTo>
                          <a:lnTo>
                            <a:pt x="1292774" y="68321"/>
                          </a:lnTo>
                          <a:lnTo>
                            <a:pt x="1293424" y="68137"/>
                          </a:lnTo>
                          <a:lnTo>
                            <a:pt x="1294083" y="67970"/>
                          </a:lnTo>
                          <a:lnTo>
                            <a:pt x="1294733" y="67801"/>
                          </a:lnTo>
                          <a:lnTo>
                            <a:pt x="1294934" y="67793"/>
                          </a:lnTo>
                          <a:lnTo>
                            <a:pt x="1295491" y="67597"/>
                          </a:lnTo>
                          <a:lnTo>
                            <a:pt x="1296141" y="67414"/>
                          </a:lnTo>
                          <a:lnTo>
                            <a:pt x="1296799" y="67221"/>
                          </a:lnTo>
                          <a:lnTo>
                            <a:pt x="1296946" y="67194"/>
                          </a:lnTo>
                          <a:lnTo>
                            <a:pt x="1297449" y="67045"/>
                          </a:lnTo>
                          <a:lnTo>
                            <a:pt x="1297605" y="67000"/>
                          </a:lnTo>
                          <a:lnTo>
                            <a:pt x="1298255" y="66828"/>
                          </a:lnTo>
                          <a:lnTo>
                            <a:pt x="1298913" y="66666"/>
                          </a:lnTo>
                          <a:lnTo>
                            <a:pt x="1299114" y="66659"/>
                          </a:lnTo>
                          <a:lnTo>
                            <a:pt x="1299663" y="66472"/>
                          </a:lnTo>
                          <a:lnTo>
                            <a:pt x="1300321" y="66280"/>
                          </a:lnTo>
                          <a:lnTo>
                            <a:pt x="1300971" y="66097"/>
                          </a:lnTo>
                          <a:lnTo>
                            <a:pt x="1301127" y="66061"/>
                          </a:lnTo>
                          <a:lnTo>
                            <a:pt x="1301630" y="65912"/>
                          </a:lnTo>
                          <a:lnTo>
                            <a:pt x="1301776" y="65878"/>
                          </a:lnTo>
                          <a:lnTo>
                            <a:pt x="1302435" y="65695"/>
                          </a:lnTo>
                          <a:lnTo>
                            <a:pt x="1303085" y="65528"/>
                          </a:lnTo>
                          <a:lnTo>
                            <a:pt x="1303844" y="65342"/>
                          </a:lnTo>
                          <a:lnTo>
                            <a:pt x="1304494" y="65159"/>
                          </a:lnTo>
                          <a:lnTo>
                            <a:pt x="1305152" y="64967"/>
                          </a:lnTo>
                          <a:lnTo>
                            <a:pt x="1305802" y="64785"/>
                          </a:lnTo>
                          <a:lnTo>
                            <a:pt x="1305957" y="64749"/>
                          </a:lnTo>
                          <a:lnTo>
                            <a:pt x="1306607" y="64566"/>
                          </a:lnTo>
                          <a:lnTo>
                            <a:pt x="1307265" y="64400"/>
                          </a:lnTo>
                          <a:lnTo>
                            <a:pt x="1308016" y="64224"/>
                          </a:lnTo>
                          <a:lnTo>
                            <a:pt x="1308674" y="64032"/>
                          </a:lnTo>
                          <a:lnTo>
                            <a:pt x="1309324" y="63850"/>
                          </a:lnTo>
                          <a:lnTo>
                            <a:pt x="1309982" y="63658"/>
                          </a:lnTo>
                          <a:lnTo>
                            <a:pt x="1310129" y="63632"/>
                          </a:lnTo>
                          <a:lnTo>
                            <a:pt x="1310787" y="63441"/>
                          </a:lnTo>
                          <a:lnTo>
                            <a:pt x="1311437" y="63268"/>
                          </a:lnTo>
                          <a:lnTo>
                            <a:pt x="1312095" y="63108"/>
                          </a:lnTo>
                          <a:lnTo>
                            <a:pt x="1312296" y="63102"/>
                          </a:lnTo>
                          <a:lnTo>
                            <a:pt x="1312846" y="62919"/>
                          </a:lnTo>
                          <a:lnTo>
                            <a:pt x="1313504" y="62727"/>
                          </a:lnTo>
                          <a:lnTo>
                            <a:pt x="1314154" y="62546"/>
                          </a:lnTo>
                          <a:lnTo>
                            <a:pt x="1314309" y="62510"/>
                          </a:lnTo>
                          <a:lnTo>
                            <a:pt x="1314959" y="62329"/>
                          </a:lnTo>
                          <a:lnTo>
                            <a:pt x="1315617" y="62146"/>
                          </a:lnTo>
                          <a:lnTo>
                            <a:pt x="1316267" y="61980"/>
                          </a:lnTo>
                          <a:lnTo>
                            <a:pt x="1317026" y="61798"/>
                          </a:lnTo>
                          <a:lnTo>
                            <a:pt x="1317730" y="61607"/>
                          </a:lnTo>
                          <a:lnTo>
                            <a:pt x="1318334" y="61426"/>
                          </a:lnTo>
                          <a:lnTo>
                            <a:pt x="1318984" y="61246"/>
                          </a:lnTo>
                          <a:lnTo>
                            <a:pt x="1319139" y="61210"/>
                          </a:lnTo>
                          <a:lnTo>
                            <a:pt x="1319789" y="61030"/>
                          </a:lnTo>
                          <a:lnTo>
                            <a:pt x="1320448" y="60863"/>
                          </a:lnTo>
                          <a:lnTo>
                            <a:pt x="1321198" y="60691"/>
                          </a:lnTo>
                          <a:lnTo>
                            <a:pt x="1321903" y="60484"/>
                          </a:lnTo>
                          <a:lnTo>
                            <a:pt x="1322506" y="60321"/>
                          </a:lnTo>
                          <a:lnTo>
                            <a:pt x="1323164" y="60131"/>
                          </a:lnTo>
                          <a:lnTo>
                            <a:pt x="1323311" y="60105"/>
                          </a:lnTo>
                          <a:lnTo>
                            <a:pt x="1323970" y="59915"/>
                          </a:lnTo>
                          <a:lnTo>
                            <a:pt x="1324620" y="59741"/>
                          </a:lnTo>
                          <a:lnTo>
                            <a:pt x="1325278" y="59584"/>
                          </a:lnTo>
                          <a:lnTo>
                            <a:pt x="1325479" y="59577"/>
                          </a:lnTo>
                          <a:lnTo>
                            <a:pt x="1326029" y="59398"/>
                          </a:lnTo>
                          <a:lnTo>
                            <a:pt x="1326733" y="59206"/>
                          </a:lnTo>
                          <a:lnTo>
                            <a:pt x="1327337" y="59028"/>
                          </a:lnTo>
                          <a:lnTo>
                            <a:pt x="1327492" y="58993"/>
                          </a:lnTo>
                          <a:lnTo>
                            <a:pt x="1328142" y="58813"/>
                          </a:lnTo>
                          <a:lnTo>
                            <a:pt x="1328800" y="58630"/>
                          </a:lnTo>
                          <a:lnTo>
                            <a:pt x="1329450" y="58466"/>
                          </a:lnTo>
                          <a:lnTo>
                            <a:pt x="1330209" y="58288"/>
                          </a:lnTo>
                          <a:lnTo>
                            <a:pt x="1330913" y="58097"/>
                          </a:lnTo>
                          <a:lnTo>
                            <a:pt x="1331517" y="57920"/>
                          </a:lnTo>
                          <a:lnTo>
                            <a:pt x="1331664" y="57894"/>
                          </a:lnTo>
                          <a:lnTo>
                            <a:pt x="1332167" y="57741"/>
                          </a:lnTo>
                          <a:lnTo>
                            <a:pt x="1332322" y="57705"/>
                          </a:lnTo>
                          <a:lnTo>
                            <a:pt x="1332972" y="57527"/>
                          </a:lnTo>
                          <a:lnTo>
                            <a:pt x="1333630" y="57359"/>
                          </a:lnTo>
                          <a:lnTo>
                            <a:pt x="1334381" y="57191"/>
                          </a:lnTo>
                          <a:lnTo>
                            <a:pt x="1335085" y="56984"/>
                          </a:lnTo>
                          <a:lnTo>
                            <a:pt x="1335689" y="56824"/>
                          </a:lnTo>
                          <a:lnTo>
                            <a:pt x="1336347" y="56636"/>
                          </a:lnTo>
                          <a:lnTo>
                            <a:pt x="1336494" y="56611"/>
                          </a:lnTo>
                          <a:lnTo>
                            <a:pt x="1337152" y="56422"/>
                          </a:lnTo>
                          <a:lnTo>
                            <a:pt x="1337803" y="56248"/>
                          </a:lnTo>
                          <a:lnTo>
                            <a:pt x="1338561" y="56089"/>
                          </a:lnTo>
                          <a:lnTo>
                            <a:pt x="1339211" y="55910"/>
                          </a:lnTo>
                          <a:lnTo>
                            <a:pt x="1339916" y="55718"/>
                          </a:lnTo>
                          <a:lnTo>
                            <a:pt x="1340520" y="55544"/>
                          </a:lnTo>
                          <a:lnTo>
                            <a:pt x="1340675" y="55509"/>
                          </a:lnTo>
                          <a:lnTo>
                            <a:pt x="1341325" y="55331"/>
                          </a:lnTo>
                          <a:lnTo>
                            <a:pt x="1341983" y="55148"/>
                          </a:lnTo>
                          <a:lnTo>
                            <a:pt x="1342633" y="54985"/>
                          </a:lnTo>
                          <a:lnTo>
                            <a:pt x="1343392" y="54811"/>
                          </a:lnTo>
                          <a:lnTo>
                            <a:pt x="1344096" y="54620"/>
                          </a:lnTo>
                          <a:lnTo>
                            <a:pt x="1344700" y="54446"/>
                          </a:lnTo>
                          <a:lnTo>
                            <a:pt x="1344847" y="54421"/>
                          </a:lnTo>
                          <a:lnTo>
                            <a:pt x="1345505" y="54233"/>
                          </a:lnTo>
                          <a:lnTo>
                            <a:pt x="1346155" y="54056"/>
                          </a:lnTo>
                          <a:lnTo>
                            <a:pt x="1346813" y="53889"/>
                          </a:lnTo>
                          <a:lnTo>
                            <a:pt x="1347564" y="53725"/>
                          </a:lnTo>
                          <a:lnTo>
                            <a:pt x="1348268" y="53517"/>
                          </a:lnTo>
                          <a:lnTo>
                            <a:pt x="1348872" y="53361"/>
                          </a:lnTo>
                          <a:lnTo>
                            <a:pt x="1349027" y="53326"/>
                          </a:lnTo>
                          <a:lnTo>
                            <a:pt x="1349530" y="53174"/>
                          </a:lnTo>
                          <a:lnTo>
                            <a:pt x="1349677" y="53149"/>
                          </a:lnTo>
                          <a:lnTo>
                            <a:pt x="1350336" y="52963"/>
                          </a:lnTo>
                          <a:lnTo>
                            <a:pt x="1350986" y="52787"/>
                          </a:lnTo>
                          <a:lnTo>
                            <a:pt x="1351744" y="52633"/>
                          </a:lnTo>
                          <a:lnTo>
                            <a:pt x="1352449" y="52425"/>
                          </a:lnTo>
                          <a:lnTo>
                            <a:pt x="1353099" y="52264"/>
                          </a:lnTo>
                          <a:lnTo>
                            <a:pt x="1353703" y="52093"/>
                          </a:lnTo>
                          <a:lnTo>
                            <a:pt x="1353858" y="52059"/>
                          </a:lnTo>
                          <a:lnTo>
                            <a:pt x="1354508" y="51882"/>
                          </a:lnTo>
                          <a:lnTo>
                            <a:pt x="1355166" y="51698"/>
                          </a:lnTo>
                          <a:lnTo>
                            <a:pt x="1355816" y="51537"/>
                          </a:lnTo>
                          <a:lnTo>
                            <a:pt x="1355971" y="51490"/>
                          </a:lnTo>
                          <a:lnTo>
                            <a:pt x="1356575" y="51367"/>
                          </a:lnTo>
                          <a:lnTo>
                            <a:pt x="1357279" y="51175"/>
                          </a:lnTo>
                          <a:lnTo>
                            <a:pt x="1357883" y="51006"/>
                          </a:lnTo>
                          <a:lnTo>
                            <a:pt x="1358030" y="50981"/>
                          </a:lnTo>
                          <a:lnTo>
                            <a:pt x="1358688" y="50795"/>
                          </a:lnTo>
                          <a:lnTo>
                            <a:pt x="1359338" y="50619"/>
                          </a:lnTo>
                          <a:lnTo>
                            <a:pt x="1359997" y="50451"/>
                          </a:lnTo>
                          <a:lnTo>
                            <a:pt x="1360647" y="50291"/>
                          </a:lnTo>
                          <a:lnTo>
                            <a:pt x="1360802" y="50243"/>
                          </a:lnTo>
                          <a:lnTo>
                            <a:pt x="1361452" y="50083"/>
                          </a:lnTo>
                          <a:lnTo>
                            <a:pt x="1362110" y="49930"/>
                          </a:lnTo>
                          <a:lnTo>
                            <a:pt x="1362311" y="49926"/>
                          </a:lnTo>
                          <a:lnTo>
                            <a:pt x="1362861" y="49722"/>
                          </a:lnTo>
                          <a:lnTo>
                            <a:pt x="1363519" y="49536"/>
                          </a:lnTo>
                          <a:lnTo>
                            <a:pt x="1364169" y="49361"/>
                          </a:lnTo>
                          <a:lnTo>
                            <a:pt x="1364827" y="49208"/>
                          </a:lnTo>
                          <a:lnTo>
                            <a:pt x="1364974" y="49153"/>
                          </a:lnTo>
                          <a:lnTo>
                            <a:pt x="1365632" y="49001"/>
                          </a:lnTo>
                          <a:lnTo>
                            <a:pt x="1366282" y="48842"/>
                          </a:lnTo>
                          <a:lnTo>
                            <a:pt x="1366484" y="48838"/>
                          </a:lnTo>
                          <a:lnTo>
                            <a:pt x="1366886" y="48675"/>
                          </a:lnTo>
                          <a:lnTo>
                            <a:pt x="1367041" y="48640"/>
                          </a:lnTo>
                          <a:lnTo>
                            <a:pt x="1367691" y="48466"/>
                          </a:lnTo>
                          <a:lnTo>
                            <a:pt x="1368349" y="48281"/>
                          </a:lnTo>
                          <a:lnTo>
                            <a:pt x="1368999" y="48121"/>
                          </a:lnTo>
                          <a:lnTo>
                            <a:pt x="1369155" y="48075"/>
                          </a:lnTo>
                          <a:lnTo>
                            <a:pt x="1369805" y="47915"/>
                          </a:lnTo>
                          <a:lnTo>
                            <a:pt x="1370463" y="47764"/>
                          </a:lnTo>
                          <a:lnTo>
                            <a:pt x="1371067" y="47597"/>
                          </a:lnTo>
                          <a:lnTo>
                            <a:pt x="1371213" y="47573"/>
                          </a:lnTo>
                          <a:lnTo>
                            <a:pt x="1371872" y="47389"/>
                          </a:lnTo>
                          <a:lnTo>
                            <a:pt x="1372522" y="47215"/>
                          </a:lnTo>
                          <a:lnTo>
                            <a:pt x="1373180" y="47045"/>
                          </a:lnTo>
                          <a:lnTo>
                            <a:pt x="1373830" y="46887"/>
                          </a:lnTo>
                          <a:lnTo>
                            <a:pt x="1373985" y="46840"/>
                          </a:lnTo>
                          <a:lnTo>
                            <a:pt x="1374635" y="46681"/>
                          </a:lnTo>
                          <a:lnTo>
                            <a:pt x="1375293" y="46531"/>
                          </a:lnTo>
                          <a:lnTo>
                            <a:pt x="1375495" y="46527"/>
                          </a:lnTo>
                          <a:lnTo>
                            <a:pt x="1376044" y="46325"/>
                          </a:lnTo>
                          <a:lnTo>
                            <a:pt x="1376702" y="46141"/>
                          </a:lnTo>
                          <a:lnTo>
                            <a:pt x="1377352" y="45968"/>
                          </a:lnTo>
                          <a:lnTo>
                            <a:pt x="1378010" y="45814"/>
                          </a:lnTo>
                          <a:lnTo>
                            <a:pt x="1378157" y="45761"/>
                          </a:lnTo>
                          <a:lnTo>
                            <a:pt x="1378816" y="45610"/>
                          </a:lnTo>
                          <a:lnTo>
                            <a:pt x="1379466" y="45452"/>
                          </a:lnTo>
                          <a:lnTo>
                            <a:pt x="1379667" y="45449"/>
                          </a:lnTo>
                          <a:lnTo>
                            <a:pt x="1380070" y="45289"/>
                          </a:lnTo>
                          <a:lnTo>
                            <a:pt x="1380225" y="45255"/>
                          </a:lnTo>
                          <a:lnTo>
                            <a:pt x="1380875" y="45082"/>
                          </a:lnTo>
                          <a:lnTo>
                            <a:pt x="1381533" y="44898"/>
                          </a:lnTo>
                          <a:lnTo>
                            <a:pt x="1382183" y="44738"/>
                          </a:lnTo>
                          <a:lnTo>
                            <a:pt x="1382338" y="44692"/>
                          </a:lnTo>
                          <a:lnTo>
                            <a:pt x="1382988" y="44534"/>
                          </a:lnTo>
                          <a:lnTo>
                            <a:pt x="1383646" y="44384"/>
                          </a:lnTo>
                          <a:lnTo>
                            <a:pt x="1383848" y="44381"/>
                          </a:lnTo>
                          <a:lnTo>
                            <a:pt x="1384250" y="44221"/>
                          </a:lnTo>
                          <a:lnTo>
                            <a:pt x="1384397" y="44198"/>
                          </a:lnTo>
                          <a:lnTo>
                            <a:pt x="1385055" y="44015"/>
                          </a:lnTo>
                          <a:lnTo>
                            <a:pt x="1385705" y="43842"/>
                          </a:lnTo>
                          <a:lnTo>
                            <a:pt x="1386364" y="43672"/>
                          </a:lnTo>
                          <a:lnTo>
                            <a:pt x="1386510" y="43637"/>
                          </a:lnTo>
                          <a:lnTo>
                            <a:pt x="1387014" y="43515"/>
                          </a:lnTo>
                          <a:lnTo>
                            <a:pt x="1387169" y="43469"/>
                          </a:lnTo>
                          <a:lnTo>
                            <a:pt x="1387819" y="43312"/>
                          </a:lnTo>
                          <a:lnTo>
                            <a:pt x="1388477" y="43163"/>
                          </a:lnTo>
                          <a:lnTo>
                            <a:pt x="1388678" y="43160"/>
                          </a:lnTo>
                          <a:lnTo>
                            <a:pt x="1389228" y="42962"/>
                          </a:lnTo>
                          <a:lnTo>
                            <a:pt x="1389886" y="42780"/>
                          </a:lnTo>
                          <a:lnTo>
                            <a:pt x="1390536" y="42608"/>
                          </a:lnTo>
                          <a:lnTo>
                            <a:pt x="1390691" y="42575"/>
                          </a:lnTo>
                          <a:lnTo>
                            <a:pt x="1391194" y="42453"/>
                          </a:lnTo>
                          <a:lnTo>
                            <a:pt x="1391341" y="42402"/>
                          </a:lnTo>
                          <a:lnTo>
                            <a:pt x="1391999" y="42250"/>
                          </a:lnTo>
                          <a:lnTo>
                            <a:pt x="1392650" y="42094"/>
                          </a:lnTo>
                          <a:lnTo>
                            <a:pt x="1392851" y="42092"/>
                          </a:lnTo>
                          <a:lnTo>
                            <a:pt x="1393408" y="41902"/>
                          </a:lnTo>
                          <a:lnTo>
                            <a:pt x="1394059" y="41730"/>
                          </a:lnTo>
                          <a:lnTo>
                            <a:pt x="1394717" y="41549"/>
                          </a:lnTo>
                          <a:lnTo>
                            <a:pt x="1395367" y="41387"/>
                          </a:lnTo>
                          <a:lnTo>
                            <a:pt x="1395522" y="41344"/>
                          </a:lnTo>
                          <a:lnTo>
                            <a:pt x="1396172" y="41184"/>
                          </a:lnTo>
                          <a:lnTo>
                            <a:pt x="1396830" y="41036"/>
                          </a:lnTo>
                          <a:lnTo>
                            <a:pt x="1397032" y="41034"/>
                          </a:lnTo>
                          <a:lnTo>
                            <a:pt x="1397434" y="40878"/>
                          </a:lnTo>
                          <a:lnTo>
                            <a:pt x="1397581" y="40855"/>
                          </a:lnTo>
                          <a:lnTo>
                            <a:pt x="1398239" y="40674"/>
                          </a:lnTo>
                          <a:lnTo>
                            <a:pt x="1398889" y="40502"/>
                          </a:lnTo>
                          <a:lnTo>
                            <a:pt x="1399547" y="40331"/>
                          </a:lnTo>
                          <a:lnTo>
                            <a:pt x="1399694" y="40298"/>
                          </a:lnTo>
                          <a:lnTo>
                            <a:pt x="1400352" y="40129"/>
                          </a:lnTo>
                          <a:lnTo>
                            <a:pt x="1401003" y="39974"/>
                          </a:lnTo>
                          <a:lnTo>
                            <a:pt x="1401661" y="39826"/>
                          </a:lnTo>
                          <a:lnTo>
                            <a:pt x="1401862" y="39825"/>
                          </a:lnTo>
                          <a:lnTo>
                            <a:pt x="1402412" y="39630"/>
                          </a:lnTo>
                          <a:lnTo>
                            <a:pt x="1403070" y="39450"/>
                          </a:lnTo>
                          <a:lnTo>
                            <a:pt x="1403720" y="39279"/>
                          </a:lnTo>
                          <a:lnTo>
                            <a:pt x="1403875" y="39246"/>
                          </a:lnTo>
                          <a:lnTo>
                            <a:pt x="1404378" y="39123"/>
                          </a:lnTo>
                          <a:lnTo>
                            <a:pt x="1404525" y="39075"/>
                          </a:lnTo>
                          <a:lnTo>
                            <a:pt x="1405183" y="38923"/>
                          </a:lnTo>
                          <a:lnTo>
                            <a:pt x="1405833" y="38768"/>
                          </a:lnTo>
                          <a:lnTo>
                            <a:pt x="1406035" y="38766"/>
                          </a:lnTo>
                          <a:lnTo>
                            <a:pt x="1406592" y="38580"/>
                          </a:lnTo>
                          <a:lnTo>
                            <a:pt x="1407242" y="38410"/>
                          </a:lnTo>
                          <a:lnTo>
                            <a:pt x="1407901" y="38230"/>
                          </a:lnTo>
                          <a:lnTo>
                            <a:pt x="1408551" y="38067"/>
                          </a:lnTo>
                          <a:lnTo>
                            <a:pt x="1408706" y="38027"/>
                          </a:lnTo>
                          <a:lnTo>
                            <a:pt x="1409356" y="37866"/>
                          </a:lnTo>
                          <a:lnTo>
                            <a:pt x="1410014" y="37720"/>
                          </a:lnTo>
                          <a:lnTo>
                            <a:pt x="1410215" y="37719"/>
                          </a:lnTo>
                          <a:lnTo>
                            <a:pt x="1410765" y="37543"/>
                          </a:lnTo>
                          <a:lnTo>
                            <a:pt x="1411423" y="37363"/>
                          </a:lnTo>
                          <a:lnTo>
                            <a:pt x="1412073" y="37194"/>
                          </a:lnTo>
                          <a:lnTo>
                            <a:pt x="1412731" y="37021"/>
                          </a:lnTo>
                          <a:lnTo>
                            <a:pt x="1412878" y="36992"/>
                          </a:lnTo>
                          <a:lnTo>
                            <a:pt x="1413537" y="36822"/>
                          </a:lnTo>
                          <a:lnTo>
                            <a:pt x="1414187" y="36668"/>
                          </a:lnTo>
                          <a:lnTo>
                            <a:pt x="1414845" y="36522"/>
                          </a:lnTo>
                          <a:lnTo>
                            <a:pt x="1415046" y="36521"/>
                          </a:lnTo>
                          <a:lnTo>
                            <a:pt x="1415596" y="36330"/>
                          </a:lnTo>
                          <a:lnTo>
                            <a:pt x="1416254" y="36151"/>
                          </a:lnTo>
                          <a:lnTo>
                            <a:pt x="1416904" y="35982"/>
                          </a:lnTo>
                          <a:lnTo>
                            <a:pt x="1417059" y="35949"/>
                          </a:lnTo>
                          <a:lnTo>
                            <a:pt x="1417709" y="35780"/>
                          </a:lnTo>
                          <a:lnTo>
                            <a:pt x="1418368" y="35626"/>
                          </a:lnTo>
                          <a:lnTo>
                            <a:pt x="1419018" y="35473"/>
                          </a:lnTo>
                          <a:lnTo>
                            <a:pt x="1419219" y="35472"/>
                          </a:lnTo>
                          <a:lnTo>
                            <a:pt x="1419776" y="35290"/>
                          </a:lnTo>
                          <a:lnTo>
                            <a:pt x="1420426" y="35121"/>
                          </a:lnTo>
                          <a:lnTo>
                            <a:pt x="1421085" y="34942"/>
                          </a:lnTo>
                          <a:lnTo>
                            <a:pt x="1421735" y="34778"/>
                          </a:lnTo>
                          <a:lnTo>
                            <a:pt x="1421890" y="34742"/>
                          </a:lnTo>
                          <a:lnTo>
                            <a:pt x="1422540" y="34580"/>
                          </a:lnTo>
                          <a:lnTo>
                            <a:pt x="1423198" y="34435"/>
                          </a:lnTo>
                          <a:lnTo>
                            <a:pt x="1423400" y="34434"/>
                          </a:lnTo>
                          <a:lnTo>
                            <a:pt x="1423949" y="34263"/>
                          </a:lnTo>
                          <a:lnTo>
                            <a:pt x="1424654" y="34084"/>
                          </a:lnTo>
                          <a:lnTo>
                            <a:pt x="1425257" y="33916"/>
                          </a:lnTo>
                          <a:lnTo>
                            <a:pt x="1425916" y="33742"/>
                          </a:lnTo>
                          <a:lnTo>
                            <a:pt x="1426063" y="33716"/>
                          </a:lnTo>
                          <a:lnTo>
                            <a:pt x="1426721" y="33544"/>
                          </a:lnTo>
                          <a:lnTo>
                            <a:pt x="1427371" y="33392"/>
                          </a:lnTo>
                          <a:lnTo>
                            <a:pt x="1428029" y="33248"/>
                          </a:lnTo>
                          <a:lnTo>
                            <a:pt x="1428230" y="33248"/>
                          </a:lnTo>
                          <a:lnTo>
                            <a:pt x="1428780" y="33061"/>
                          </a:lnTo>
                          <a:lnTo>
                            <a:pt x="1429438" y="32883"/>
                          </a:lnTo>
                          <a:lnTo>
                            <a:pt x="1430088" y="32716"/>
                          </a:lnTo>
                          <a:lnTo>
                            <a:pt x="1430243" y="32684"/>
                          </a:lnTo>
                          <a:lnTo>
                            <a:pt x="1430894" y="32516"/>
                          </a:lnTo>
                          <a:lnTo>
                            <a:pt x="1431552" y="32360"/>
                          </a:lnTo>
                          <a:lnTo>
                            <a:pt x="1432202" y="32209"/>
                          </a:lnTo>
                          <a:lnTo>
                            <a:pt x="1432403" y="32209"/>
                          </a:lnTo>
                          <a:lnTo>
                            <a:pt x="1432961" y="32031"/>
                          </a:lnTo>
                          <a:lnTo>
                            <a:pt x="1433611" y="31864"/>
                          </a:lnTo>
                          <a:lnTo>
                            <a:pt x="1434269" y="31687"/>
                          </a:lnTo>
                          <a:lnTo>
                            <a:pt x="1434416" y="31664"/>
                          </a:lnTo>
                          <a:lnTo>
                            <a:pt x="1434919" y="31520"/>
                          </a:lnTo>
                          <a:lnTo>
                            <a:pt x="1435074" y="31487"/>
                          </a:lnTo>
                          <a:lnTo>
                            <a:pt x="1435724" y="31324"/>
                          </a:lnTo>
                          <a:lnTo>
                            <a:pt x="1436383" y="31181"/>
                          </a:lnTo>
                          <a:lnTo>
                            <a:pt x="1436584" y="31181"/>
                          </a:lnTo>
                          <a:lnTo>
                            <a:pt x="1437133" y="31014"/>
                          </a:lnTo>
                          <a:lnTo>
                            <a:pt x="1437838" y="30833"/>
                          </a:lnTo>
                          <a:lnTo>
                            <a:pt x="1438442" y="30670"/>
                          </a:lnTo>
                          <a:lnTo>
                            <a:pt x="1439100" y="30494"/>
                          </a:lnTo>
                          <a:lnTo>
                            <a:pt x="1439247" y="30472"/>
                          </a:lnTo>
                          <a:lnTo>
                            <a:pt x="1439905" y="30298"/>
                          </a:lnTo>
                          <a:lnTo>
                            <a:pt x="1440555" y="30148"/>
                          </a:lnTo>
                          <a:lnTo>
                            <a:pt x="1441314" y="29990"/>
                          </a:lnTo>
                          <a:lnTo>
                            <a:pt x="1441965" y="29823"/>
                          </a:lnTo>
                          <a:lnTo>
                            <a:pt x="1442623" y="29647"/>
                          </a:lnTo>
                          <a:lnTo>
                            <a:pt x="1443273" y="29481"/>
                          </a:lnTo>
                          <a:lnTo>
                            <a:pt x="1443428" y="29449"/>
                          </a:lnTo>
                          <a:lnTo>
                            <a:pt x="1444078" y="29283"/>
                          </a:lnTo>
                          <a:lnTo>
                            <a:pt x="1444736" y="29126"/>
                          </a:lnTo>
                          <a:lnTo>
                            <a:pt x="1445386" y="28976"/>
                          </a:lnTo>
                          <a:lnTo>
                            <a:pt x="1446145" y="28803"/>
                          </a:lnTo>
                          <a:lnTo>
                            <a:pt x="1446795" y="28637"/>
                          </a:lnTo>
                          <a:lnTo>
                            <a:pt x="1447454" y="28461"/>
                          </a:lnTo>
                          <a:lnTo>
                            <a:pt x="1447601" y="28439"/>
                          </a:lnTo>
                          <a:lnTo>
                            <a:pt x="1448259" y="28264"/>
                          </a:lnTo>
                          <a:lnTo>
                            <a:pt x="1448909" y="28099"/>
                          </a:lnTo>
                          <a:lnTo>
                            <a:pt x="1449567" y="27957"/>
                          </a:lnTo>
                          <a:lnTo>
                            <a:pt x="1450318" y="27795"/>
                          </a:lnTo>
                          <a:lnTo>
                            <a:pt x="1451022" y="27613"/>
                          </a:lnTo>
                          <a:lnTo>
                            <a:pt x="1451626" y="27455"/>
                          </a:lnTo>
                          <a:lnTo>
                            <a:pt x="1451782" y="27423"/>
                          </a:lnTo>
                          <a:lnTo>
                            <a:pt x="1452285" y="27280"/>
                          </a:lnTo>
                          <a:lnTo>
                            <a:pt x="1452432" y="27258"/>
                          </a:lnTo>
                          <a:lnTo>
                            <a:pt x="1453090" y="27083"/>
                          </a:lnTo>
                          <a:lnTo>
                            <a:pt x="1453740" y="26933"/>
                          </a:lnTo>
                          <a:lnTo>
                            <a:pt x="1454499" y="26781"/>
                          </a:lnTo>
                          <a:lnTo>
                            <a:pt x="1455204" y="26599"/>
                          </a:lnTo>
                          <a:lnTo>
                            <a:pt x="1455808" y="26441"/>
                          </a:lnTo>
                          <a:lnTo>
                            <a:pt x="1456458" y="26277"/>
                          </a:lnTo>
                          <a:lnTo>
                            <a:pt x="1456612" y="26245"/>
                          </a:lnTo>
                          <a:lnTo>
                            <a:pt x="1457263" y="26081"/>
                          </a:lnTo>
                          <a:lnTo>
                            <a:pt x="1457921" y="25921"/>
                          </a:lnTo>
                          <a:lnTo>
                            <a:pt x="1458571" y="25772"/>
                          </a:lnTo>
                          <a:lnTo>
                            <a:pt x="1458726" y="25728"/>
                          </a:lnTo>
                          <a:lnTo>
                            <a:pt x="1459330" y="25605"/>
                          </a:lnTo>
                          <a:lnTo>
                            <a:pt x="1460035" y="25439"/>
                          </a:lnTo>
                          <a:lnTo>
                            <a:pt x="1460638" y="25266"/>
                          </a:lnTo>
                          <a:lnTo>
                            <a:pt x="1460785" y="25246"/>
                          </a:lnTo>
                          <a:lnTo>
                            <a:pt x="1461444" y="25071"/>
                          </a:lnTo>
                          <a:lnTo>
                            <a:pt x="1462094" y="24907"/>
                          </a:lnTo>
                          <a:lnTo>
                            <a:pt x="1462752" y="24763"/>
                          </a:lnTo>
                          <a:lnTo>
                            <a:pt x="1463503" y="24607"/>
                          </a:lnTo>
                          <a:lnTo>
                            <a:pt x="1464207" y="24423"/>
                          </a:lnTo>
                          <a:lnTo>
                            <a:pt x="1464811" y="24270"/>
                          </a:lnTo>
                          <a:lnTo>
                            <a:pt x="1464966" y="24238"/>
                          </a:lnTo>
                          <a:lnTo>
                            <a:pt x="1465616" y="24075"/>
                          </a:lnTo>
                          <a:lnTo>
                            <a:pt x="1466275" y="23901"/>
                          </a:lnTo>
                          <a:lnTo>
                            <a:pt x="1466925" y="23750"/>
                          </a:lnTo>
                          <a:lnTo>
                            <a:pt x="1467684" y="23602"/>
                          </a:lnTo>
                          <a:lnTo>
                            <a:pt x="1468388" y="23418"/>
                          </a:lnTo>
                          <a:lnTo>
                            <a:pt x="1468992" y="23266"/>
                          </a:lnTo>
                          <a:lnTo>
                            <a:pt x="1469642" y="23103"/>
                          </a:lnTo>
                          <a:lnTo>
                            <a:pt x="1469797" y="23071"/>
                          </a:lnTo>
                          <a:lnTo>
                            <a:pt x="1470448" y="22908"/>
                          </a:lnTo>
                          <a:lnTo>
                            <a:pt x="1471106" y="22747"/>
                          </a:lnTo>
                          <a:lnTo>
                            <a:pt x="1471756" y="22600"/>
                          </a:lnTo>
                          <a:lnTo>
                            <a:pt x="1471911" y="22555"/>
                          </a:lnTo>
                          <a:lnTo>
                            <a:pt x="1472561" y="22409"/>
                          </a:lnTo>
                          <a:lnTo>
                            <a:pt x="1473220" y="22270"/>
                          </a:lnTo>
                          <a:lnTo>
                            <a:pt x="1473823" y="22102"/>
                          </a:lnTo>
                          <a:lnTo>
                            <a:pt x="1473970" y="22081"/>
                          </a:lnTo>
                          <a:lnTo>
                            <a:pt x="1474629" y="21908"/>
                          </a:lnTo>
                          <a:lnTo>
                            <a:pt x="1475279" y="21746"/>
                          </a:lnTo>
                          <a:lnTo>
                            <a:pt x="1475937" y="21601"/>
                          </a:lnTo>
                          <a:lnTo>
                            <a:pt x="1476688" y="21449"/>
                          </a:lnTo>
                          <a:lnTo>
                            <a:pt x="1477392" y="21263"/>
                          </a:lnTo>
                          <a:lnTo>
                            <a:pt x="1477996" y="21114"/>
                          </a:lnTo>
                          <a:lnTo>
                            <a:pt x="1478151" y="21084"/>
                          </a:lnTo>
                          <a:lnTo>
                            <a:pt x="1478801" y="20922"/>
                          </a:lnTo>
                          <a:lnTo>
                            <a:pt x="1479460" y="20749"/>
                          </a:lnTo>
                          <a:lnTo>
                            <a:pt x="1480110" y="20596"/>
                          </a:lnTo>
                          <a:lnTo>
                            <a:pt x="1480869" y="20454"/>
                          </a:lnTo>
                          <a:lnTo>
                            <a:pt x="1481573" y="20268"/>
                          </a:lnTo>
                          <a:lnTo>
                            <a:pt x="1482177" y="20120"/>
                          </a:lnTo>
                          <a:lnTo>
                            <a:pt x="1482324" y="20099"/>
                          </a:lnTo>
                          <a:lnTo>
                            <a:pt x="1482828" y="19958"/>
                          </a:lnTo>
                          <a:lnTo>
                            <a:pt x="1482982" y="19927"/>
                          </a:lnTo>
                          <a:lnTo>
                            <a:pt x="1483633" y="19766"/>
                          </a:lnTo>
                          <a:lnTo>
                            <a:pt x="1484291" y="19602"/>
                          </a:lnTo>
                          <a:lnTo>
                            <a:pt x="1484941" y="19457"/>
                          </a:lnTo>
                          <a:lnTo>
                            <a:pt x="1485096" y="19413"/>
                          </a:lnTo>
                          <a:lnTo>
                            <a:pt x="1485746" y="19267"/>
                          </a:lnTo>
                          <a:lnTo>
                            <a:pt x="1486405" y="19130"/>
                          </a:lnTo>
                          <a:lnTo>
                            <a:pt x="1487008" y="18967"/>
                          </a:lnTo>
                          <a:lnTo>
                            <a:pt x="1487155" y="18947"/>
                          </a:lnTo>
                          <a:lnTo>
                            <a:pt x="1487814" y="18775"/>
                          </a:lnTo>
                          <a:lnTo>
                            <a:pt x="1488464" y="18614"/>
                          </a:lnTo>
                          <a:lnTo>
                            <a:pt x="1489122" y="18467"/>
                          </a:lnTo>
                          <a:lnTo>
                            <a:pt x="1489269" y="18422"/>
                          </a:lnTo>
                          <a:lnTo>
                            <a:pt x="1489873" y="18321"/>
                          </a:lnTo>
                          <a:lnTo>
                            <a:pt x="1490577" y="18133"/>
                          </a:lnTo>
                          <a:lnTo>
                            <a:pt x="1491181" y="17989"/>
                          </a:lnTo>
                          <a:lnTo>
                            <a:pt x="1491336" y="17959"/>
                          </a:lnTo>
                          <a:lnTo>
                            <a:pt x="1491987" y="17798"/>
                          </a:lnTo>
                          <a:lnTo>
                            <a:pt x="1492645" y="17627"/>
                          </a:lnTo>
                          <a:lnTo>
                            <a:pt x="1493295" y="17471"/>
                          </a:lnTo>
                          <a:lnTo>
                            <a:pt x="1494054" y="17335"/>
                          </a:lnTo>
                          <a:lnTo>
                            <a:pt x="1494759" y="17147"/>
                          </a:lnTo>
                          <a:lnTo>
                            <a:pt x="1495409" y="17002"/>
                          </a:lnTo>
                          <a:lnTo>
                            <a:pt x="1495610" y="17006"/>
                          </a:lnTo>
                          <a:lnTo>
                            <a:pt x="1496013" y="16844"/>
                          </a:lnTo>
                          <a:lnTo>
                            <a:pt x="1496168" y="16813"/>
                          </a:lnTo>
                          <a:lnTo>
                            <a:pt x="1496818" y="16653"/>
                          </a:lnTo>
                          <a:lnTo>
                            <a:pt x="1497476" y="16487"/>
                          </a:lnTo>
                          <a:lnTo>
                            <a:pt x="1498127" y="16343"/>
                          </a:lnTo>
                          <a:lnTo>
                            <a:pt x="1498281" y="16300"/>
                          </a:lnTo>
                          <a:lnTo>
                            <a:pt x="1498932" y="16155"/>
                          </a:lnTo>
                          <a:lnTo>
                            <a:pt x="1499590" y="16020"/>
                          </a:lnTo>
                          <a:lnTo>
                            <a:pt x="1499791" y="16023"/>
                          </a:lnTo>
                          <a:lnTo>
                            <a:pt x="1500194" y="15862"/>
                          </a:lnTo>
                          <a:lnTo>
                            <a:pt x="1500341" y="15842"/>
                          </a:lnTo>
                          <a:lnTo>
                            <a:pt x="1500999" y="15671"/>
                          </a:lnTo>
                          <a:lnTo>
                            <a:pt x="1501649" y="15512"/>
                          </a:lnTo>
                          <a:lnTo>
                            <a:pt x="1502307" y="15362"/>
                          </a:lnTo>
                          <a:lnTo>
                            <a:pt x="1502454" y="15322"/>
                          </a:lnTo>
                          <a:lnTo>
                            <a:pt x="1502958" y="15219"/>
                          </a:lnTo>
                          <a:lnTo>
                            <a:pt x="1503113" y="15175"/>
                          </a:lnTo>
                          <a:lnTo>
                            <a:pt x="1503763" y="15031"/>
                          </a:lnTo>
                          <a:lnTo>
                            <a:pt x="1504367" y="14893"/>
                          </a:lnTo>
                          <a:lnTo>
                            <a:pt x="1504522" y="14863"/>
                          </a:lnTo>
                          <a:lnTo>
                            <a:pt x="1505172" y="14703"/>
                          </a:lnTo>
                          <a:lnTo>
                            <a:pt x="1505830" y="14534"/>
                          </a:lnTo>
                          <a:lnTo>
                            <a:pt x="1506481" y="14376"/>
                          </a:lnTo>
                        </a:path>
                        <a:path w="1506854" h="1102995">
                          <a:moveTo>
                            <a:pt x="43" y="1100232"/>
                          </a:moveTo>
                          <a:lnTo>
                            <a:pt x="661" y="1067515"/>
                          </a:lnTo>
                          <a:lnTo>
                            <a:pt x="705" y="1065188"/>
                          </a:lnTo>
                          <a:lnTo>
                            <a:pt x="1347" y="1031304"/>
                          </a:lnTo>
                          <a:lnTo>
                            <a:pt x="1389" y="1029117"/>
                          </a:lnTo>
                          <a:lnTo>
                            <a:pt x="2053" y="994115"/>
                          </a:lnTo>
                          <a:lnTo>
                            <a:pt x="2094" y="991927"/>
                          </a:lnTo>
                          <a:lnTo>
                            <a:pt x="2758" y="956732"/>
                          </a:lnTo>
                          <a:lnTo>
                            <a:pt x="2800" y="954423"/>
                          </a:lnTo>
                          <a:lnTo>
                            <a:pt x="3464" y="917218"/>
                          </a:lnTo>
                          <a:lnTo>
                            <a:pt x="3505" y="914891"/>
                          </a:lnTo>
                          <a:lnTo>
                            <a:pt x="4127" y="879985"/>
                          </a:lnTo>
                          <a:lnTo>
                            <a:pt x="4833" y="840469"/>
                          </a:lnTo>
                          <a:lnTo>
                            <a:pt x="5543" y="801843"/>
                          </a:lnTo>
                          <a:lnTo>
                            <a:pt x="6911" y="748725"/>
                          </a:lnTo>
                          <a:lnTo>
                            <a:pt x="10366" y="710719"/>
                          </a:lnTo>
                          <a:lnTo>
                            <a:pt x="17380" y="690226"/>
                          </a:lnTo>
                          <a:lnTo>
                            <a:pt x="18037" y="688781"/>
                          </a:lnTo>
                          <a:lnTo>
                            <a:pt x="18082" y="688560"/>
                          </a:lnTo>
                          <a:lnTo>
                            <a:pt x="18237" y="688726"/>
                          </a:lnTo>
                          <a:lnTo>
                            <a:pt x="18739" y="687693"/>
                          </a:lnTo>
                          <a:lnTo>
                            <a:pt x="18785" y="687440"/>
                          </a:lnTo>
                          <a:lnTo>
                            <a:pt x="18940" y="687581"/>
                          </a:lnTo>
                          <a:lnTo>
                            <a:pt x="19388" y="686640"/>
                          </a:lnTo>
                          <a:lnTo>
                            <a:pt x="19442" y="686374"/>
                          </a:lnTo>
                          <a:lnTo>
                            <a:pt x="19588" y="686576"/>
                          </a:lnTo>
                          <a:lnTo>
                            <a:pt x="20090" y="685383"/>
                          </a:lnTo>
                          <a:lnTo>
                            <a:pt x="20245" y="685597"/>
                          </a:lnTo>
                          <a:lnTo>
                            <a:pt x="20693" y="684446"/>
                          </a:lnTo>
                          <a:lnTo>
                            <a:pt x="20793" y="684734"/>
                          </a:lnTo>
                          <a:lnTo>
                            <a:pt x="20848" y="684402"/>
                          </a:lnTo>
                          <a:lnTo>
                            <a:pt x="21396" y="683487"/>
                          </a:lnTo>
                          <a:lnTo>
                            <a:pt x="21496" y="683776"/>
                          </a:lnTo>
                          <a:lnTo>
                            <a:pt x="21551" y="683541"/>
                          </a:lnTo>
                          <a:lnTo>
                            <a:pt x="22153" y="682486"/>
                          </a:lnTo>
                          <a:lnTo>
                            <a:pt x="22199" y="682692"/>
                          </a:lnTo>
                          <a:lnTo>
                            <a:pt x="22856" y="681538"/>
                          </a:lnTo>
                          <a:lnTo>
                            <a:pt x="22957" y="681883"/>
                          </a:lnTo>
                          <a:lnTo>
                            <a:pt x="23559" y="680695"/>
                          </a:lnTo>
                          <a:lnTo>
                            <a:pt x="23705" y="680856"/>
                          </a:lnTo>
                          <a:lnTo>
                            <a:pt x="24262" y="679873"/>
                          </a:lnTo>
                          <a:lnTo>
                            <a:pt x="24308" y="679727"/>
                          </a:lnTo>
                          <a:lnTo>
                            <a:pt x="24408" y="680055"/>
                          </a:lnTo>
                          <a:lnTo>
                            <a:pt x="24810" y="679097"/>
                          </a:lnTo>
                          <a:lnTo>
                            <a:pt x="24965" y="679100"/>
                          </a:lnTo>
                          <a:lnTo>
                            <a:pt x="25011" y="678926"/>
                          </a:lnTo>
                          <a:lnTo>
                            <a:pt x="25111" y="679071"/>
                          </a:lnTo>
                          <a:lnTo>
                            <a:pt x="25513" y="678297"/>
                          </a:lnTo>
                          <a:lnTo>
                            <a:pt x="25668" y="678375"/>
                          </a:lnTo>
                          <a:lnTo>
                            <a:pt x="25714" y="678143"/>
                          </a:lnTo>
                          <a:lnTo>
                            <a:pt x="25869" y="678326"/>
                          </a:lnTo>
                          <a:lnTo>
                            <a:pt x="26271" y="677419"/>
                          </a:lnTo>
                          <a:lnTo>
                            <a:pt x="26371" y="677666"/>
                          </a:lnTo>
                          <a:lnTo>
                            <a:pt x="26417" y="677410"/>
                          </a:lnTo>
                          <a:lnTo>
                            <a:pt x="26974" y="676602"/>
                          </a:lnTo>
                          <a:lnTo>
                            <a:pt x="27074" y="676928"/>
                          </a:lnTo>
                          <a:lnTo>
                            <a:pt x="27120" y="676717"/>
                          </a:lnTo>
                          <a:lnTo>
                            <a:pt x="27723" y="675765"/>
                          </a:lnTo>
                          <a:lnTo>
                            <a:pt x="27777" y="676007"/>
                          </a:lnTo>
                          <a:lnTo>
                            <a:pt x="28426" y="674994"/>
                          </a:lnTo>
                          <a:lnTo>
                            <a:pt x="28526" y="675300"/>
                          </a:lnTo>
                          <a:lnTo>
                            <a:pt x="29129" y="674208"/>
                          </a:lnTo>
                          <a:lnTo>
                            <a:pt x="29330" y="674417"/>
                          </a:lnTo>
                          <a:lnTo>
                            <a:pt x="29832" y="673558"/>
                          </a:lnTo>
                          <a:lnTo>
                            <a:pt x="29886" y="673396"/>
                          </a:lnTo>
                          <a:lnTo>
                            <a:pt x="30133" y="673545"/>
                          </a:lnTo>
                          <a:lnTo>
                            <a:pt x="30434" y="672811"/>
                          </a:lnTo>
                          <a:lnTo>
                            <a:pt x="30535" y="673114"/>
                          </a:lnTo>
                          <a:lnTo>
                            <a:pt x="30589" y="672947"/>
                          </a:lnTo>
                          <a:lnTo>
                            <a:pt x="31238" y="671973"/>
                          </a:lnTo>
                          <a:lnTo>
                            <a:pt x="31338" y="672260"/>
                          </a:lnTo>
                          <a:lnTo>
                            <a:pt x="31895" y="671314"/>
                          </a:lnTo>
                          <a:lnTo>
                            <a:pt x="32142" y="671417"/>
                          </a:lnTo>
                          <a:lnTo>
                            <a:pt x="32598" y="670573"/>
                          </a:lnTo>
                          <a:lnTo>
                            <a:pt x="33301" y="669846"/>
                          </a:lnTo>
                          <a:lnTo>
                            <a:pt x="34004" y="669163"/>
                          </a:lnTo>
                          <a:lnTo>
                            <a:pt x="34707" y="668440"/>
                          </a:lnTo>
                          <a:lnTo>
                            <a:pt x="35355" y="667799"/>
                          </a:lnTo>
                          <a:lnTo>
                            <a:pt x="36058" y="667129"/>
                          </a:lnTo>
                          <a:lnTo>
                            <a:pt x="36761" y="666448"/>
                          </a:lnTo>
                          <a:lnTo>
                            <a:pt x="37464" y="665758"/>
                          </a:lnTo>
                          <a:lnTo>
                            <a:pt x="38167" y="665107"/>
                          </a:lnTo>
                          <a:lnTo>
                            <a:pt x="38870" y="664424"/>
                          </a:lnTo>
                          <a:lnTo>
                            <a:pt x="39573" y="663765"/>
                          </a:lnTo>
                          <a:lnTo>
                            <a:pt x="40230" y="663154"/>
                          </a:lnTo>
                          <a:lnTo>
                            <a:pt x="40933" y="662499"/>
                          </a:lnTo>
                          <a:lnTo>
                            <a:pt x="41636" y="661836"/>
                          </a:lnTo>
                          <a:lnTo>
                            <a:pt x="42339" y="661207"/>
                          </a:lnTo>
                          <a:lnTo>
                            <a:pt x="43042" y="660548"/>
                          </a:lnTo>
                          <a:lnTo>
                            <a:pt x="43690" y="659954"/>
                          </a:lnTo>
                          <a:lnTo>
                            <a:pt x="44393" y="659324"/>
                          </a:lnTo>
                          <a:lnTo>
                            <a:pt x="45096" y="658695"/>
                          </a:lnTo>
                          <a:lnTo>
                            <a:pt x="45799" y="658046"/>
                          </a:lnTo>
                          <a:lnTo>
                            <a:pt x="46502" y="657433"/>
                          </a:lnTo>
                          <a:lnTo>
                            <a:pt x="47205" y="656799"/>
                          </a:lnTo>
                          <a:lnTo>
                            <a:pt x="47862" y="656211"/>
                          </a:lnTo>
                          <a:lnTo>
                            <a:pt x="48565" y="655595"/>
                          </a:lnTo>
                          <a:lnTo>
                            <a:pt x="49268" y="654982"/>
                          </a:lnTo>
                          <a:lnTo>
                            <a:pt x="49971" y="654350"/>
                          </a:lnTo>
                          <a:lnTo>
                            <a:pt x="50673" y="653750"/>
                          </a:lnTo>
                          <a:lnTo>
                            <a:pt x="51322" y="653187"/>
                          </a:lnTo>
                          <a:lnTo>
                            <a:pt x="52025" y="652566"/>
                          </a:lnTo>
                          <a:lnTo>
                            <a:pt x="52727" y="651959"/>
                          </a:lnTo>
                          <a:lnTo>
                            <a:pt x="53430" y="651363"/>
                          </a:lnTo>
                          <a:lnTo>
                            <a:pt x="54133" y="650742"/>
                          </a:lnTo>
                          <a:lnTo>
                            <a:pt x="54836" y="650152"/>
                          </a:lnTo>
                          <a:lnTo>
                            <a:pt x="55539" y="649549"/>
                          </a:lnTo>
                          <a:lnTo>
                            <a:pt x="56196" y="648985"/>
                          </a:lnTo>
                          <a:lnTo>
                            <a:pt x="56899" y="648389"/>
                          </a:lnTo>
                          <a:lnTo>
                            <a:pt x="57601" y="647802"/>
                          </a:lnTo>
                          <a:lnTo>
                            <a:pt x="58304" y="647194"/>
                          </a:lnTo>
                          <a:lnTo>
                            <a:pt x="59007" y="646612"/>
                          </a:lnTo>
                          <a:lnTo>
                            <a:pt x="59655" y="646069"/>
                          </a:lnTo>
                          <a:lnTo>
                            <a:pt x="60358" y="645476"/>
                          </a:lnTo>
                          <a:lnTo>
                            <a:pt x="61061" y="644885"/>
                          </a:lnTo>
                          <a:lnTo>
                            <a:pt x="61764" y="644310"/>
                          </a:lnTo>
                          <a:lnTo>
                            <a:pt x="62466" y="643713"/>
                          </a:lnTo>
                          <a:lnTo>
                            <a:pt x="63169" y="643136"/>
                          </a:lnTo>
                          <a:lnTo>
                            <a:pt x="63872" y="642556"/>
                          </a:lnTo>
                          <a:lnTo>
                            <a:pt x="64529" y="642011"/>
                          </a:lnTo>
                          <a:lnTo>
                            <a:pt x="65232" y="641429"/>
                          </a:lnTo>
                          <a:lnTo>
                            <a:pt x="65935" y="640862"/>
                          </a:lnTo>
                          <a:lnTo>
                            <a:pt x="66638" y="640274"/>
                          </a:lnTo>
                          <a:lnTo>
                            <a:pt x="67340" y="639704"/>
                          </a:lnTo>
                          <a:lnTo>
                            <a:pt x="67988" y="639176"/>
                          </a:lnTo>
                          <a:lnTo>
                            <a:pt x="68691" y="638603"/>
                          </a:lnTo>
                          <a:lnTo>
                            <a:pt x="69394" y="638026"/>
                          </a:lnTo>
                          <a:lnTo>
                            <a:pt x="70097" y="637465"/>
                          </a:lnTo>
                          <a:lnTo>
                            <a:pt x="70800" y="636888"/>
                          </a:lnTo>
                          <a:lnTo>
                            <a:pt x="71502" y="636322"/>
                          </a:lnTo>
                          <a:lnTo>
                            <a:pt x="72159" y="635794"/>
                          </a:lnTo>
                          <a:lnTo>
                            <a:pt x="72862" y="635228"/>
                          </a:lnTo>
                          <a:lnTo>
                            <a:pt x="73565" y="634659"/>
                          </a:lnTo>
                          <a:lnTo>
                            <a:pt x="74268" y="634104"/>
                          </a:lnTo>
                          <a:lnTo>
                            <a:pt x="75719" y="632944"/>
                          </a:lnTo>
                          <a:lnTo>
                            <a:pt x="76321" y="632459"/>
                          </a:lnTo>
                          <a:lnTo>
                            <a:pt x="77024" y="631902"/>
                          </a:lnTo>
                          <a:lnTo>
                            <a:pt x="77727" y="631338"/>
                          </a:lnTo>
                          <a:lnTo>
                            <a:pt x="78430" y="630787"/>
                          </a:lnTo>
                          <a:lnTo>
                            <a:pt x="79132" y="630227"/>
                          </a:lnTo>
                          <a:lnTo>
                            <a:pt x="79835" y="629671"/>
                          </a:lnTo>
                          <a:lnTo>
                            <a:pt x="80492" y="629154"/>
                          </a:lnTo>
                          <a:lnTo>
                            <a:pt x="81195" y="628603"/>
                          </a:lnTo>
                          <a:lnTo>
                            <a:pt x="81898" y="628045"/>
                          </a:lnTo>
                          <a:lnTo>
                            <a:pt x="82601" y="627499"/>
                          </a:lnTo>
                          <a:lnTo>
                            <a:pt x="83303" y="626945"/>
                          </a:lnTo>
                          <a:lnTo>
                            <a:pt x="84006" y="626396"/>
                          </a:lnTo>
                          <a:lnTo>
                            <a:pt x="84654" y="625890"/>
                          </a:lnTo>
                          <a:lnTo>
                            <a:pt x="85357" y="625345"/>
                          </a:lnTo>
                          <a:lnTo>
                            <a:pt x="86060" y="624792"/>
                          </a:lnTo>
                          <a:lnTo>
                            <a:pt x="86762" y="624251"/>
                          </a:lnTo>
                          <a:lnTo>
                            <a:pt x="87465" y="623704"/>
                          </a:lnTo>
                          <a:lnTo>
                            <a:pt x="88168" y="623158"/>
                          </a:lnTo>
                          <a:lnTo>
                            <a:pt x="88825" y="622651"/>
                          </a:lnTo>
                          <a:lnTo>
                            <a:pt x="89528" y="622111"/>
                          </a:lnTo>
                          <a:lnTo>
                            <a:pt x="90230" y="621564"/>
                          </a:lnTo>
                          <a:lnTo>
                            <a:pt x="90933" y="621027"/>
                          </a:lnTo>
                          <a:lnTo>
                            <a:pt x="91636" y="620486"/>
                          </a:lnTo>
                          <a:lnTo>
                            <a:pt x="92284" y="619988"/>
                          </a:lnTo>
                          <a:lnTo>
                            <a:pt x="92987" y="619449"/>
                          </a:lnTo>
                          <a:lnTo>
                            <a:pt x="93690" y="618914"/>
                          </a:lnTo>
                          <a:lnTo>
                            <a:pt x="94392" y="618374"/>
                          </a:lnTo>
                          <a:lnTo>
                            <a:pt x="95095" y="617839"/>
                          </a:lnTo>
                          <a:lnTo>
                            <a:pt x="95798" y="617304"/>
                          </a:lnTo>
                          <a:lnTo>
                            <a:pt x="96501" y="616768"/>
                          </a:lnTo>
                          <a:lnTo>
                            <a:pt x="97158" y="616269"/>
                          </a:lnTo>
                          <a:lnTo>
                            <a:pt x="97860" y="615738"/>
                          </a:lnTo>
                          <a:lnTo>
                            <a:pt x="98563" y="615204"/>
                          </a:lnTo>
                          <a:lnTo>
                            <a:pt x="99266" y="614673"/>
                          </a:lnTo>
                          <a:lnTo>
                            <a:pt x="99969" y="614142"/>
                          </a:lnTo>
                          <a:lnTo>
                            <a:pt x="100617" y="613653"/>
                          </a:lnTo>
                          <a:lnTo>
                            <a:pt x="101320" y="613123"/>
                          </a:lnTo>
                          <a:lnTo>
                            <a:pt x="102022" y="612596"/>
                          </a:lnTo>
                          <a:lnTo>
                            <a:pt x="102725" y="612067"/>
                          </a:lnTo>
                          <a:lnTo>
                            <a:pt x="103428" y="611540"/>
                          </a:lnTo>
                          <a:lnTo>
                            <a:pt x="104131" y="611014"/>
                          </a:lnTo>
                          <a:lnTo>
                            <a:pt x="104833" y="610487"/>
                          </a:lnTo>
                          <a:lnTo>
                            <a:pt x="105490" y="609996"/>
                          </a:lnTo>
                          <a:lnTo>
                            <a:pt x="106193" y="609473"/>
                          </a:lnTo>
                          <a:lnTo>
                            <a:pt x="106896" y="608948"/>
                          </a:lnTo>
                          <a:lnTo>
                            <a:pt x="107599" y="608425"/>
                          </a:lnTo>
                          <a:lnTo>
                            <a:pt x="108301" y="607903"/>
                          </a:lnTo>
                          <a:lnTo>
                            <a:pt x="108950" y="607422"/>
                          </a:lnTo>
                          <a:lnTo>
                            <a:pt x="109652" y="606901"/>
                          </a:lnTo>
                          <a:lnTo>
                            <a:pt x="110355" y="606380"/>
                          </a:lnTo>
                          <a:lnTo>
                            <a:pt x="111058" y="605861"/>
                          </a:lnTo>
                          <a:lnTo>
                            <a:pt x="111761" y="605342"/>
                          </a:lnTo>
                          <a:lnTo>
                            <a:pt x="112463" y="604823"/>
                          </a:lnTo>
                          <a:lnTo>
                            <a:pt x="113166" y="604306"/>
                          </a:lnTo>
                          <a:lnTo>
                            <a:pt x="113823" y="603823"/>
                          </a:lnTo>
                          <a:lnTo>
                            <a:pt x="114526" y="603305"/>
                          </a:lnTo>
                          <a:lnTo>
                            <a:pt x="115229" y="602790"/>
                          </a:lnTo>
                          <a:lnTo>
                            <a:pt x="115931" y="602275"/>
                          </a:lnTo>
                          <a:lnTo>
                            <a:pt x="116634" y="601759"/>
                          </a:lnTo>
                          <a:lnTo>
                            <a:pt x="117282" y="601285"/>
                          </a:lnTo>
                          <a:lnTo>
                            <a:pt x="117985" y="600774"/>
                          </a:lnTo>
                          <a:lnTo>
                            <a:pt x="118688" y="600259"/>
                          </a:lnTo>
                          <a:lnTo>
                            <a:pt x="119391" y="599748"/>
                          </a:lnTo>
                          <a:lnTo>
                            <a:pt x="120093" y="599237"/>
                          </a:lnTo>
                          <a:lnTo>
                            <a:pt x="120796" y="598724"/>
                          </a:lnTo>
                          <a:lnTo>
                            <a:pt x="121453" y="598248"/>
                          </a:lnTo>
                          <a:lnTo>
                            <a:pt x="122156" y="597740"/>
                          </a:lnTo>
                          <a:lnTo>
                            <a:pt x="122859" y="597229"/>
                          </a:lnTo>
                          <a:lnTo>
                            <a:pt x="123561" y="596721"/>
                          </a:lnTo>
                          <a:lnTo>
                            <a:pt x="124264" y="596214"/>
                          </a:lnTo>
                          <a:lnTo>
                            <a:pt x="124967" y="595704"/>
                          </a:lnTo>
                          <a:lnTo>
                            <a:pt x="125615" y="595237"/>
                          </a:lnTo>
                          <a:lnTo>
                            <a:pt x="126318" y="594735"/>
                          </a:lnTo>
                          <a:lnTo>
                            <a:pt x="127021" y="594226"/>
                          </a:lnTo>
                          <a:lnTo>
                            <a:pt x="127723" y="593722"/>
                          </a:lnTo>
                          <a:lnTo>
                            <a:pt x="128426" y="593219"/>
                          </a:lnTo>
                          <a:lnTo>
                            <a:pt x="129129" y="592712"/>
                          </a:lnTo>
                          <a:lnTo>
                            <a:pt x="129786" y="592242"/>
                          </a:lnTo>
                          <a:lnTo>
                            <a:pt x="130489" y="591743"/>
                          </a:lnTo>
                          <a:lnTo>
                            <a:pt x="131191" y="591238"/>
                          </a:lnTo>
                          <a:lnTo>
                            <a:pt x="131894" y="590737"/>
                          </a:lnTo>
                          <a:lnTo>
                            <a:pt x="132597" y="590238"/>
                          </a:lnTo>
                          <a:lnTo>
                            <a:pt x="133300" y="589733"/>
                          </a:lnTo>
                          <a:lnTo>
                            <a:pt x="133948" y="589272"/>
                          </a:lnTo>
                          <a:lnTo>
                            <a:pt x="134651" y="588777"/>
                          </a:lnTo>
                          <a:lnTo>
                            <a:pt x="135354" y="588276"/>
                          </a:lnTo>
                          <a:lnTo>
                            <a:pt x="136056" y="587777"/>
                          </a:lnTo>
                          <a:lnTo>
                            <a:pt x="136759" y="587282"/>
                          </a:lnTo>
                          <a:lnTo>
                            <a:pt x="137462" y="586781"/>
                          </a:lnTo>
                          <a:lnTo>
                            <a:pt x="138119" y="586315"/>
                          </a:lnTo>
                          <a:lnTo>
                            <a:pt x="138822" y="585824"/>
                          </a:lnTo>
                          <a:lnTo>
                            <a:pt x="139525" y="585326"/>
                          </a:lnTo>
                          <a:lnTo>
                            <a:pt x="140227" y="584829"/>
                          </a:lnTo>
                          <a:lnTo>
                            <a:pt x="140930" y="584339"/>
                          </a:lnTo>
                          <a:lnTo>
                            <a:pt x="141578" y="583882"/>
                          </a:lnTo>
                          <a:lnTo>
                            <a:pt x="142281" y="583383"/>
                          </a:lnTo>
                          <a:lnTo>
                            <a:pt x="142984" y="582895"/>
                          </a:lnTo>
                          <a:lnTo>
                            <a:pt x="143687" y="582401"/>
                          </a:lnTo>
                          <a:lnTo>
                            <a:pt x="144389" y="581906"/>
                          </a:lnTo>
                          <a:lnTo>
                            <a:pt x="145092" y="581420"/>
                          </a:lnTo>
                          <a:lnTo>
                            <a:pt x="145795" y="580923"/>
                          </a:lnTo>
                          <a:lnTo>
                            <a:pt x="146452" y="580463"/>
                          </a:lnTo>
                          <a:lnTo>
                            <a:pt x="147155" y="579978"/>
                          </a:lnTo>
                          <a:lnTo>
                            <a:pt x="147858" y="579487"/>
                          </a:lnTo>
                          <a:lnTo>
                            <a:pt x="148561" y="578995"/>
                          </a:lnTo>
                          <a:lnTo>
                            <a:pt x="149263" y="578513"/>
                          </a:lnTo>
                          <a:lnTo>
                            <a:pt x="149911" y="578062"/>
                          </a:lnTo>
                          <a:lnTo>
                            <a:pt x="150614" y="577568"/>
                          </a:lnTo>
                          <a:lnTo>
                            <a:pt x="151317" y="577084"/>
                          </a:lnTo>
                          <a:lnTo>
                            <a:pt x="152020" y="576598"/>
                          </a:lnTo>
                          <a:lnTo>
                            <a:pt x="152723" y="576106"/>
                          </a:lnTo>
                          <a:lnTo>
                            <a:pt x="153426" y="575629"/>
                          </a:lnTo>
                          <a:lnTo>
                            <a:pt x="154128" y="575138"/>
                          </a:lnTo>
                          <a:lnTo>
                            <a:pt x="154785" y="574683"/>
                          </a:lnTo>
                          <a:lnTo>
                            <a:pt x="155488" y="574202"/>
                          </a:lnTo>
                          <a:lnTo>
                            <a:pt x="156191" y="573719"/>
                          </a:lnTo>
                          <a:lnTo>
                            <a:pt x="156894" y="573229"/>
                          </a:lnTo>
                          <a:lnTo>
                            <a:pt x="157597" y="572755"/>
                          </a:lnTo>
                          <a:lnTo>
                            <a:pt x="158245" y="572311"/>
                          </a:lnTo>
                          <a:lnTo>
                            <a:pt x="158948" y="571821"/>
                          </a:lnTo>
                          <a:lnTo>
                            <a:pt x="159650" y="571342"/>
                          </a:lnTo>
                          <a:lnTo>
                            <a:pt x="160353" y="570863"/>
                          </a:lnTo>
                          <a:lnTo>
                            <a:pt x="161056" y="570374"/>
                          </a:lnTo>
                          <a:lnTo>
                            <a:pt x="161759" y="569903"/>
                          </a:lnTo>
                          <a:lnTo>
                            <a:pt x="162416" y="569456"/>
                          </a:lnTo>
                          <a:lnTo>
                            <a:pt x="163867" y="568466"/>
                          </a:lnTo>
                          <a:lnTo>
                            <a:pt x="164524" y="568016"/>
                          </a:lnTo>
                          <a:lnTo>
                            <a:pt x="165227" y="567530"/>
                          </a:lnTo>
                          <a:lnTo>
                            <a:pt x="165930" y="567062"/>
                          </a:lnTo>
                          <a:lnTo>
                            <a:pt x="166578" y="566623"/>
                          </a:lnTo>
                          <a:lnTo>
                            <a:pt x="167281" y="566139"/>
                          </a:lnTo>
                          <a:lnTo>
                            <a:pt x="167984" y="565663"/>
                          </a:lnTo>
                          <a:lnTo>
                            <a:pt x="168687" y="565193"/>
                          </a:lnTo>
                          <a:lnTo>
                            <a:pt x="169390" y="564708"/>
                          </a:lnTo>
                          <a:lnTo>
                            <a:pt x="170092" y="564241"/>
                          </a:lnTo>
                          <a:lnTo>
                            <a:pt x="170749" y="563800"/>
                          </a:lnTo>
                          <a:lnTo>
                            <a:pt x="171452" y="563319"/>
                          </a:lnTo>
                          <a:lnTo>
                            <a:pt x="172155" y="562845"/>
                          </a:lnTo>
                          <a:lnTo>
                            <a:pt x="172858" y="562377"/>
                          </a:lnTo>
                          <a:lnTo>
                            <a:pt x="173561" y="561895"/>
                          </a:lnTo>
                          <a:lnTo>
                            <a:pt x="174209" y="561458"/>
                          </a:lnTo>
                          <a:lnTo>
                            <a:pt x="174912" y="560997"/>
                          </a:lnTo>
                          <a:lnTo>
                            <a:pt x="175615" y="560521"/>
                          </a:lnTo>
                          <a:lnTo>
                            <a:pt x="176317" y="560047"/>
                          </a:lnTo>
                          <a:lnTo>
                            <a:pt x="177020" y="559585"/>
                          </a:lnTo>
                          <a:lnTo>
                            <a:pt x="177723" y="559105"/>
                          </a:lnTo>
                          <a:lnTo>
                            <a:pt x="178426" y="558640"/>
                          </a:lnTo>
                          <a:lnTo>
                            <a:pt x="179083" y="558205"/>
                          </a:lnTo>
                          <a:lnTo>
                            <a:pt x="179786" y="557730"/>
                          </a:lnTo>
                          <a:lnTo>
                            <a:pt x="180489" y="557259"/>
                          </a:lnTo>
                          <a:lnTo>
                            <a:pt x="181192" y="556800"/>
                          </a:lnTo>
                          <a:lnTo>
                            <a:pt x="181894" y="556322"/>
                          </a:lnTo>
                          <a:lnTo>
                            <a:pt x="182543" y="555889"/>
                          </a:lnTo>
                          <a:lnTo>
                            <a:pt x="183245" y="555431"/>
                          </a:lnTo>
                          <a:lnTo>
                            <a:pt x="183948" y="554963"/>
                          </a:lnTo>
                          <a:lnTo>
                            <a:pt x="184651" y="554490"/>
                          </a:lnTo>
                          <a:lnTo>
                            <a:pt x="185354" y="554037"/>
                          </a:lnTo>
                          <a:lnTo>
                            <a:pt x="186057" y="553561"/>
                          </a:lnTo>
                          <a:lnTo>
                            <a:pt x="186760" y="553099"/>
                          </a:lnTo>
                          <a:lnTo>
                            <a:pt x="187417" y="552668"/>
                          </a:lnTo>
                          <a:lnTo>
                            <a:pt x="188120" y="552202"/>
                          </a:lnTo>
                          <a:lnTo>
                            <a:pt x="188823" y="551731"/>
                          </a:lnTo>
                          <a:lnTo>
                            <a:pt x="189525" y="551282"/>
                          </a:lnTo>
                          <a:lnTo>
                            <a:pt x="190228" y="550807"/>
                          </a:lnTo>
                          <a:lnTo>
                            <a:pt x="190877" y="550379"/>
                          </a:lnTo>
                          <a:lnTo>
                            <a:pt x="191579" y="549923"/>
                          </a:lnTo>
                          <a:lnTo>
                            <a:pt x="192282" y="549462"/>
                          </a:lnTo>
                          <a:lnTo>
                            <a:pt x="192985" y="548991"/>
                          </a:lnTo>
                          <a:lnTo>
                            <a:pt x="193688" y="548544"/>
                          </a:lnTo>
                          <a:lnTo>
                            <a:pt x="194391" y="548075"/>
                          </a:lnTo>
                          <a:lnTo>
                            <a:pt x="195048" y="547641"/>
                          </a:lnTo>
                          <a:lnTo>
                            <a:pt x="195751" y="547188"/>
                          </a:lnTo>
                          <a:lnTo>
                            <a:pt x="196454" y="546729"/>
                          </a:lnTo>
                          <a:lnTo>
                            <a:pt x="197157" y="546260"/>
                          </a:lnTo>
                          <a:lnTo>
                            <a:pt x="197859" y="545816"/>
                          </a:lnTo>
                          <a:lnTo>
                            <a:pt x="198562" y="545348"/>
                          </a:lnTo>
                          <a:lnTo>
                            <a:pt x="199210" y="544925"/>
                          </a:lnTo>
                          <a:lnTo>
                            <a:pt x="199913" y="544470"/>
                          </a:lnTo>
                          <a:lnTo>
                            <a:pt x="200616" y="544018"/>
                          </a:lnTo>
                          <a:lnTo>
                            <a:pt x="201319" y="543548"/>
                          </a:lnTo>
                          <a:lnTo>
                            <a:pt x="202022" y="543105"/>
                          </a:lnTo>
                          <a:lnTo>
                            <a:pt x="202725" y="542643"/>
                          </a:lnTo>
                          <a:lnTo>
                            <a:pt x="203382" y="542214"/>
                          </a:lnTo>
                          <a:lnTo>
                            <a:pt x="204085" y="541762"/>
                          </a:lnTo>
                          <a:lnTo>
                            <a:pt x="204788" y="541312"/>
                          </a:lnTo>
                          <a:lnTo>
                            <a:pt x="205491" y="540844"/>
                          </a:lnTo>
                          <a:lnTo>
                            <a:pt x="206194" y="540404"/>
                          </a:lnTo>
                          <a:lnTo>
                            <a:pt x="206842" y="539987"/>
                          </a:lnTo>
                          <a:lnTo>
                            <a:pt x="207545" y="539524"/>
                          </a:lnTo>
                          <a:lnTo>
                            <a:pt x="208248" y="539070"/>
                          </a:lnTo>
                          <a:lnTo>
                            <a:pt x="208951" y="538626"/>
                          </a:lnTo>
                          <a:lnTo>
                            <a:pt x="209653" y="538160"/>
                          </a:lnTo>
                          <a:lnTo>
                            <a:pt x="210356" y="537719"/>
                          </a:lnTo>
                          <a:lnTo>
                            <a:pt x="211059" y="537265"/>
                          </a:lnTo>
                          <a:lnTo>
                            <a:pt x="211716" y="536839"/>
                          </a:lnTo>
                          <a:lnTo>
                            <a:pt x="212419" y="536388"/>
                          </a:lnTo>
                          <a:lnTo>
                            <a:pt x="213122" y="535946"/>
                          </a:lnTo>
                          <a:lnTo>
                            <a:pt x="213825" y="535481"/>
                          </a:lnTo>
                          <a:lnTo>
                            <a:pt x="214528" y="535043"/>
                          </a:lnTo>
                          <a:lnTo>
                            <a:pt x="215176" y="534630"/>
                          </a:lnTo>
                          <a:lnTo>
                            <a:pt x="215879" y="534175"/>
                          </a:lnTo>
                          <a:lnTo>
                            <a:pt x="216582" y="533721"/>
                          </a:lnTo>
                          <a:lnTo>
                            <a:pt x="217285" y="533286"/>
                          </a:lnTo>
                          <a:lnTo>
                            <a:pt x="217988" y="532823"/>
                          </a:lnTo>
                          <a:lnTo>
                            <a:pt x="218691" y="532383"/>
                          </a:lnTo>
                          <a:lnTo>
                            <a:pt x="219348" y="531969"/>
                          </a:lnTo>
                          <a:lnTo>
                            <a:pt x="220051" y="531515"/>
                          </a:lnTo>
                          <a:lnTo>
                            <a:pt x="220754" y="531064"/>
                          </a:lnTo>
                          <a:lnTo>
                            <a:pt x="221457" y="530631"/>
                          </a:lnTo>
                          <a:lnTo>
                            <a:pt x="222159" y="530170"/>
                          </a:lnTo>
                          <a:lnTo>
                            <a:pt x="222862" y="529732"/>
                          </a:lnTo>
                          <a:lnTo>
                            <a:pt x="223511" y="529323"/>
                          </a:lnTo>
                          <a:lnTo>
                            <a:pt x="224214" y="528876"/>
                          </a:lnTo>
                          <a:lnTo>
                            <a:pt x="224916" y="528421"/>
                          </a:lnTo>
                          <a:lnTo>
                            <a:pt x="225619" y="527996"/>
                          </a:lnTo>
                          <a:lnTo>
                            <a:pt x="226322" y="527536"/>
                          </a:lnTo>
                          <a:lnTo>
                            <a:pt x="227025" y="527096"/>
                          </a:lnTo>
                          <a:lnTo>
                            <a:pt x="227682" y="526686"/>
                          </a:lnTo>
                          <a:lnTo>
                            <a:pt x="228385" y="526241"/>
                          </a:lnTo>
                          <a:lnTo>
                            <a:pt x="229088" y="525789"/>
                          </a:lnTo>
                          <a:lnTo>
                            <a:pt x="229791" y="525366"/>
                          </a:lnTo>
                          <a:lnTo>
                            <a:pt x="230494" y="524907"/>
                          </a:lnTo>
                          <a:lnTo>
                            <a:pt x="231143" y="524498"/>
                          </a:lnTo>
                          <a:lnTo>
                            <a:pt x="231845" y="524064"/>
                          </a:lnTo>
                          <a:lnTo>
                            <a:pt x="232548" y="523625"/>
                          </a:lnTo>
                          <a:lnTo>
                            <a:pt x="233251" y="523170"/>
                          </a:lnTo>
                          <a:lnTo>
                            <a:pt x="233954" y="522749"/>
                          </a:lnTo>
                          <a:lnTo>
                            <a:pt x="234657" y="522298"/>
                          </a:lnTo>
                          <a:lnTo>
                            <a:pt x="235314" y="521883"/>
                          </a:lnTo>
                          <a:lnTo>
                            <a:pt x="236017" y="521451"/>
                          </a:lnTo>
                          <a:lnTo>
                            <a:pt x="236720" y="521015"/>
                          </a:lnTo>
                          <a:lnTo>
                            <a:pt x="237423" y="520561"/>
                          </a:lnTo>
                          <a:lnTo>
                            <a:pt x="238126" y="520143"/>
                          </a:lnTo>
                          <a:lnTo>
                            <a:pt x="238829" y="519693"/>
                          </a:lnTo>
                          <a:lnTo>
                            <a:pt x="239477" y="519287"/>
                          </a:lnTo>
                          <a:lnTo>
                            <a:pt x="240180" y="518853"/>
                          </a:lnTo>
                          <a:lnTo>
                            <a:pt x="240883" y="518423"/>
                          </a:lnTo>
                          <a:lnTo>
                            <a:pt x="241586" y="517969"/>
                          </a:lnTo>
                          <a:lnTo>
                            <a:pt x="242289" y="517550"/>
                          </a:lnTo>
                          <a:lnTo>
                            <a:pt x="242992" y="517107"/>
                          </a:lnTo>
                          <a:lnTo>
                            <a:pt x="243649" y="516695"/>
                          </a:lnTo>
                          <a:lnTo>
                            <a:pt x="244352" y="516264"/>
                          </a:lnTo>
                          <a:lnTo>
                            <a:pt x="245055" y="515836"/>
                          </a:lnTo>
                          <a:lnTo>
                            <a:pt x="245758" y="515383"/>
                          </a:lnTo>
                          <a:lnTo>
                            <a:pt x="246461" y="514967"/>
                          </a:lnTo>
                          <a:lnTo>
                            <a:pt x="247109" y="514569"/>
                          </a:lnTo>
                          <a:lnTo>
                            <a:pt x="247812" y="514123"/>
                          </a:lnTo>
                          <a:lnTo>
                            <a:pt x="248515" y="513688"/>
                          </a:lnTo>
                          <a:lnTo>
                            <a:pt x="249218" y="513268"/>
                          </a:lnTo>
                          <a:lnTo>
                            <a:pt x="249921" y="512817"/>
                          </a:lnTo>
                          <a:lnTo>
                            <a:pt x="250624" y="512397"/>
                          </a:lnTo>
                          <a:lnTo>
                            <a:pt x="251327" y="511963"/>
                          </a:lnTo>
                          <a:lnTo>
                            <a:pt x="251984" y="511555"/>
                          </a:lnTo>
                          <a:lnTo>
                            <a:pt x="252687" y="511121"/>
                          </a:lnTo>
                          <a:lnTo>
                            <a:pt x="253390" y="510703"/>
                          </a:lnTo>
                          <a:lnTo>
                            <a:pt x="254093" y="510253"/>
                          </a:lnTo>
                          <a:lnTo>
                            <a:pt x="254796" y="509836"/>
                          </a:lnTo>
                          <a:lnTo>
                            <a:pt x="255445" y="509442"/>
                          </a:lnTo>
                          <a:lnTo>
                            <a:pt x="256148" y="509005"/>
                          </a:lnTo>
                          <a:lnTo>
                            <a:pt x="256851" y="508568"/>
                          </a:lnTo>
                          <a:lnTo>
                            <a:pt x="257554" y="508157"/>
                          </a:lnTo>
                          <a:lnTo>
                            <a:pt x="258257" y="507709"/>
                          </a:lnTo>
                          <a:lnTo>
                            <a:pt x="258960" y="507289"/>
                          </a:lnTo>
                          <a:lnTo>
                            <a:pt x="259617" y="506894"/>
                          </a:lnTo>
                          <a:lnTo>
                            <a:pt x="260320" y="506458"/>
                          </a:lnTo>
                          <a:lnTo>
                            <a:pt x="261023" y="506023"/>
                          </a:lnTo>
                          <a:lnTo>
                            <a:pt x="261726" y="505614"/>
                          </a:lnTo>
                          <a:lnTo>
                            <a:pt x="262429" y="505168"/>
                          </a:lnTo>
                          <a:lnTo>
                            <a:pt x="263077" y="504771"/>
                          </a:lnTo>
                          <a:lnTo>
                            <a:pt x="263780" y="504358"/>
                          </a:lnTo>
                          <a:lnTo>
                            <a:pt x="264483" y="503930"/>
                          </a:lnTo>
                          <a:lnTo>
                            <a:pt x="265186" y="503491"/>
                          </a:lnTo>
                          <a:lnTo>
                            <a:pt x="265889" y="503089"/>
                          </a:lnTo>
                          <a:lnTo>
                            <a:pt x="266592" y="502645"/>
                          </a:lnTo>
                          <a:lnTo>
                            <a:pt x="267295" y="502223"/>
                          </a:lnTo>
                          <a:lnTo>
                            <a:pt x="267952" y="501832"/>
                          </a:lnTo>
                          <a:lnTo>
                            <a:pt x="268655" y="501405"/>
                          </a:lnTo>
                          <a:lnTo>
                            <a:pt x="269358" y="500968"/>
                          </a:lnTo>
                          <a:lnTo>
                            <a:pt x="270061" y="500568"/>
                          </a:lnTo>
                          <a:lnTo>
                            <a:pt x="270764" y="500125"/>
                          </a:lnTo>
                          <a:lnTo>
                            <a:pt x="271413" y="499732"/>
                          </a:lnTo>
                          <a:lnTo>
                            <a:pt x="272116" y="499318"/>
                          </a:lnTo>
                          <a:lnTo>
                            <a:pt x="272819" y="498898"/>
                          </a:lnTo>
                          <a:lnTo>
                            <a:pt x="273522" y="498457"/>
                          </a:lnTo>
                          <a:lnTo>
                            <a:pt x="274225" y="498059"/>
                          </a:lnTo>
                          <a:lnTo>
                            <a:pt x="274928" y="497624"/>
                          </a:lnTo>
                          <a:lnTo>
                            <a:pt x="275585" y="497224"/>
                          </a:lnTo>
                          <a:lnTo>
                            <a:pt x="276288" y="496812"/>
                          </a:lnTo>
                          <a:lnTo>
                            <a:pt x="276991" y="496395"/>
                          </a:lnTo>
                          <a:lnTo>
                            <a:pt x="277694" y="495955"/>
                          </a:lnTo>
                          <a:lnTo>
                            <a:pt x="278397" y="495559"/>
                          </a:lnTo>
                          <a:lnTo>
                            <a:pt x="279046" y="495174"/>
                          </a:lnTo>
                          <a:lnTo>
                            <a:pt x="279749" y="494735"/>
                          </a:lnTo>
                          <a:lnTo>
                            <a:pt x="280452" y="494319"/>
                          </a:lnTo>
                          <a:lnTo>
                            <a:pt x="281155" y="493909"/>
                          </a:lnTo>
                          <a:lnTo>
                            <a:pt x="281858" y="493469"/>
                          </a:lnTo>
                          <a:lnTo>
                            <a:pt x="282561" y="493071"/>
                          </a:lnTo>
                          <a:lnTo>
                            <a:pt x="283264" y="492644"/>
                          </a:lnTo>
                          <a:lnTo>
                            <a:pt x="283921" y="492248"/>
                          </a:lnTo>
                          <a:lnTo>
                            <a:pt x="284624" y="491834"/>
                          </a:lnTo>
                          <a:lnTo>
                            <a:pt x="285327" y="491426"/>
                          </a:lnTo>
                          <a:lnTo>
                            <a:pt x="286030" y="490987"/>
                          </a:lnTo>
                          <a:lnTo>
                            <a:pt x="286733" y="490592"/>
                          </a:lnTo>
                          <a:lnTo>
                            <a:pt x="287382" y="490210"/>
                          </a:lnTo>
                          <a:lnTo>
                            <a:pt x="288085" y="489780"/>
                          </a:lnTo>
                          <a:lnTo>
                            <a:pt x="288788" y="489361"/>
                          </a:lnTo>
                          <a:lnTo>
                            <a:pt x="289491" y="488961"/>
                          </a:lnTo>
                          <a:lnTo>
                            <a:pt x="290194" y="488523"/>
                          </a:lnTo>
                          <a:lnTo>
                            <a:pt x="290897" y="488123"/>
                          </a:lnTo>
                          <a:lnTo>
                            <a:pt x="291554" y="487742"/>
                          </a:lnTo>
                          <a:lnTo>
                            <a:pt x="292257" y="487313"/>
                          </a:lnTo>
                          <a:lnTo>
                            <a:pt x="292960" y="486896"/>
                          </a:lnTo>
                          <a:lnTo>
                            <a:pt x="293663" y="486497"/>
                          </a:lnTo>
                          <a:lnTo>
                            <a:pt x="294366" y="486061"/>
                          </a:lnTo>
                          <a:lnTo>
                            <a:pt x="295015" y="485677"/>
                          </a:lnTo>
                          <a:lnTo>
                            <a:pt x="295718" y="485286"/>
                          </a:lnTo>
                          <a:lnTo>
                            <a:pt x="296421" y="484864"/>
                          </a:lnTo>
                          <a:lnTo>
                            <a:pt x="297124" y="484442"/>
                          </a:lnTo>
                          <a:lnTo>
                            <a:pt x="297827" y="484053"/>
                          </a:lnTo>
                          <a:lnTo>
                            <a:pt x="298530" y="483618"/>
                          </a:lnTo>
                          <a:lnTo>
                            <a:pt x="299187" y="483227"/>
                          </a:lnTo>
                          <a:lnTo>
                            <a:pt x="299890" y="482837"/>
                          </a:lnTo>
                          <a:lnTo>
                            <a:pt x="300593" y="482417"/>
                          </a:lnTo>
                          <a:lnTo>
                            <a:pt x="301296" y="481997"/>
                          </a:lnTo>
                          <a:lnTo>
                            <a:pt x="302000" y="481609"/>
                          </a:lnTo>
                          <a:lnTo>
                            <a:pt x="302703" y="481175"/>
                          </a:lnTo>
                          <a:lnTo>
                            <a:pt x="303351" y="480794"/>
                          </a:lnTo>
                          <a:lnTo>
                            <a:pt x="304054" y="480400"/>
                          </a:lnTo>
                          <a:lnTo>
                            <a:pt x="304757" y="479988"/>
                          </a:lnTo>
                          <a:lnTo>
                            <a:pt x="305460" y="479563"/>
                          </a:lnTo>
                          <a:lnTo>
                            <a:pt x="306163" y="479182"/>
                          </a:lnTo>
                          <a:lnTo>
                            <a:pt x="306867" y="478751"/>
                          </a:lnTo>
                          <a:lnTo>
                            <a:pt x="307524" y="478363"/>
                          </a:lnTo>
                          <a:lnTo>
                            <a:pt x="308227" y="477971"/>
                          </a:lnTo>
                          <a:lnTo>
                            <a:pt x="308930" y="477560"/>
                          </a:lnTo>
                          <a:lnTo>
                            <a:pt x="309633" y="477137"/>
                          </a:lnTo>
                          <a:lnTo>
                            <a:pt x="310336" y="476758"/>
                          </a:lnTo>
                          <a:lnTo>
                            <a:pt x="310985" y="476381"/>
                          </a:lnTo>
                          <a:lnTo>
                            <a:pt x="311688" y="475949"/>
                          </a:lnTo>
                          <a:lnTo>
                            <a:pt x="312391" y="475553"/>
                          </a:lnTo>
                          <a:lnTo>
                            <a:pt x="313094" y="475150"/>
                          </a:lnTo>
                          <a:lnTo>
                            <a:pt x="313797" y="474721"/>
                          </a:lnTo>
                          <a:lnTo>
                            <a:pt x="314500" y="474344"/>
                          </a:lnTo>
                          <a:lnTo>
                            <a:pt x="315157" y="473967"/>
                          </a:lnTo>
                          <a:lnTo>
                            <a:pt x="315860" y="473537"/>
                          </a:lnTo>
                          <a:lnTo>
                            <a:pt x="316563" y="473142"/>
                          </a:lnTo>
                          <a:lnTo>
                            <a:pt x="317266" y="472742"/>
                          </a:lnTo>
                          <a:lnTo>
                            <a:pt x="317970" y="472314"/>
                          </a:lnTo>
                          <a:lnTo>
                            <a:pt x="318673" y="471938"/>
                          </a:lnTo>
                          <a:lnTo>
                            <a:pt x="319321" y="471568"/>
                          </a:lnTo>
                          <a:lnTo>
                            <a:pt x="320024" y="471143"/>
                          </a:lnTo>
                          <a:lnTo>
                            <a:pt x="320727" y="470742"/>
                          </a:lnTo>
                          <a:lnTo>
                            <a:pt x="321430" y="470350"/>
                          </a:lnTo>
                          <a:lnTo>
                            <a:pt x="322134" y="469922"/>
                          </a:lnTo>
                          <a:lnTo>
                            <a:pt x="322837" y="469543"/>
                          </a:lnTo>
                          <a:lnTo>
                            <a:pt x="323494" y="469174"/>
                          </a:lnTo>
                          <a:lnTo>
                            <a:pt x="324197" y="468749"/>
                          </a:lnTo>
                          <a:lnTo>
                            <a:pt x="324900" y="468350"/>
                          </a:lnTo>
                          <a:lnTo>
                            <a:pt x="325603" y="467959"/>
                          </a:lnTo>
                          <a:lnTo>
                            <a:pt x="326306" y="467533"/>
                          </a:lnTo>
                          <a:lnTo>
                            <a:pt x="326955" y="467161"/>
                          </a:lnTo>
                          <a:lnTo>
                            <a:pt x="327658" y="466789"/>
                          </a:lnTo>
                          <a:lnTo>
                            <a:pt x="328361" y="466372"/>
                          </a:lnTo>
                          <a:lnTo>
                            <a:pt x="329064" y="465969"/>
                          </a:lnTo>
                          <a:lnTo>
                            <a:pt x="329767" y="465587"/>
                          </a:lnTo>
                          <a:lnTo>
                            <a:pt x="330471" y="465161"/>
                          </a:lnTo>
                          <a:lnTo>
                            <a:pt x="331128" y="464782"/>
                          </a:lnTo>
                          <a:lnTo>
                            <a:pt x="331831" y="464413"/>
                          </a:lnTo>
                          <a:lnTo>
                            <a:pt x="332534" y="463997"/>
                          </a:lnTo>
                          <a:lnTo>
                            <a:pt x="333237" y="463595"/>
                          </a:lnTo>
                          <a:lnTo>
                            <a:pt x="333940" y="463215"/>
                          </a:lnTo>
                          <a:lnTo>
                            <a:pt x="334589" y="462844"/>
                          </a:lnTo>
                          <a:lnTo>
                            <a:pt x="335292" y="462419"/>
                          </a:lnTo>
                          <a:lnTo>
                            <a:pt x="335995" y="462046"/>
                          </a:lnTo>
                          <a:lnTo>
                            <a:pt x="336698" y="461639"/>
                          </a:lnTo>
                          <a:lnTo>
                            <a:pt x="337401" y="461231"/>
                          </a:lnTo>
                          <a:lnTo>
                            <a:pt x="338105" y="460859"/>
                          </a:lnTo>
                          <a:lnTo>
                            <a:pt x="338762" y="460481"/>
                          </a:lnTo>
                          <a:lnTo>
                            <a:pt x="339465" y="460058"/>
                          </a:lnTo>
                          <a:lnTo>
                            <a:pt x="340168" y="459687"/>
                          </a:lnTo>
                          <a:lnTo>
                            <a:pt x="340871" y="459281"/>
                          </a:lnTo>
                          <a:lnTo>
                            <a:pt x="341574" y="458874"/>
                          </a:lnTo>
                          <a:lnTo>
                            <a:pt x="342277" y="458504"/>
                          </a:lnTo>
                          <a:lnTo>
                            <a:pt x="342926" y="458136"/>
                          </a:lnTo>
                          <a:lnTo>
                            <a:pt x="343629" y="457714"/>
                          </a:lnTo>
                          <a:lnTo>
                            <a:pt x="344332" y="457338"/>
                          </a:lnTo>
                          <a:lnTo>
                            <a:pt x="345036" y="456940"/>
                          </a:lnTo>
                          <a:lnTo>
                            <a:pt x="345739" y="456528"/>
                          </a:lnTo>
                          <a:lnTo>
                            <a:pt x="346442" y="456165"/>
                          </a:lnTo>
                          <a:lnTo>
                            <a:pt x="347099" y="455792"/>
                          </a:lnTo>
                          <a:lnTo>
                            <a:pt x="347802" y="455371"/>
                          </a:lnTo>
                          <a:lnTo>
                            <a:pt x="348505" y="454997"/>
                          </a:lnTo>
                          <a:lnTo>
                            <a:pt x="349209" y="454600"/>
                          </a:lnTo>
                          <a:lnTo>
                            <a:pt x="349912" y="454189"/>
                          </a:lnTo>
                          <a:lnTo>
                            <a:pt x="350560" y="453830"/>
                          </a:lnTo>
                          <a:lnTo>
                            <a:pt x="351264" y="453465"/>
                          </a:lnTo>
                          <a:lnTo>
                            <a:pt x="351967" y="453045"/>
                          </a:lnTo>
                          <a:lnTo>
                            <a:pt x="352670" y="452664"/>
                          </a:lnTo>
                          <a:lnTo>
                            <a:pt x="353373" y="452277"/>
                          </a:lnTo>
                          <a:lnTo>
                            <a:pt x="354076" y="451859"/>
                          </a:lnTo>
                          <a:lnTo>
                            <a:pt x="354733" y="451501"/>
                          </a:lnTo>
                          <a:lnTo>
                            <a:pt x="355437" y="451137"/>
                          </a:lnTo>
                          <a:lnTo>
                            <a:pt x="356140" y="450719"/>
                          </a:lnTo>
                          <a:lnTo>
                            <a:pt x="356843" y="450340"/>
                          </a:lnTo>
                          <a:lnTo>
                            <a:pt x="357546" y="449954"/>
                          </a:lnTo>
                          <a:lnTo>
                            <a:pt x="358195" y="449591"/>
                          </a:lnTo>
                          <a:lnTo>
                            <a:pt x="358898" y="449182"/>
                          </a:lnTo>
                          <a:lnTo>
                            <a:pt x="359601" y="448824"/>
                          </a:lnTo>
                          <a:lnTo>
                            <a:pt x="360304" y="448410"/>
                          </a:lnTo>
                          <a:lnTo>
                            <a:pt x="361008" y="448024"/>
                          </a:lnTo>
                          <a:lnTo>
                            <a:pt x="361711" y="447648"/>
                          </a:lnTo>
                          <a:lnTo>
                            <a:pt x="362368" y="447277"/>
                          </a:lnTo>
                          <a:lnTo>
                            <a:pt x="363071" y="446870"/>
                          </a:lnTo>
                          <a:lnTo>
                            <a:pt x="363774" y="446514"/>
                          </a:lnTo>
                          <a:lnTo>
                            <a:pt x="364478" y="446100"/>
                          </a:lnTo>
                          <a:lnTo>
                            <a:pt x="365181" y="445717"/>
                          </a:lnTo>
                          <a:lnTo>
                            <a:pt x="365829" y="445363"/>
                          </a:lnTo>
                          <a:lnTo>
                            <a:pt x="366533" y="444981"/>
                          </a:lnTo>
                          <a:lnTo>
                            <a:pt x="367236" y="444566"/>
                          </a:lnTo>
                          <a:lnTo>
                            <a:pt x="367893" y="444213"/>
                          </a:lnTo>
                          <a:lnTo>
                            <a:pt x="368642" y="443808"/>
                          </a:lnTo>
                          <a:lnTo>
                            <a:pt x="369345" y="443417"/>
                          </a:lnTo>
                          <a:lnTo>
                            <a:pt x="370048" y="443052"/>
                          </a:lnTo>
                          <a:lnTo>
                            <a:pt x="370706" y="442684"/>
                          </a:lnTo>
                          <a:lnTo>
                            <a:pt x="371409" y="442271"/>
                          </a:lnTo>
                          <a:lnTo>
                            <a:pt x="372058" y="441918"/>
                          </a:lnTo>
                          <a:lnTo>
                            <a:pt x="372815" y="441515"/>
                          </a:lnTo>
                          <a:lnTo>
                            <a:pt x="373519" y="441127"/>
                          </a:lnTo>
                          <a:lnTo>
                            <a:pt x="374167" y="440775"/>
                          </a:lnTo>
                          <a:lnTo>
                            <a:pt x="374871" y="440404"/>
                          </a:lnTo>
                          <a:lnTo>
                            <a:pt x="375574" y="439990"/>
                          </a:lnTo>
                          <a:lnTo>
                            <a:pt x="376231" y="439633"/>
                          </a:lnTo>
                          <a:lnTo>
                            <a:pt x="376980" y="439240"/>
                          </a:lnTo>
                          <a:lnTo>
                            <a:pt x="377683" y="438844"/>
                          </a:lnTo>
                          <a:lnTo>
                            <a:pt x="378341" y="438494"/>
                          </a:lnTo>
                          <a:lnTo>
                            <a:pt x="379044" y="438124"/>
                          </a:lnTo>
                          <a:lnTo>
                            <a:pt x="379747" y="437711"/>
                          </a:lnTo>
                          <a:lnTo>
                            <a:pt x="380396" y="437355"/>
                          </a:lnTo>
                          <a:lnTo>
                            <a:pt x="381153" y="436964"/>
                          </a:lnTo>
                          <a:lnTo>
                            <a:pt x="381802" y="436607"/>
                          </a:lnTo>
                          <a:lnTo>
                            <a:pt x="382505" y="436221"/>
                          </a:lnTo>
                          <a:lnTo>
                            <a:pt x="383209" y="435861"/>
                          </a:lnTo>
                          <a:lnTo>
                            <a:pt x="383912" y="435449"/>
                          </a:lnTo>
                          <a:lnTo>
                            <a:pt x="384569" y="435086"/>
                          </a:lnTo>
                          <a:lnTo>
                            <a:pt x="385318" y="434704"/>
                          </a:lnTo>
                          <a:lnTo>
                            <a:pt x="385975" y="434340"/>
                          </a:lnTo>
                          <a:lnTo>
                            <a:pt x="386679" y="433956"/>
                          </a:lnTo>
                          <a:lnTo>
                            <a:pt x="387382" y="433597"/>
                          </a:lnTo>
                          <a:lnTo>
                            <a:pt x="388085" y="433186"/>
                          </a:lnTo>
                          <a:lnTo>
                            <a:pt x="388788" y="432827"/>
                          </a:lnTo>
                          <a:lnTo>
                            <a:pt x="389391" y="432478"/>
                          </a:lnTo>
                          <a:lnTo>
                            <a:pt x="390140" y="432090"/>
                          </a:lnTo>
                          <a:lnTo>
                            <a:pt x="390844" y="431698"/>
                          </a:lnTo>
                          <a:lnTo>
                            <a:pt x="391547" y="431349"/>
                          </a:lnTo>
                          <a:lnTo>
                            <a:pt x="392250" y="430940"/>
                          </a:lnTo>
                          <a:lnTo>
                            <a:pt x="392953" y="430573"/>
                          </a:lnTo>
                          <a:lnTo>
                            <a:pt x="393556" y="430225"/>
                          </a:lnTo>
                          <a:lnTo>
                            <a:pt x="394314" y="429839"/>
                          </a:lnTo>
                          <a:lnTo>
                            <a:pt x="395017" y="429448"/>
                          </a:lnTo>
                          <a:lnTo>
                            <a:pt x="395720" y="429101"/>
                          </a:lnTo>
                          <a:lnTo>
                            <a:pt x="396424" y="428693"/>
                          </a:lnTo>
                          <a:lnTo>
                            <a:pt x="397072" y="428341"/>
                          </a:lnTo>
                          <a:lnTo>
                            <a:pt x="397730" y="427981"/>
                          </a:lnTo>
                          <a:lnTo>
                            <a:pt x="398479" y="427605"/>
                          </a:lnTo>
                          <a:lnTo>
                            <a:pt x="399182" y="427207"/>
                          </a:lnTo>
                          <a:lnTo>
                            <a:pt x="399839" y="426864"/>
                          </a:lnTo>
                          <a:lnTo>
                            <a:pt x="400589" y="426462"/>
                          </a:lnTo>
                          <a:lnTo>
                            <a:pt x="401292" y="426090"/>
                          </a:lnTo>
                          <a:lnTo>
                            <a:pt x="401949" y="425748"/>
                          </a:lnTo>
                          <a:lnTo>
                            <a:pt x="402652" y="425369"/>
                          </a:lnTo>
                          <a:lnTo>
                            <a:pt x="403356" y="424973"/>
                          </a:lnTo>
                          <a:lnTo>
                            <a:pt x="404004" y="424630"/>
                          </a:lnTo>
                          <a:lnTo>
                            <a:pt x="404762" y="424231"/>
                          </a:lnTo>
                          <a:lnTo>
                            <a:pt x="405411" y="423881"/>
                          </a:lnTo>
                          <a:lnTo>
                            <a:pt x="406114" y="423519"/>
                          </a:lnTo>
                          <a:lnTo>
                            <a:pt x="406817" y="423151"/>
                          </a:lnTo>
                          <a:lnTo>
                            <a:pt x="407521" y="422746"/>
                          </a:lnTo>
                          <a:lnTo>
                            <a:pt x="408178" y="422406"/>
                          </a:lnTo>
                          <a:lnTo>
                            <a:pt x="408927" y="422016"/>
                          </a:lnTo>
                          <a:lnTo>
                            <a:pt x="409585" y="421658"/>
                          </a:lnTo>
                          <a:lnTo>
                            <a:pt x="410288" y="421298"/>
                          </a:lnTo>
                          <a:lnTo>
                            <a:pt x="410991" y="420931"/>
                          </a:lnTo>
                          <a:lnTo>
                            <a:pt x="411694" y="420528"/>
                          </a:lnTo>
                          <a:lnTo>
                            <a:pt x="412343" y="420188"/>
                          </a:lnTo>
                          <a:lnTo>
                            <a:pt x="413000" y="419849"/>
                          </a:lnTo>
                          <a:lnTo>
                            <a:pt x="413750" y="419453"/>
                          </a:lnTo>
                          <a:lnTo>
                            <a:pt x="414453" y="419084"/>
                          </a:lnTo>
                          <a:lnTo>
                            <a:pt x="415156" y="418728"/>
                          </a:lnTo>
                          <a:lnTo>
                            <a:pt x="415859" y="418324"/>
                          </a:lnTo>
                          <a:lnTo>
                            <a:pt x="416517" y="417978"/>
                          </a:lnTo>
                          <a:lnTo>
                            <a:pt x="417166" y="417640"/>
                          </a:lnTo>
                          <a:lnTo>
                            <a:pt x="417923" y="417245"/>
                          </a:lnTo>
                          <a:lnTo>
                            <a:pt x="418627" y="416879"/>
                          </a:lnTo>
                          <a:lnTo>
                            <a:pt x="419330" y="416523"/>
                          </a:lnTo>
                          <a:lnTo>
                            <a:pt x="420033" y="416120"/>
                          </a:lnTo>
                          <a:lnTo>
                            <a:pt x="420682" y="415776"/>
                          </a:lnTo>
                          <a:lnTo>
                            <a:pt x="421339" y="415440"/>
                          </a:lnTo>
                          <a:lnTo>
                            <a:pt x="422088" y="415055"/>
                          </a:lnTo>
                          <a:lnTo>
                            <a:pt x="422792" y="414680"/>
                          </a:lnTo>
                          <a:lnTo>
                            <a:pt x="423495" y="414336"/>
                          </a:lnTo>
                          <a:lnTo>
                            <a:pt x="424198" y="413934"/>
                          </a:lnTo>
                          <a:lnTo>
                            <a:pt x="424856" y="413581"/>
                          </a:lnTo>
                          <a:lnTo>
                            <a:pt x="425504" y="413245"/>
                          </a:lnTo>
                          <a:lnTo>
                            <a:pt x="426262" y="412863"/>
                          </a:lnTo>
                          <a:lnTo>
                            <a:pt x="426966" y="412490"/>
                          </a:lnTo>
                          <a:lnTo>
                            <a:pt x="427669" y="412147"/>
                          </a:lnTo>
                          <a:lnTo>
                            <a:pt x="428318" y="411803"/>
                          </a:lnTo>
                          <a:lnTo>
                            <a:pt x="429021" y="411402"/>
                          </a:lnTo>
                          <a:lnTo>
                            <a:pt x="429678" y="411060"/>
                          </a:lnTo>
                          <a:lnTo>
                            <a:pt x="430427" y="410688"/>
                          </a:lnTo>
                          <a:lnTo>
                            <a:pt x="431131" y="410306"/>
                          </a:lnTo>
                          <a:lnTo>
                            <a:pt x="431788" y="409973"/>
                          </a:lnTo>
                          <a:lnTo>
                            <a:pt x="432491" y="409623"/>
                          </a:lnTo>
                          <a:lnTo>
                            <a:pt x="433195" y="409222"/>
                          </a:lnTo>
                          <a:lnTo>
                            <a:pt x="433844" y="408881"/>
                          </a:lnTo>
                          <a:lnTo>
                            <a:pt x="434601" y="408511"/>
                          </a:lnTo>
                          <a:lnTo>
                            <a:pt x="435305" y="408131"/>
                          </a:lnTo>
                          <a:lnTo>
                            <a:pt x="435953" y="407798"/>
                          </a:lnTo>
                          <a:lnTo>
                            <a:pt x="436657" y="407458"/>
                          </a:lnTo>
                          <a:lnTo>
                            <a:pt x="437360" y="407060"/>
                          </a:lnTo>
                          <a:lnTo>
                            <a:pt x="438018" y="406711"/>
                          </a:lnTo>
                          <a:lnTo>
                            <a:pt x="438767" y="406350"/>
                          </a:lnTo>
                          <a:lnTo>
                            <a:pt x="439470" y="405962"/>
                          </a:lnTo>
                          <a:lnTo>
                            <a:pt x="440128" y="405631"/>
                          </a:lnTo>
                          <a:lnTo>
                            <a:pt x="440831" y="405293"/>
                          </a:lnTo>
                          <a:lnTo>
                            <a:pt x="441534" y="404895"/>
                          </a:lnTo>
                          <a:lnTo>
                            <a:pt x="442237" y="404554"/>
                          </a:lnTo>
                          <a:lnTo>
                            <a:pt x="442941" y="404188"/>
                          </a:lnTo>
                          <a:lnTo>
                            <a:pt x="443590" y="403849"/>
                          </a:lnTo>
                          <a:lnTo>
                            <a:pt x="444293" y="403471"/>
                          </a:lnTo>
                          <a:lnTo>
                            <a:pt x="444950" y="403141"/>
                          </a:lnTo>
                          <a:lnTo>
                            <a:pt x="445700" y="402746"/>
                          </a:lnTo>
                          <a:lnTo>
                            <a:pt x="446403" y="402397"/>
                          </a:lnTo>
                          <a:lnTo>
                            <a:pt x="447106" y="402042"/>
                          </a:lnTo>
                          <a:lnTo>
                            <a:pt x="447764" y="401695"/>
                          </a:lnTo>
                          <a:lnTo>
                            <a:pt x="448467" y="401318"/>
                          </a:lnTo>
                          <a:lnTo>
                            <a:pt x="449116" y="400989"/>
                          </a:lnTo>
                          <a:lnTo>
                            <a:pt x="449874" y="400596"/>
                          </a:lnTo>
                          <a:lnTo>
                            <a:pt x="450577" y="400248"/>
                          </a:lnTo>
                          <a:lnTo>
                            <a:pt x="451180" y="399912"/>
                          </a:lnTo>
                          <a:lnTo>
                            <a:pt x="451929" y="399558"/>
                          </a:lnTo>
                          <a:lnTo>
                            <a:pt x="452632" y="399171"/>
                          </a:lnTo>
                          <a:lnTo>
                            <a:pt x="453290" y="398845"/>
                          </a:lnTo>
                          <a:lnTo>
                            <a:pt x="454039" y="398462"/>
                          </a:lnTo>
                          <a:lnTo>
                            <a:pt x="454743" y="398106"/>
                          </a:lnTo>
                          <a:lnTo>
                            <a:pt x="455400" y="397779"/>
                          </a:lnTo>
                          <a:lnTo>
                            <a:pt x="456103" y="397418"/>
                          </a:lnTo>
                          <a:lnTo>
                            <a:pt x="456806" y="397034"/>
                          </a:lnTo>
                          <a:lnTo>
                            <a:pt x="457455" y="396706"/>
                          </a:lnTo>
                          <a:lnTo>
                            <a:pt x="458213" y="396326"/>
                          </a:lnTo>
                          <a:lnTo>
                            <a:pt x="458917" y="395972"/>
                          </a:lnTo>
                          <a:lnTo>
                            <a:pt x="459565" y="395645"/>
                          </a:lnTo>
                          <a:lnTo>
                            <a:pt x="460269" y="395295"/>
                          </a:lnTo>
                          <a:lnTo>
                            <a:pt x="460972" y="394901"/>
                          </a:lnTo>
                          <a:lnTo>
                            <a:pt x="461630" y="394577"/>
                          </a:lnTo>
                          <a:lnTo>
                            <a:pt x="462379" y="394207"/>
                          </a:lnTo>
                          <a:lnTo>
                            <a:pt x="463082" y="393843"/>
                          </a:lnTo>
                          <a:lnTo>
                            <a:pt x="463740" y="393519"/>
                          </a:lnTo>
                          <a:lnTo>
                            <a:pt x="464443" y="393170"/>
                          </a:lnTo>
                          <a:lnTo>
                            <a:pt x="465146" y="392778"/>
                          </a:lnTo>
                          <a:lnTo>
                            <a:pt x="465795" y="392453"/>
                          </a:lnTo>
                          <a:lnTo>
                            <a:pt x="466553" y="392085"/>
                          </a:lnTo>
                          <a:lnTo>
                            <a:pt x="467202" y="391752"/>
                          </a:lnTo>
                          <a:lnTo>
                            <a:pt x="467905" y="391399"/>
                          </a:lnTo>
                          <a:lnTo>
                            <a:pt x="468609" y="391061"/>
                          </a:lnTo>
                          <a:lnTo>
                            <a:pt x="469312" y="390669"/>
                          </a:lnTo>
                          <a:lnTo>
                            <a:pt x="469969" y="390338"/>
                          </a:lnTo>
                          <a:lnTo>
                            <a:pt x="470719" y="389980"/>
                          </a:lnTo>
                          <a:lnTo>
                            <a:pt x="471376" y="389638"/>
                          </a:lnTo>
                          <a:lnTo>
                            <a:pt x="472080" y="389287"/>
                          </a:lnTo>
                          <a:lnTo>
                            <a:pt x="472783" y="388950"/>
                          </a:lnTo>
                          <a:lnTo>
                            <a:pt x="473486" y="388559"/>
                          </a:lnTo>
                          <a:lnTo>
                            <a:pt x="474135" y="388228"/>
                          </a:lnTo>
                          <a:lnTo>
                            <a:pt x="474793" y="387907"/>
                          </a:lnTo>
                          <a:lnTo>
                            <a:pt x="475542" y="387541"/>
                          </a:lnTo>
                          <a:lnTo>
                            <a:pt x="476245" y="387181"/>
                          </a:lnTo>
                          <a:lnTo>
                            <a:pt x="476949" y="386855"/>
                          </a:lnTo>
                          <a:lnTo>
                            <a:pt x="477652" y="386466"/>
                          </a:lnTo>
                          <a:lnTo>
                            <a:pt x="478309" y="386126"/>
                          </a:lnTo>
                          <a:lnTo>
                            <a:pt x="478958" y="385804"/>
                          </a:lnTo>
                          <a:lnTo>
                            <a:pt x="479716" y="385442"/>
                          </a:lnTo>
                          <a:lnTo>
                            <a:pt x="480420" y="385082"/>
                          </a:lnTo>
                          <a:lnTo>
                            <a:pt x="481123" y="384759"/>
                          </a:lnTo>
                          <a:lnTo>
                            <a:pt x="481826" y="384369"/>
                          </a:lnTo>
                          <a:lnTo>
                            <a:pt x="482475" y="384040"/>
                          </a:lnTo>
                          <a:lnTo>
                            <a:pt x="483133" y="383711"/>
                          </a:lnTo>
                          <a:lnTo>
                            <a:pt x="483882" y="383359"/>
                          </a:lnTo>
                          <a:lnTo>
                            <a:pt x="484586" y="382990"/>
                          </a:lnTo>
                          <a:lnTo>
                            <a:pt x="485243" y="382672"/>
                          </a:lnTo>
                          <a:lnTo>
                            <a:pt x="485992" y="382290"/>
                          </a:lnTo>
                          <a:lnTo>
                            <a:pt x="486650" y="381952"/>
                          </a:lnTo>
                          <a:lnTo>
                            <a:pt x="487299" y="381624"/>
                          </a:lnTo>
                          <a:lnTo>
                            <a:pt x="488056" y="381273"/>
                          </a:lnTo>
                          <a:lnTo>
                            <a:pt x="488760" y="380906"/>
                          </a:lnTo>
                          <a:lnTo>
                            <a:pt x="489409" y="380587"/>
                          </a:lnTo>
                          <a:lnTo>
                            <a:pt x="490112" y="380268"/>
                          </a:lnTo>
                          <a:lnTo>
                            <a:pt x="490816" y="379880"/>
                          </a:lnTo>
                          <a:lnTo>
                            <a:pt x="491473" y="379544"/>
                          </a:lnTo>
                          <a:lnTo>
                            <a:pt x="492222" y="379204"/>
                          </a:lnTo>
                          <a:lnTo>
                            <a:pt x="492926" y="378826"/>
                          </a:lnTo>
                          <a:lnTo>
                            <a:pt x="493583" y="378511"/>
                          </a:lnTo>
                          <a:lnTo>
                            <a:pt x="494287" y="378192"/>
                          </a:lnTo>
                          <a:lnTo>
                            <a:pt x="494990" y="377806"/>
                          </a:lnTo>
                          <a:lnTo>
                            <a:pt x="495639" y="377480"/>
                          </a:lnTo>
                          <a:lnTo>
                            <a:pt x="496397" y="377132"/>
                          </a:lnTo>
                          <a:lnTo>
                            <a:pt x="497100" y="376755"/>
                          </a:lnTo>
                          <a:lnTo>
                            <a:pt x="497749" y="376439"/>
                          </a:lnTo>
                          <a:lnTo>
                            <a:pt x="498407" y="376125"/>
                          </a:lnTo>
                          <a:lnTo>
                            <a:pt x="499156" y="375747"/>
                          </a:lnTo>
                          <a:lnTo>
                            <a:pt x="499860" y="375413"/>
                          </a:lnTo>
                          <a:lnTo>
                            <a:pt x="500563" y="375075"/>
                          </a:lnTo>
                          <a:lnTo>
                            <a:pt x="501266" y="374690"/>
                          </a:lnTo>
                          <a:lnTo>
                            <a:pt x="501924" y="374376"/>
                          </a:lnTo>
                          <a:lnTo>
                            <a:pt x="502573" y="374061"/>
                          </a:lnTo>
                          <a:lnTo>
                            <a:pt x="503331" y="373686"/>
                          </a:lnTo>
                          <a:lnTo>
                            <a:pt x="504034" y="373353"/>
                          </a:lnTo>
                          <a:lnTo>
                            <a:pt x="504738" y="373017"/>
                          </a:lnTo>
                          <a:lnTo>
                            <a:pt x="505386" y="372693"/>
                          </a:lnTo>
                          <a:lnTo>
                            <a:pt x="506090" y="372318"/>
                          </a:lnTo>
                          <a:lnTo>
                            <a:pt x="506747" y="372006"/>
                          </a:lnTo>
                          <a:lnTo>
                            <a:pt x="507497" y="371642"/>
                          </a:lnTo>
                          <a:lnTo>
                            <a:pt x="508200" y="371299"/>
                          </a:lnTo>
                          <a:lnTo>
                            <a:pt x="508903" y="370975"/>
                          </a:lnTo>
                          <a:lnTo>
                            <a:pt x="509561" y="370642"/>
                          </a:lnTo>
                          <a:lnTo>
                            <a:pt x="510265" y="370269"/>
                          </a:lnTo>
                          <a:lnTo>
                            <a:pt x="510913" y="369956"/>
                          </a:lnTo>
                          <a:lnTo>
                            <a:pt x="511671" y="369594"/>
                          </a:lnTo>
                          <a:lnTo>
                            <a:pt x="512375" y="369252"/>
                          </a:lnTo>
                          <a:lnTo>
                            <a:pt x="513024" y="368940"/>
                          </a:lnTo>
                          <a:lnTo>
                            <a:pt x="513727" y="368608"/>
                          </a:lnTo>
                          <a:lnTo>
                            <a:pt x="514431" y="368225"/>
                          </a:lnTo>
                          <a:lnTo>
                            <a:pt x="515088" y="367914"/>
                          </a:lnTo>
                          <a:lnTo>
                            <a:pt x="515837" y="367562"/>
                          </a:lnTo>
                          <a:lnTo>
                            <a:pt x="516541" y="367211"/>
                          </a:lnTo>
                          <a:lnTo>
                            <a:pt x="517198" y="366902"/>
                          </a:lnTo>
                          <a:lnTo>
                            <a:pt x="517902" y="366570"/>
                          </a:lnTo>
                          <a:lnTo>
                            <a:pt x="518605" y="366188"/>
                          </a:lnTo>
                          <a:lnTo>
                            <a:pt x="519254" y="365876"/>
                          </a:lnTo>
                          <a:lnTo>
                            <a:pt x="520012" y="365528"/>
                          </a:lnTo>
                          <a:lnTo>
                            <a:pt x="520661" y="365208"/>
                          </a:lnTo>
                          <a:lnTo>
                            <a:pt x="521365" y="364868"/>
                          </a:lnTo>
                          <a:lnTo>
                            <a:pt x="522068" y="364549"/>
                          </a:lnTo>
                          <a:lnTo>
                            <a:pt x="522771" y="364168"/>
                          </a:lnTo>
                          <a:lnTo>
                            <a:pt x="523429" y="363848"/>
                          </a:lnTo>
                          <a:lnTo>
                            <a:pt x="524178" y="363510"/>
                          </a:lnTo>
                          <a:lnTo>
                            <a:pt x="524836" y="363181"/>
                          </a:lnTo>
                          <a:lnTo>
                            <a:pt x="525539" y="362842"/>
                          </a:lnTo>
                          <a:lnTo>
                            <a:pt x="526243" y="362524"/>
                          </a:lnTo>
                          <a:lnTo>
                            <a:pt x="526946" y="362144"/>
                          </a:lnTo>
                          <a:lnTo>
                            <a:pt x="527595" y="361826"/>
                          </a:lnTo>
                          <a:lnTo>
                            <a:pt x="528253" y="361517"/>
                          </a:lnTo>
                          <a:lnTo>
                            <a:pt x="529002" y="361170"/>
                          </a:lnTo>
                          <a:lnTo>
                            <a:pt x="529706" y="360821"/>
                          </a:lnTo>
                          <a:lnTo>
                            <a:pt x="530363" y="360516"/>
                          </a:lnTo>
                          <a:lnTo>
                            <a:pt x="531113" y="360137"/>
                          </a:lnTo>
                          <a:lnTo>
                            <a:pt x="531770" y="359810"/>
                          </a:lnTo>
                          <a:lnTo>
                            <a:pt x="532419" y="359500"/>
                          </a:lnTo>
                          <a:lnTo>
                            <a:pt x="533177" y="359157"/>
                          </a:lnTo>
                          <a:lnTo>
                            <a:pt x="533880" y="358809"/>
                          </a:lnTo>
                          <a:lnTo>
                            <a:pt x="534529" y="358502"/>
                          </a:lnTo>
                          <a:lnTo>
                            <a:pt x="535233" y="358189"/>
                          </a:lnTo>
                          <a:lnTo>
                            <a:pt x="535936" y="357810"/>
                          </a:lnTo>
                          <a:lnTo>
                            <a:pt x="536594" y="357492"/>
                          </a:lnTo>
                          <a:lnTo>
                            <a:pt x="537343" y="357160"/>
                          </a:lnTo>
                          <a:lnTo>
                            <a:pt x="538047" y="356801"/>
                          </a:lnTo>
                          <a:lnTo>
                            <a:pt x="538704" y="356498"/>
                          </a:lnTo>
                          <a:lnTo>
                            <a:pt x="539408" y="356184"/>
                          </a:lnTo>
                          <a:lnTo>
                            <a:pt x="540111" y="355807"/>
                          </a:lnTo>
                          <a:lnTo>
                            <a:pt x="540760" y="355492"/>
                          </a:lnTo>
                          <a:lnTo>
                            <a:pt x="541518" y="355159"/>
                          </a:lnTo>
                          <a:lnTo>
                            <a:pt x="542222" y="354801"/>
                          </a:lnTo>
                          <a:lnTo>
                            <a:pt x="542871" y="354496"/>
                          </a:lnTo>
                          <a:lnTo>
                            <a:pt x="543528" y="354195"/>
                          </a:lnTo>
                          <a:lnTo>
                            <a:pt x="544278" y="353820"/>
                          </a:lnTo>
                          <a:lnTo>
                            <a:pt x="544935" y="353496"/>
                          </a:lnTo>
                          <a:lnTo>
                            <a:pt x="545685" y="353174"/>
                          </a:lnTo>
                          <a:lnTo>
                            <a:pt x="546388" y="352806"/>
                          </a:lnTo>
                          <a:lnTo>
                            <a:pt x="547046" y="352505"/>
                          </a:lnTo>
                          <a:lnTo>
                            <a:pt x="547695" y="352201"/>
                          </a:lnTo>
                          <a:lnTo>
                            <a:pt x="548453" y="351830"/>
                          </a:lnTo>
                          <a:lnTo>
                            <a:pt x="549102" y="351516"/>
                          </a:lnTo>
                          <a:lnTo>
                            <a:pt x="549860" y="351186"/>
                          </a:lnTo>
                          <a:lnTo>
                            <a:pt x="550509" y="350873"/>
                          </a:lnTo>
                          <a:lnTo>
                            <a:pt x="551212" y="350517"/>
                          </a:lnTo>
                          <a:lnTo>
                            <a:pt x="551870" y="350217"/>
                          </a:lnTo>
                          <a:lnTo>
                            <a:pt x="552619" y="349855"/>
                          </a:lnTo>
                          <a:lnTo>
                            <a:pt x="553323" y="349534"/>
                          </a:lnTo>
                          <a:lnTo>
                            <a:pt x="554026" y="349214"/>
                          </a:lnTo>
                          <a:lnTo>
                            <a:pt x="554684" y="348893"/>
                          </a:lnTo>
                          <a:lnTo>
                            <a:pt x="555387" y="348537"/>
                          </a:lnTo>
                          <a:lnTo>
                            <a:pt x="556036" y="348236"/>
                          </a:lnTo>
                          <a:lnTo>
                            <a:pt x="556794" y="347878"/>
                          </a:lnTo>
                          <a:lnTo>
                            <a:pt x="557498" y="347558"/>
                          </a:lnTo>
                          <a:lnTo>
                            <a:pt x="558101" y="347246"/>
                          </a:lnTo>
                          <a:lnTo>
                            <a:pt x="558850" y="346928"/>
                          </a:lnTo>
                          <a:lnTo>
                            <a:pt x="559554" y="346562"/>
                          </a:lnTo>
                          <a:lnTo>
                            <a:pt x="560211" y="346264"/>
                          </a:lnTo>
                          <a:lnTo>
                            <a:pt x="560961" y="345917"/>
                          </a:lnTo>
                          <a:lnTo>
                            <a:pt x="561664" y="345585"/>
                          </a:lnTo>
                          <a:lnTo>
                            <a:pt x="562268" y="345286"/>
                          </a:lnTo>
                          <a:lnTo>
                            <a:pt x="563025" y="344960"/>
                          </a:lnTo>
                          <a:lnTo>
                            <a:pt x="563729" y="344595"/>
                          </a:lnTo>
                          <a:lnTo>
                            <a:pt x="564378" y="344295"/>
                          </a:lnTo>
                          <a:lnTo>
                            <a:pt x="565136" y="343952"/>
                          </a:lnTo>
                          <a:lnTo>
                            <a:pt x="565785" y="343643"/>
                          </a:lnTo>
                          <a:lnTo>
                            <a:pt x="566489" y="343323"/>
                          </a:lnTo>
                          <a:lnTo>
                            <a:pt x="567192" y="343009"/>
                          </a:lnTo>
                          <a:lnTo>
                            <a:pt x="567896" y="342637"/>
                          </a:lnTo>
                          <a:lnTo>
                            <a:pt x="568553" y="342336"/>
                          </a:lnTo>
                          <a:lnTo>
                            <a:pt x="569303" y="342004"/>
                          </a:lnTo>
                          <a:lnTo>
                            <a:pt x="569960" y="341685"/>
                          </a:lnTo>
                          <a:lnTo>
                            <a:pt x="570664" y="341367"/>
                          </a:lnTo>
                          <a:lnTo>
                            <a:pt x="571367" y="341053"/>
                          </a:lnTo>
                          <a:lnTo>
                            <a:pt x="572071" y="340683"/>
                          </a:lnTo>
                          <a:lnTo>
                            <a:pt x="572720" y="340380"/>
                          </a:lnTo>
                          <a:lnTo>
                            <a:pt x="573377" y="340086"/>
                          </a:lnTo>
                          <a:lnTo>
                            <a:pt x="574127" y="339744"/>
                          </a:lnTo>
                          <a:lnTo>
                            <a:pt x="574831" y="339414"/>
                          </a:lnTo>
                          <a:lnTo>
                            <a:pt x="575534" y="339114"/>
                          </a:lnTo>
                          <a:lnTo>
                            <a:pt x="576238" y="338744"/>
                          </a:lnTo>
                          <a:lnTo>
                            <a:pt x="576895" y="338433"/>
                          </a:lnTo>
                          <a:lnTo>
                            <a:pt x="577544" y="338137"/>
                          </a:lnTo>
                          <a:lnTo>
                            <a:pt x="578302" y="337799"/>
                          </a:lnTo>
                          <a:lnTo>
                            <a:pt x="579006" y="337471"/>
                          </a:lnTo>
                          <a:lnTo>
                            <a:pt x="579709" y="337171"/>
                          </a:lnTo>
                          <a:lnTo>
                            <a:pt x="580413" y="336802"/>
                          </a:lnTo>
                          <a:lnTo>
                            <a:pt x="581062" y="336496"/>
                          </a:lnTo>
                          <a:lnTo>
                            <a:pt x="581719" y="336197"/>
                          </a:lnTo>
                          <a:lnTo>
                            <a:pt x="582469" y="335870"/>
                          </a:lnTo>
                          <a:lnTo>
                            <a:pt x="583173" y="335530"/>
                          </a:lnTo>
                          <a:lnTo>
                            <a:pt x="583830" y="335238"/>
                          </a:lnTo>
                          <a:lnTo>
                            <a:pt x="584580" y="334876"/>
                          </a:lnTo>
                          <a:lnTo>
                            <a:pt x="585237" y="334561"/>
                          </a:lnTo>
                          <a:lnTo>
                            <a:pt x="585886" y="334260"/>
                          </a:lnTo>
                          <a:lnTo>
                            <a:pt x="586644" y="333937"/>
                          </a:lnTo>
                          <a:lnTo>
                            <a:pt x="587348" y="333599"/>
                          </a:lnTo>
                          <a:lnTo>
                            <a:pt x="587997" y="333304"/>
                          </a:lnTo>
                          <a:lnTo>
                            <a:pt x="588700" y="333010"/>
                          </a:lnTo>
                          <a:lnTo>
                            <a:pt x="589404" y="332642"/>
                          </a:lnTo>
                          <a:lnTo>
                            <a:pt x="590062" y="332333"/>
                          </a:lnTo>
                          <a:lnTo>
                            <a:pt x="590811" y="332020"/>
                          </a:lnTo>
                          <a:lnTo>
                            <a:pt x="591515" y="331670"/>
                          </a:lnTo>
                          <a:lnTo>
                            <a:pt x="592172" y="331380"/>
                          </a:lnTo>
                          <a:lnTo>
                            <a:pt x="592876" y="331086"/>
                          </a:lnTo>
                          <a:lnTo>
                            <a:pt x="593579" y="330719"/>
                          </a:lnTo>
                          <a:lnTo>
                            <a:pt x="594229" y="330416"/>
                          </a:lnTo>
                          <a:lnTo>
                            <a:pt x="594987" y="330100"/>
                          </a:lnTo>
                          <a:lnTo>
                            <a:pt x="595636" y="329797"/>
                          </a:lnTo>
                          <a:lnTo>
                            <a:pt x="596339" y="329459"/>
                          </a:lnTo>
                          <a:lnTo>
                            <a:pt x="596997" y="329170"/>
                          </a:lnTo>
                          <a:lnTo>
                            <a:pt x="597746" y="328813"/>
                          </a:lnTo>
                          <a:lnTo>
                            <a:pt x="598404" y="328501"/>
                          </a:lnTo>
                          <a:lnTo>
                            <a:pt x="599154" y="328196"/>
                          </a:lnTo>
                          <a:lnTo>
                            <a:pt x="599811" y="327884"/>
                          </a:lnTo>
                          <a:lnTo>
                            <a:pt x="600515" y="327546"/>
                          </a:lnTo>
                          <a:lnTo>
                            <a:pt x="601164" y="327255"/>
                          </a:lnTo>
                          <a:lnTo>
                            <a:pt x="601922" y="326902"/>
                          </a:lnTo>
                          <a:lnTo>
                            <a:pt x="602571" y="326601"/>
                          </a:lnTo>
                          <a:lnTo>
                            <a:pt x="603228" y="326293"/>
                          </a:lnTo>
                          <a:lnTo>
                            <a:pt x="603978" y="325986"/>
                          </a:lnTo>
                          <a:lnTo>
                            <a:pt x="604682" y="325637"/>
                          </a:lnTo>
                          <a:lnTo>
                            <a:pt x="605339" y="325350"/>
                          </a:lnTo>
                          <a:lnTo>
                            <a:pt x="606089" y="325008"/>
                          </a:lnTo>
                          <a:lnTo>
                            <a:pt x="606792" y="324695"/>
                          </a:lnTo>
                          <a:lnTo>
                            <a:pt x="607395" y="324397"/>
                          </a:lnTo>
                          <a:lnTo>
                            <a:pt x="608154" y="324085"/>
                          </a:lnTo>
                          <a:lnTo>
                            <a:pt x="608857" y="323736"/>
                          </a:lnTo>
                          <a:lnTo>
                            <a:pt x="609506" y="323447"/>
                          </a:lnTo>
                          <a:lnTo>
                            <a:pt x="610264" y="323109"/>
                          </a:lnTo>
                          <a:lnTo>
                            <a:pt x="610913" y="322809"/>
                          </a:lnTo>
                          <a:lnTo>
                            <a:pt x="611571" y="322500"/>
                          </a:lnTo>
                          <a:lnTo>
                            <a:pt x="612321" y="322199"/>
                          </a:lnTo>
                          <a:lnTo>
                            <a:pt x="613024" y="321839"/>
                          </a:lnTo>
                          <a:lnTo>
                            <a:pt x="613682" y="321554"/>
                          </a:lnTo>
                          <a:lnTo>
                            <a:pt x="614431" y="321227"/>
                          </a:lnTo>
                          <a:lnTo>
                            <a:pt x="615089" y="320918"/>
                          </a:lnTo>
                          <a:lnTo>
                            <a:pt x="615793" y="320620"/>
                          </a:lnTo>
                          <a:lnTo>
                            <a:pt x="616496" y="320310"/>
                          </a:lnTo>
                          <a:lnTo>
                            <a:pt x="617200" y="319950"/>
                          </a:lnTo>
                          <a:lnTo>
                            <a:pt x="617849" y="319663"/>
                          </a:lnTo>
                          <a:lnTo>
                            <a:pt x="618506" y="319380"/>
                          </a:lnTo>
                          <a:lnTo>
                            <a:pt x="619256" y="319042"/>
                          </a:lnTo>
                          <a:lnTo>
                            <a:pt x="619960" y="318732"/>
                          </a:lnTo>
                          <a:lnTo>
                            <a:pt x="620664" y="318436"/>
                          </a:lnTo>
                          <a:lnTo>
                            <a:pt x="621367" y="318074"/>
                          </a:lnTo>
                          <a:lnTo>
                            <a:pt x="622025" y="317781"/>
                          </a:lnTo>
                          <a:lnTo>
                            <a:pt x="622674" y="317495"/>
                          </a:lnTo>
                          <a:lnTo>
                            <a:pt x="623432" y="317163"/>
                          </a:lnTo>
                          <a:lnTo>
                            <a:pt x="624135" y="316853"/>
                          </a:lnTo>
                          <a:lnTo>
                            <a:pt x="624839" y="316559"/>
                          </a:lnTo>
                          <a:lnTo>
                            <a:pt x="625543" y="316197"/>
                          </a:lnTo>
                          <a:lnTo>
                            <a:pt x="626192" y="315902"/>
                          </a:lnTo>
                          <a:lnTo>
                            <a:pt x="626849" y="315621"/>
                          </a:lnTo>
                          <a:lnTo>
                            <a:pt x="627599" y="315299"/>
                          </a:lnTo>
                          <a:lnTo>
                            <a:pt x="628303" y="314977"/>
                          </a:lnTo>
                          <a:lnTo>
                            <a:pt x="628960" y="314696"/>
                          </a:lnTo>
                          <a:lnTo>
                            <a:pt x="629664" y="314391"/>
                          </a:lnTo>
                          <a:lnTo>
                            <a:pt x="630367" y="314032"/>
                          </a:lnTo>
                          <a:lnTo>
                            <a:pt x="631017" y="313748"/>
                          </a:lnTo>
                          <a:lnTo>
                            <a:pt x="631775" y="313430"/>
                          </a:lnTo>
                          <a:lnTo>
                            <a:pt x="632478" y="313109"/>
                          </a:lnTo>
                          <a:lnTo>
                            <a:pt x="633127" y="312826"/>
                          </a:lnTo>
                          <a:lnTo>
                            <a:pt x="633831" y="312536"/>
                          </a:lnTo>
                          <a:lnTo>
                            <a:pt x="633986" y="312471"/>
                          </a:lnTo>
                          <a:lnTo>
                            <a:pt x="634535" y="312177"/>
                          </a:lnTo>
                          <a:lnTo>
                            <a:pt x="635192" y="311885"/>
                          </a:lnTo>
                          <a:lnTo>
                            <a:pt x="635942" y="311578"/>
                          </a:lnTo>
                          <a:lnTo>
                            <a:pt x="636646" y="311244"/>
                          </a:lnTo>
                          <a:lnTo>
                            <a:pt x="637303" y="310966"/>
                          </a:lnTo>
                          <a:lnTo>
                            <a:pt x="637906" y="310676"/>
                          </a:lnTo>
                          <a:lnTo>
                            <a:pt x="638053" y="310621"/>
                          </a:lnTo>
                          <a:lnTo>
                            <a:pt x="638711" y="310318"/>
                          </a:lnTo>
                          <a:lnTo>
                            <a:pt x="639360" y="310025"/>
                          </a:lnTo>
                          <a:lnTo>
                            <a:pt x="640118" y="309721"/>
                          </a:lnTo>
                          <a:lnTo>
                            <a:pt x="640767" y="309428"/>
                          </a:lnTo>
                          <a:lnTo>
                            <a:pt x="641471" y="309107"/>
                          </a:lnTo>
                          <a:lnTo>
                            <a:pt x="642128" y="308830"/>
                          </a:lnTo>
                          <a:lnTo>
                            <a:pt x="642329" y="308769"/>
                          </a:lnTo>
                          <a:lnTo>
                            <a:pt x="642878" y="308475"/>
                          </a:lnTo>
                          <a:lnTo>
                            <a:pt x="643536" y="308172"/>
                          </a:lnTo>
                          <a:lnTo>
                            <a:pt x="644285" y="307881"/>
                          </a:lnTo>
                          <a:lnTo>
                            <a:pt x="644943" y="307578"/>
                          </a:lnTo>
                          <a:lnTo>
                            <a:pt x="645646" y="307259"/>
                          </a:lnTo>
                          <a:lnTo>
                            <a:pt x="646296" y="306978"/>
                          </a:lnTo>
                          <a:lnTo>
                            <a:pt x="647054" y="306628"/>
                          </a:lnTo>
                          <a:lnTo>
                            <a:pt x="647703" y="306336"/>
                          </a:lnTo>
                          <a:lnTo>
                            <a:pt x="648360" y="306045"/>
                          </a:lnTo>
                          <a:lnTo>
                            <a:pt x="649110" y="305744"/>
                          </a:lnTo>
                          <a:lnTo>
                            <a:pt x="649814" y="305411"/>
                          </a:lnTo>
                          <a:lnTo>
                            <a:pt x="650471" y="305136"/>
                          </a:lnTo>
                          <a:lnTo>
                            <a:pt x="651221" y="304796"/>
                          </a:lnTo>
                          <a:lnTo>
                            <a:pt x="651879" y="304495"/>
                          </a:lnTo>
                          <a:lnTo>
                            <a:pt x="652528" y="304205"/>
                          </a:lnTo>
                          <a:lnTo>
                            <a:pt x="653286" y="303906"/>
                          </a:lnTo>
                          <a:lnTo>
                            <a:pt x="653990" y="303574"/>
                          </a:lnTo>
                          <a:lnTo>
                            <a:pt x="654639" y="303295"/>
                          </a:lnTo>
                          <a:lnTo>
                            <a:pt x="655397" y="302961"/>
                          </a:lnTo>
                          <a:lnTo>
                            <a:pt x="656046" y="302671"/>
                          </a:lnTo>
                          <a:lnTo>
                            <a:pt x="656704" y="302371"/>
                          </a:lnTo>
                          <a:lnTo>
                            <a:pt x="657454" y="302083"/>
                          </a:lnTo>
                          <a:lnTo>
                            <a:pt x="658157" y="301739"/>
                          </a:lnTo>
                          <a:lnTo>
                            <a:pt x="658815" y="301464"/>
                          </a:lnTo>
                          <a:lnTo>
                            <a:pt x="659464" y="301186"/>
                          </a:lnTo>
                          <a:lnTo>
                            <a:pt x="660222" y="300842"/>
                          </a:lnTo>
                          <a:lnTo>
                            <a:pt x="660871" y="300553"/>
                          </a:lnTo>
                          <a:lnTo>
                            <a:pt x="661630" y="300256"/>
                          </a:lnTo>
                          <a:lnTo>
                            <a:pt x="662333" y="299912"/>
                          </a:lnTo>
                          <a:lnTo>
                            <a:pt x="662982" y="299635"/>
                          </a:lnTo>
                          <a:lnTo>
                            <a:pt x="663640" y="299363"/>
                          </a:lnTo>
                          <a:lnTo>
                            <a:pt x="664390" y="299028"/>
                          </a:lnTo>
                          <a:lnTo>
                            <a:pt x="665047" y="298730"/>
                          </a:lnTo>
                          <a:lnTo>
                            <a:pt x="665697" y="298442"/>
                          </a:lnTo>
                          <a:lnTo>
                            <a:pt x="665852" y="298379"/>
                          </a:lnTo>
                          <a:lnTo>
                            <a:pt x="666501" y="298091"/>
                          </a:lnTo>
                          <a:lnTo>
                            <a:pt x="667158" y="297816"/>
                          </a:lnTo>
                          <a:lnTo>
                            <a:pt x="667808" y="297540"/>
                          </a:lnTo>
                          <a:lnTo>
                            <a:pt x="668566" y="297211"/>
                          </a:lnTo>
                          <a:lnTo>
                            <a:pt x="669269" y="296919"/>
                          </a:lnTo>
                          <a:lnTo>
                            <a:pt x="669873" y="296626"/>
                          </a:lnTo>
                          <a:lnTo>
                            <a:pt x="670019" y="296573"/>
                          </a:lnTo>
                          <a:lnTo>
                            <a:pt x="670622" y="296342"/>
                          </a:lnTo>
                          <a:lnTo>
                            <a:pt x="671326" y="295997"/>
                          </a:lnTo>
                          <a:lnTo>
                            <a:pt x="671984" y="295727"/>
                          </a:lnTo>
                          <a:lnTo>
                            <a:pt x="672733" y="295409"/>
                          </a:lnTo>
                          <a:lnTo>
                            <a:pt x="673437" y="295104"/>
                          </a:lnTo>
                          <a:lnTo>
                            <a:pt x="674040" y="294826"/>
                          </a:lnTo>
                          <a:lnTo>
                            <a:pt x="674195" y="294763"/>
                          </a:lnTo>
                          <a:lnTo>
                            <a:pt x="674798" y="294532"/>
                          </a:lnTo>
                          <a:lnTo>
                            <a:pt x="675502" y="294189"/>
                          </a:lnTo>
                          <a:lnTo>
                            <a:pt x="676151" y="293915"/>
                          </a:lnTo>
                          <a:lnTo>
                            <a:pt x="676910" y="293602"/>
                          </a:lnTo>
                          <a:lnTo>
                            <a:pt x="677613" y="293299"/>
                          </a:lnTo>
                          <a:lnTo>
                            <a:pt x="678216" y="293020"/>
                          </a:lnTo>
                          <a:lnTo>
                            <a:pt x="678866" y="292735"/>
                          </a:lnTo>
                          <a:lnTo>
                            <a:pt x="679021" y="292673"/>
                          </a:lnTo>
                          <a:lnTo>
                            <a:pt x="679670" y="292387"/>
                          </a:lnTo>
                          <a:lnTo>
                            <a:pt x="680328" y="292113"/>
                          </a:lnTo>
                          <a:lnTo>
                            <a:pt x="681077" y="291811"/>
                          </a:lnTo>
                          <a:lnTo>
                            <a:pt x="681735" y="291516"/>
                          </a:lnTo>
                          <a:lnTo>
                            <a:pt x="682439" y="291226"/>
                          </a:lnTo>
                          <a:lnTo>
                            <a:pt x="683042" y="290936"/>
                          </a:lnTo>
                          <a:lnTo>
                            <a:pt x="683188" y="290885"/>
                          </a:lnTo>
                          <a:lnTo>
                            <a:pt x="683846" y="290589"/>
                          </a:lnTo>
                          <a:lnTo>
                            <a:pt x="684495" y="290312"/>
                          </a:lnTo>
                          <a:lnTo>
                            <a:pt x="685153" y="290044"/>
                          </a:lnTo>
                          <a:lnTo>
                            <a:pt x="685903" y="289731"/>
                          </a:lnTo>
                          <a:lnTo>
                            <a:pt x="686606" y="289428"/>
                          </a:lnTo>
                          <a:lnTo>
                            <a:pt x="687209" y="289154"/>
                          </a:lnTo>
                          <a:lnTo>
                            <a:pt x="687364" y="289092"/>
                          </a:lnTo>
                          <a:lnTo>
                            <a:pt x="688014" y="288808"/>
                          </a:lnTo>
                          <a:lnTo>
                            <a:pt x="688671" y="288521"/>
                          </a:lnTo>
                          <a:lnTo>
                            <a:pt x="689321" y="288249"/>
                          </a:lnTo>
                          <a:lnTo>
                            <a:pt x="690079" y="287942"/>
                          </a:lnTo>
                          <a:lnTo>
                            <a:pt x="690783" y="287640"/>
                          </a:lnTo>
                          <a:lnTo>
                            <a:pt x="691386" y="287366"/>
                          </a:lnTo>
                          <a:lnTo>
                            <a:pt x="691532" y="287314"/>
                          </a:lnTo>
                          <a:lnTo>
                            <a:pt x="692190" y="287021"/>
                          </a:lnTo>
                          <a:lnTo>
                            <a:pt x="692839" y="286739"/>
                          </a:lnTo>
                          <a:lnTo>
                            <a:pt x="693497" y="286465"/>
                          </a:lnTo>
                          <a:lnTo>
                            <a:pt x="694247" y="286169"/>
                          </a:lnTo>
                          <a:lnTo>
                            <a:pt x="694950" y="285853"/>
                          </a:lnTo>
                          <a:lnTo>
                            <a:pt x="695608" y="285587"/>
                          </a:lnTo>
                          <a:lnTo>
                            <a:pt x="695809" y="285538"/>
                          </a:lnTo>
                          <a:lnTo>
                            <a:pt x="696358" y="285250"/>
                          </a:lnTo>
                          <a:lnTo>
                            <a:pt x="697016" y="284959"/>
                          </a:lnTo>
                          <a:lnTo>
                            <a:pt x="697665" y="284681"/>
                          </a:lnTo>
                          <a:lnTo>
                            <a:pt x="698423" y="284390"/>
                          </a:lnTo>
                          <a:lnTo>
                            <a:pt x="699127" y="284075"/>
                          </a:lnTo>
                          <a:lnTo>
                            <a:pt x="699776" y="283806"/>
                          </a:lnTo>
                          <a:lnTo>
                            <a:pt x="700379" y="283536"/>
                          </a:lnTo>
                          <a:lnTo>
                            <a:pt x="700534" y="283475"/>
                          </a:lnTo>
                          <a:lnTo>
                            <a:pt x="701183" y="283194"/>
                          </a:lnTo>
                          <a:lnTo>
                            <a:pt x="701841" y="282907"/>
                          </a:lnTo>
                          <a:lnTo>
                            <a:pt x="702591" y="282628"/>
                          </a:lnTo>
                          <a:lnTo>
                            <a:pt x="703295" y="282299"/>
                          </a:lnTo>
                          <a:lnTo>
                            <a:pt x="703952" y="282035"/>
                          </a:lnTo>
                          <a:lnTo>
                            <a:pt x="704555" y="281766"/>
                          </a:lnTo>
                          <a:lnTo>
                            <a:pt x="704702" y="281715"/>
                          </a:lnTo>
                          <a:lnTo>
                            <a:pt x="705360" y="281424"/>
                          </a:lnTo>
                          <a:lnTo>
                            <a:pt x="706009" y="281145"/>
                          </a:lnTo>
                          <a:lnTo>
                            <a:pt x="706767" y="280860"/>
                          </a:lnTo>
                          <a:lnTo>
                            <a:pt x="707416" y="280581"/>
                          </a:lnTo>
                          <a:lnTo>
                            <a:pt x="708120" y="280265"/>
                          </a:lnTo>
                          <a:lnTo>
                            <a:pt x="708778" y="280002"/>
                          </a:lnTo>
                          <a:lnTo>
                            <a:pt x="708979" y="279956"/>
                          </a:lnTo>
                          <a:lnTo>
                            <a:pt x="709528" y="279671"/>
                          </a:lnTo>
                          <a:lnTo>
                            <a:pt x="710185" y="279381"/>
                          </a:lnTo>
                          <a:lnTo>
                            <a:pt x="710835" y="279105"/>
                          </a:lnTo>
                          <a:lnTo>
                            <a:pt x="710990" y="279042"/>
                          </a:lnTo>
                          <a:lnTo>
                            <a:pt x="711593" y="278820"/>
                          </a:lnTo>
                          <a:lnTo>
                            <a:pt x="712297" y="278505"/>
                          </a:lnTo>
                          <a:lnTo>
                            <a:pt x="712946" y="278238"/>
                          </a:lnTo>
                          <a:lnTo>
                            <a:pt x="713704" y="277912"/>
                          </a:lnTo>
                          <a:lnTo>
                            <a:pt x="714353" y="277634"/>
                          </a:lnTo>
                          <a:lnTo>
                            <a:pt x="715011" y="277348"/>
                          </a:lnTo>
                          <a:lnTo>
                            <a:pt x="715761" y="277074"/>
                          </a:lnTo>
                          <a:lnTo>
                            <a:pt x="716465" y="276745"/>
                          </a:lnTo>
                          <a:lnTo>
                            <a:pt x="717122" y="276484"/>
                          </a:lnTo>
                          <a:lnTo>
                            <a:pt x="717872" y="276169"/>
                          </a:lnTo>
                          <a:lnTo>
                            <a:pt x="718530" y="275882"/>
                          </a:lnTo>
                          <a:lnTo>
                            <a:pt x="719179" y="275604"/>
                          </a:lnTo>
                          <a:lnTo>
                            <a:pt x="719937" y="275324"/>
                          </a:lnTo>
                          <a:lnTo>
                            <a:pt x="720641" y="274996"/>
                          </a:lnTo>
                          <a:lnTo>
                            <a:pt x="721290" y="274731"/>
                          </a:lnTo>
                          <a:lnTo>
                            <a:pt x="721948" y="274471"/>
                          </a:lnTo>
                          <a:lnTo>
                            <a:pt x="722149" y="274426"/>
                          </a:lnTo>
                          <a:lnTo>
                            <a:pt x="722698" y="274145"/>
                          </a:lnTo>
                          <a:lnTo>
                            <a:pt x="723356" y="273858"/>
                          </a:lnTo>
                          <a:lnTo>
                            <a:pt x="724005" y="273581"/>
                          </a:lnTo>
                          <a:lnTo>
                            <a:pt x="724160" y="273521"/>
                          </a:lnTo>
                          <a:lnTo>
                            <a:pt x="724809" y="273247"/>
                          </a:lnTo>
                          <a:lnTo>
                            <a:pt x="725467" y="272987"/>
                          </a:lnTo>
                          <a:lnTo>
                            <a:pt x="726116" y="272724"/>
                          </a:lnTo>
                          <a:lnTo>
                            <a:pt x="726874" y="272403"/>
                          </a:lnTo>
                          <a:lnTo>
                            <a:pt x="727524" y="272128"/>
                          </a:lnTo>
                          <a:lnTo>
                            <a:pt x="728181" y="271841"/>
                          </a:lnTo>
                          <a:lnTo>
                            <a:pt x="728328" y="271792"/>
                          </a:lnTo>
                          <a:lnTo>
                            <a:pt x="728986" y="271508"/>
                          </a:lnTo>
                          <a:lnTo>
                            <a:pt x="729635" y="271244"/>
                          </a:lnTo>
                          <a:lnTo>
                            <a:pt x="730293" y="270986"/>
                          </a:lnTo>
                          <a:lnTo>
                            <a:pt x="731042" y="270677"/>
                          </a:lnTo>
                          <a:lnTo>
                            <a:pt x="731746" y="270391"/>
                          </a:lnTo>
                          <a:lnTo>
                            <a:pt x="732350" y="270117"/>
                          </a:lnTo>
                          <a:lnTo>
                            <a:pt x="732505" y="270057"/>
                          </a:lnTo>
                          <a:lnTo>
                            <a:pt x="733154" y="269782"/>
                          </a:lnTo>
                          <a:lnTo>
                            <a:pt x="733812" y="269512"/>
                          </a:lnTo>
                          <a:lnTo>
                            <a:pt x="734461" y="269249"/>
                          </a:lnTo>
                          <a:lnTo>
                            <a:pt x="735219" y="268946"/>
                          </a:lnTo>
                          <a:lnTo>
                            <a:pt x="735923" y="268660"/>
                          </a:lnTo>
                          <a:lnTo>
                            <a:pt x="736526" y="268387"/>
                          </a:lnTo>
                          <a:lnTo>
                            <a:pt x="736673" y="268338"/>
                          </a:lnTo>
                          <a:lnTo>
                            <a:pt x="737175" y="268113"/>
                          </a:lnTo>
                          <a:lnTo>
                            <a:pt x="737330" y="268054"/>
                          </a:lnTo>
                          <a:lnTo>
                            <a:pt x="737980" y="267780"/>
                          </a:lnTo>
                          <a:lnTo>
                            <a:pt x="738637" y="267522"/>
                          </a:lnTo>
                          <a:lnTo>
                            <a:pt x="739387" y="267230"/>
                          </a:lnTo>
                          <a:lnTo>
                            <a:pt x="740091" y="266930"/>
                          </a:lnTo>
                          <a:lnTo>
                            <a:pt x="740694" y="266673"/>
                          </a:lnTo>
                          <a:lnTo>
                            <a:pt x="741352" y="266389"/>
                          </a:lnTo>
                          <a:lnTo>
                            <a:pt x="741499" y="266341"/>
                          </a:lnTo>
                          <a:lnTo>
                            <a:pt x="742156" y="266057"/>
                          </a:lnTo>
                          <a:lnTo>
                            <a:pt x="742806" y="265796"/>
                          </a:lnTo>
                          <a:lnTo>
                            <a:pt x="743564" y="265509"/>
                          </a:lnTo>
                          <a:lnTo>
                            <a:pt x="744213" y="265237"/>
                          </a:lnTo>
                          <a:lnTo>
                            <a:pt x="744917" y="264951"/>
                          </a:lnTo>
                          <a:lnTo>
                            <a:pt x="745520" y="264681"/>
                          </a:lnTo>
                          <a:lnTo>
                            <a:pt x="745675" y="264623"/>
                          </a:lnTo>
                          <a:lnTo>
                            <a:pt x="746325" y="264350"/>
                          </a:lnTo>
                          <a:lnTo>
                            <a:pt x="746982" y="264079"/>
                          </a:lnTo>
                          <a:lnTo>
                            <a:pt x="747732" y="263805"/>
                          </a:lnTo>
                          <a:lnTo>
                            <a:pt x="748390" y="263522"/>
                          </a:lnTo>
                          <a:lnTo>
                            <a:pt x="749094" y="263237"/>
                          </a:lnTo>
                          <a:lnTo>
                            <a:pt x="749697" y="262968"/>
                          </a:lnTo>
                          <a:lnTo>
                            <a:pt x="749844" y="262920"/>
                          </a:lnTo>
                          <a:lnTo>
                            <a:pt x="750501" y="262638"/>
                          </a:lnTo>
                          <a:lnTo>
                            <a:pt x="751151" y="262367"/>
                          </a:lnTo>
                          <a:lnTo>
                            <a:pt x="751808" y="262109"/>
                          </a:lnTo>
                          <a:lnTo>
                            <a:pt x="752558" y="261823"/>
                          </a:lnTo>
                          <a:lnTo>
                            <a:pt x="753262" y="261524"/>
                          </a:lnTo>
                          <a:lnTo>
                            <a:pt x="753920" y="261270"/>
                          </a:lnTo>
                          <a:lnTo>
                            <a:pt x="754121" y="261222"/>
                          </a:lnTo>
                          <a:lnTo>
                            <a:pt x="754670" y="260941"/>
                          </a:lnTo>
                          <a:lnTo>
                            <a:pt x="755328" y="260660"/>
                          </a:lnTo>
                          <a:lnTo>
                            <a:pt x="755977" y="260399"/>
                          </a:lnTo>
                          <a:lnTo>
                            <a:pt x="756735" y="260119"/>
                          </a:lnTo>
                          <a:lnTo>
                            <a:pt x="757439" y="259820"/>
                          </a:lnTo>
                          <a:lnTo>
                            <a:pt x="758088" y="259563"/>
                          </a:lnTo>
                          <a:lnTo>
                            <a:pt x="758289" y="259522"/>
                          </a:lnTo>
                          <a:lnTo>
                            <a:pt x="758692" y="259298"/>
                          </a:lnTo>
                          <a:lnTo>
                            <a:pt x="758847" y="259240"/>
                          </a:lnTo>
                          <a:lnTo>
                            <a:pt x="759496" y="258970"/>
                          </a:lnTo>
                          <a:lnTo>
                            <a:pt x="760154" y="258699"/>
                          </a:lnTo>
                          <a:lnTo>
                            <a:pt x="760904" y="258430"/>
                          </a:lnTo>
                          <a:lnTo>
                            <a:pt x="761607" y="258117"/>
                          </a:lnTo>
                          <a:lnTo>
                            <a:pt x="762265" y="257865"/>
                          </a:lnTo>
                          <a:lnTo>
                            <a:pt x="762466" y="257825"/>
                          </a:lnTo>
                          <a:lnTo>
                            <a:pt x="762868" y="257601"/>
                          </a:lnTo>
                          <a:lnTo>
                            <a:pt x="763015" y="257554"/>
                          </a:lnTo>
                          <a:lnTo>
                            <a:pt x="763673" y="257274"/>
                          </a:lnTo>
                          <a:lnTo>
                            <a:pt x="764322" y="257005"/>
                          </a:lnTo>
                          <a:lnTo>
                            <a:pt x="765080" y="256736"/>
                          </a:lnTo>
                          <a:lnTo>
                            <a:pt x="765784" y="256424"/>
                          </a:lnTo>
                          <a:lnTo>
                            <a:pt x="766434" y="256168"/>
                          </a:lnTo>
                          <a:lnTo>
                            <a:pt x="767091" y="255918"/>
                          </a:lnTo>
                          <a:lnTo>
                            <a:pt x="767292" y="255873"/>
                          </a:lnTo>
                          <a:lnTo>
                            <a:pt x="767841" y="255594"/>
                          </a:lnTo>
                          <a:lnTo>
                            <a:pt x="768499" y="255316"/>
                          </a:lnTo>
                          <a:lnTo>
                            <a:pt x="769148" y="255054"/>
                          </a:lnTo>
                          <a:lnTo>
                            <a:pt x="769303" y="254990"/>
                          </a:lnTo>
                          <a:lnTo>
                            <a:pt x="769953" y="254731"/>
                          </a:lnTo>
                          <a:lnTo>
                            <a:pt x="770610" y="254481"/>
                          </a:lnTo>
                          <a:lnTo>
                            <a:pt x="771260" y="254226"/>
                          </a:lnTo>
                          <a:lnTo>
                            <a:pt x="772018" y="253909"/>
                          </a:lnTo>
                          <a:lnTo>
                            <a:pt x="772668" y="253641"/>
                          </a:lnTo>
                          <a:lnTo>
                            <a:pt x="773325" y="253370"/>
                          </a:lnTo>
                          <a:lnTo>
                            <a:pt x="774075" y="253108"/>
                          </a:lnTo>
                          <a:lnTo>
                            <a:pt x="774779" y="252794"/>
                          </a:lnTo>
                          <a:lnTo>
                            <a:pt x="775437" y="252545"/>
                          </a:lnTo>
                          <a:lnTo>
                            <a:pt x="775638" y="252506"/>
                          </a:lnTo>
                          <a:lnTo>
                            <a:pt x="776187" y="252239"/>
                          </a:lnTo>
                          <a:lnTo>
                            <a:pt x="776844" y="251962"/>
                          </a:lnTo>
                          <a:lnTo>
                            <a:pt x="777494" y="251695"/>
                          </a:lnTo>
                          <a:lnTo>
                            <a:pt x="778252" y="251430"/>
                          </a:lnTo>
                          <a:lnTo>
                            <a:pt x="778956" y="251117"/>
                          </a:lnTo>
                          <a:lnTo>
                            <a:pt x="779605" y="250863"/>
                          </a:lnTo>
                          <a:lnTo>
                            <a:pt x="780364" y="250564"/>
                          </a:lnTo>
                          <a:lnTo>
                            <a:pt x="781013" y="250298"/>
                          </a:lnTo>
                          <a:lnTo>
                            <a:pt x="781671" y="250022"/>
                          </a:lnTo>
                          <a:lnTo>
                            <a:pt x="782320" y="249760"/>
                          </a:lnTo>
                          <a:lnTo>
                            <a:pt x="782475" y="249699"/>
                          </a:lnTo>
                          <a:lnTo>
                            <a:pt x="783124" y="249440"/>
                          </a:lnTo>
                          <a:lnTo>
                            <a:pt x="783782" y="249192"/>
                          </a:lnTo>
                          <a:lnTo>
                            <a:pt x="784532" y="248904"/>
                          </a:lnTo>
                          <a:lnTo>
                            <a:pt x="785190" y="248629"/>
                          </a:lnTo>
                          <a:lnTo>
                            <a:pt x="785839" y="248363"/>
                          </a:lnTo>
                          <a:lnTo>
                            <a:pt x="786497" y="248092"/>
                          </a:lnTo>
                          <a:lnTo>
                            <a:pt x="786644" y="248042"/>
                          </a:lnTo>
                          <a:lnTo>
                            <a:pt x="787301" y="247773"/>
                          </a:lnTo>
                          <a:lnTo>
                            <a:pt x="787951" y="247521"/>
                          </a:lnTo>
                          <a:lnTo>
                            <a:pt x="788609" y="247275"/>
                          </a:lnTo>
                          <a:lnTo>
                            <a:pt x="789359" y="246975"/>
                          </a:lnTo>
                          <a:lnTo>
                            <a:pt x="790016" y="246700"/>
                          </a:lnTo>
                          <a:lnTo>
                            <a:pt x="790666" y="246436"/>
                          </a:lnTo>
                          <a:lnTo>
                            <a:pt x="790821" y="246379"/>
                          </a:lnTo>
                          <a:lnTo>
                            <a:pt x="791470" y="246115"/>
                          </a:lnTo>
                          <a:lnTo>
                            <a:pt x="792128" y="245860"/>
                          </a:lnTo>
                          <a:lnTo>
                            <a:pt x="792777" y="245610"/>
                          </a:lnTo>
                          <a:lnTo>
                            <a:pt x="793536" y="245316"/>
                          </a:lnTo>
                          <a:lnTo>
                            <a:pt x="794240" y="245047"/>
                          </a:lnTo>
                          <a:lnTo>
                            <a:pt x="794843" y="244778"/>
                          </a:lnTo>
                          <a:lnTo>
                            <a:pt x="794989" y="244733"/>
                          </a:lnTo>
                          <a:lnTo>
                            <a:pt x="795492" y="244516"/>
                          </a:lnTo>
                          <a:lnTo>
                            <a:pt x="795647" y="244458"/>
                          </a:lnTo>
                          <a:lnTo>
                            <a:pt x="796297" y="244199"/>
                          </a:lnTo>
                          <a:lnTo>
                            <a:pt x="796954" y="243954"/>
                          </a:lnTo>
                          <a:lnTo>
                            <a:pt x="797704" y="243672"/>
                          </a:lnTo>
                          <a:lnTo>
                            <a:pt x="798408" y="243388"/>
                          </a:lnTo>
                          <a:lnTo>
                            <a:pt x="799011" y="243136"/>
                          </a:lnTo>
                          <a:lnTo>
                            <a:pt x="799166" y="243080"/>
                          </a:lnTo>
                          <a:lnTo>
                            <a:pt x="799669" y="242864"/>
                          </a:lnTo>
                          <a:lnTo>
                            <a:pt x="799816" y="242817"/>
                          </a:lnTo>
                          <a:lnTo>
                            <a:pt x="800474" y="242548"/>
                          </a:lnTo>
                          <a:lnTo>
                            <a:pt x="801123" y="242299"/>
                          </a:lnTo>
                          <a:lnTo>
                            <a:pt x="801881" y="242023"/>
                          </a:lnTo>
                          <a:lnTo>
                            <a:pt x="802531" y="241761"/>
                          </a:lnTo>
                          <a:lnTo>
                            <a:pt x="803189" y="241489"/>
                          </a:lnTo>
                          <a:lnTo>
                            <a:pt x="803838" y="241227"/>
                          </a:lnTo>
                          <a:lnTo>
                            <a:pt x="803993" y="241171"/>
                          </a:lnTo>
                          <a:lnTo>
                            <a:pt x="804642" y="240909"/>
                          </a:lnTo>
                          <a:lnTo>
                            <a:pt x="805300" y="240654"/>
                          </a:lnTo>
                          <a:lnTo>
                            <a:pt x="806050" y="240390"/>
                          </a:lnTo>
                          <a:lnTo>
                            <a:pt x="806708" y="240118"/>
                          </a:lnTo>
                          <a:lnTo>
                            <a:pt x="807412" y="239848"/>
                          </a:lnTo>
                          <a:lnTo>
                            <a:pt x="808015" y="239585"/>
                          </a:lnTo>
                          <a:lnTo>
                            <a:pt x="808162" y="239540"/>
                          </a:lnTo>
                          <a:lnTo>
                            <a:pt x="808820" y="239268"/>
                          </a:lnTo>
                          <a:lnTo>
                            <a:pt x="809469" y="239008"/>
                          </a:lnTo>
                          <a:lnTo>
                            <a:pt x="810127" y="238766"/>
                          </a:lnTo>
                          <a:lnTo>
                            <a:pt x="810877" y="238490"/>
                          </a:lnTo>
                          <a:lnTo>
                            <a:pt x="811581" y="238205"/>
                          </a:lnTo>
                          <a:lnTo>
                            <a:pt x="812184" y="237959"/>
                          </a:lnTo>
                          <a:lnTo>
                            <a:pt x="812339" y="237903"/>
                          </a:lnTo>
                          <a:lnTo>
                            <a:pt x="812988" y="237643"/>
                          </a:lnTo>
                          <a:lnTo>
                            <a:pt x="813646" y="237373"/>
                          </a:lnTo>
                          <a:lnTo>
                            <a:pt x="814296" y="237126"/>
                          </a:lnTo>
                          <a:lnTo>
                            <a:pt x="815054" y="236856"/>
                          </a:lnTo>
                          <a:lnTo>
                            <a:pt x="815758" y="236572"/>
                          </a:lnTo>
                          <a:lnTo>
                            <a:pt x="816407" y="236326"/>
                          </a:lnTo>
                          <a:lnTo>
                            <a:pt x="816608" y="236291"/>
                          </a:lnTo>
                          <a:lnTo>
                            <a:pt x="817011" y="236067"/>
                          </a:lnTo>
                          <a:lnTo>
                            <a:pt x="817166" y="236012"/>
                          </a:lnTo>
                          <a:lnTo>
                            <a:pt x="817815" y="235753"/>
                          </a:lnTo>
                          <a:lnTo>
                            <a:pt x="818473" y="235496"/>
                          </a:lnTo>
                          <a:lnTo>
                            <a:pt x="819223" y="235238"/>
                          </a:lnTo>
                          <a:lnTo>
                            <a:pt x="819927" y="234939"/>
                          </a:lnTo>
                          <a:lnTo>
                            <a:pt x="820585" y="234699"/>
                          </a:lnTo>
                          <a:lnTo>
                            <a:pt x="820786" y="234664"/>
                          </a:lnTo>
                          <a:lnTo>
                            <a:pt x="821188" y="234441"/>
                          </a:lnTo>
                          <a:lnTo>
                            <a:pt x="821335" y="234397"/>
                          </a:lnTo>
                          <a:lnTo>
                            <a:pt x="821992" y="234127"/>
                          </a:lnTo>
                          <a:lnTo>
                            <a:pt x="822642" y="233869"/>
                          </a:lnTo>
                          <a:lnTo>
                            <a:pt x="823400" y="233615"/>
                          </a:lnTo>
                          <a:lnTo>
                            <a:pt x="824104" y="233316"/>
                          </a:lnTo>
                          <a:lnTo>
                            <a:pt x="824753" y="233071"/>
                          </a:lnTo>
                          <a:lnTo>
                            <a:pt x="825357" y="232830"/>
                          </a:lnTo>
                          <a:lnTo>
                            <a:pt x="825512" y="232775"/>
                          </a:lnTo>
                          <a:lnTo>
                            <a:pt x="826161" y="232518"/>
                          </a:lnTo>
                          <a:lnTo>
                            <a:pt x="826819" y="232249"/>
                          </a:lnTo>
                          <a:lnTo>
                            <a:pt x="827469" y="232002"/>
                          </a:lnTo>
                          <a:lnTo>
                            <a:pt x="827624" y="231937"/>
                          </a:lnTo>
                          <a:lnTo>
                            <a:pt x="828227" y="231739"/>
                          </a:lnTo>
                          <a:lnTo>
                            <a:pt x="828931" y="231454"/>
                          </a:lnTo>
                          <a:lnTo>
                            <a:pt x="829580" y="231210"/>
                          </a:lnTo>
                          <a:lnTo>
                            <a:pt x="829781" y="231176"/>
                          </a:lnTo>
                          <a:lnTo>
                            <a:pt x="830339" y="230902"/>
                          </a:lnTo>
                          <a:lnTo>
                            <a:pt x="830988" y="230645"/>
                          </a:lnTo>
                          <a:lnTo>
                            <a:pt x="831646" y="230388"/>
                          </a:lnTo>
                          <a:lnTo>
                            <a:pt x="832396" y="230137"/>
                          </a:lnTo>
                          <a:lnTo>
                            <a:pt x="833100" y="229835"/>
                          </a:lnTo>
                          <a:lnTo>
                            <a:pt x="833758" y="229599"/>
                          </a:lnTo>
                          <a:lnTo>
                            <a:pt x="833959" y="229565"/>
                          </a:lnTo>
                          <a:lnTo>
                            <a:pt x="834508" y="229302"/>
                          </a:lnTo>
                          <a:lnTo>
                            <a:pt x="835166" y="229035"/>
                          </a:lnTo>
                          <a:lnTo>
                            <a:pt x="835815" y="228779"/>
                          </a:lnTo>
                          <a:lnTo>
                            <a:pt x="836573" y="228528"/>
                          </a:lnTo>
                          <a:lnTo>
                            <a:pt x="837277" y="228228"/>
                          </a:lnTo>
                          <a:lnTo>
                            <a:pt x="837927" y="227986"/>
                          </a:lnTo>
                          <a:lnTo>
                            <a:pt x="838685" y="227696"/>
                          </a:lnTo>
                          <a:lnTo>
                            <a:pt x="839335" y="227441"/>
                          </a:lnTo>
                          <a:lnTo>
                            <a:pt x="839992" y="227174"/>
                          </a:lnTo>
                          <a:lnTo>
                            <a:pt x="840642" y="226926"/>
                          </a:lnTo>
                          <a:lnTo>
                            <a:pt x="840797" y="226865"/>
                          </a:lnTo>
                          <a:lnTo>
                            <a:pt x="841446" y="226619"/>
                          </a:lnTo>
                          <a:lnTo>
                            <a:pt x="842104" y="226384"/>
                          </a:lnTo>
                          <a:lnTo>
                            <a:pt x="842754" y="226143"/>
                          </a:lnTo>
                          <a:lnTo>
                            <a:pt x="842955" y="226110"/>
                          </a:lnTo>
                          <a:lnTo>
                            <a:pt x="843512" y="225841"/>
                          </a:lnTo>
                          <a:lnTo>
                            <a:pt x="844161" y="225586"/>
                          </a:lnTo>
                          <a:lnTo>
                            <a:pt x="844819" y="225327"/>
                          </a:lnTo>
                          <a:lnTo>
                            <a:pt x="844966" y="225278"/>
                          </a:lnTo>
                          <a:lnTo>
                            <a:pt x="845624" y="225021"/>
                          </a:lnTo>
                          <a:lnTo>
                            <a:pt x="846273" y="224781"/>
                          </a:lnTo>
                          <a:lnTo>
                            <a:pt x="846931" y="224547"/>
                          </a:lnTo>
                          <a:lnTo>
                            <a:pt x="847132" y="224514"/>
                          </a:lnTo>
                          <a:lnTo>
                            <a:pt x="847681" y="224256"/>
                          </a:lnTo>
                          <a:lnTo>
                            <a:pt x="848339" y="223991"/>
                          </a:lnTo>
                          <a:lnTo>
                            <a:pt x="848988" y="223738"/>
                          </a:lnTo>
                          <a:lnTo>
                            <a:pt x="849143" y="223683"/>
                          </a:lnTo>
                          <a:lnTo>
                            <a:pt x="849793" y="223430"/>
                          </a:lnTo>
                          <a:lnTo>
                            <a:pt x="850451" y="223188"/>
                          </a:lnTo>
                          <a:lnTo>
                            <a:pt x="851100" y="222949"/>
                          </a:lnTo>
                          <a:lnTo>
                            <a:pt x="851859" y="222665"/>
                          </a:lnTo>
                          <a:lnTo>
                            <a:pt x="852563" y="222411"/>
                          </a:lnTo>
                          <a:lnTo>
                            <a:pt x="853166" y="222149"/>
                          </a:lnTo>
                          <a:lnTo>
                            <a:pt x="853815" y="221899"/>
                          </a:lnTo>
                          <a:lnTo>
                            <a:pt x="853970" y="221842"/>
                          </a:lnTo>
                          <a:lnTo>
                            <a:pt x="854620" y="221595"/>
                          </a:lnTo>
                          <a:lnTo>
                            <a:pt x="855278" y="221362"/>
                          </a:lnTo>
                          <a:lnTo>
                            <a:pt x="856028" y="221090"/>
                          </a:lnTo>
                          <a:lnTo>
                            <a:pt x="856732" y="220819"/>
                          </a:lnTo>
                          <a:lnTo>
                            <a:pt x="857335" y="220575"/>
                          </a:lnTo>
                          <a:lnTo>
                            <a:pt x="857993" y="220315"/>
                          </a:lnTo>
                          <a:lnTo>
                            <a:pt x="858140" y="220269"/>
                          </a:lnTo>
                          <a:lnTo>
                            <a:pt x="858797" y="220012"/>
                          </a:lnTo>
                          <a:lnTo>
                            <a:pt x="859447" y="219774"/>
                          </a:lnTo>
                          <a:lnTo>
                            <a:pt x="860205" y="219509"/>
                          </a:lnTo>
                          <a:lnTo>
                            <a:pt x="860855" y="219258"/>
                          </a:lnTo>
                          <a:lnTo>
                            <a:pt x="861513" y="218995"/>
                          </a:lnTo>
                          <a:lnTo>
                            <a:pt x="862162" y="218744"/>
                          </a:lnTo>
                          <a:lnTo>
                            <a:pt x="862317" y="218691"/>
                          </a:lnTo>
                          <a:lnTo>
                            <a:pt x="862967" y="218439"/>
                          </a:lnTo>
                          <a:lnTo>
                            <a:pt x="863624" y="218196"/>
                          </a:lnTo>
                          <a:lnTo>
                            <a:pt x="864374" y="217944"/>
                          </a:lnTo>
                          <a:lnTo>
                            <a:pt x="865032" y="217682"/>
                          </a:lnTo>
                          <a:lnTo>
                            <a:pt x="865736" y="217426"/>
                          </a:lnTo>
                          <a:lnTo>
                            <a:pt x="866340" y="217169"/>
                          </a:lnTo>
                          <a:lnTo>
                            <a:pt x="866486" y="217127"/>
                          </a:lnTo>
                          <a:lnTo>
                            <a:pt x="867144" y="216866"/>
                          </a:lnTo>
                          <a:lnTo>
                            <a:pt x="867794" y="216618"/>
                          </a:lnTo>
                          <a:lnTo>
                            <a:pt x="868452" y="216387"/>
                          </a:lnTo>
                          <a:lnTo>
                            <a:pt x="869202" y="216122"/>
                          </a:lnTo>
                          <a:lnTo>
                            <a:pt x="869905" y="215850"/>
                          </a:lnTo>
                          <a:lnTo>
                            <a:pt x="870509" y="215611"/>
                          </a:lnTo>
                          <a:lnTo>
                            <a:pt x="870664" y="215558"/>
                          </a:lnTo>
                          <a:lnTo>
                            <a:pt x="871314" y="215308"/>
                          </a:lnTo>
                          <a:lnTo>
                            <a:pt x="871971" y="215049"/>
                          </a:lnTo>
                          <a:lnTo>
                            <a:pt x="872621" y="214814"/>
                          </a:lnTo>
                          <a:lnTo>
                            <a:pt x="873379" y="214556"/>
                          </a:lnTo>
                          <a:lnTo>
                            <a:pt x="874083" y="214284"/>
                          </a:lnTo>
                          <a:lnTo>
                            <a:pt x="874687" y="214046"/>
                          </a:lnTo>
                          <a:lnTo>
                            <a:pt x="874833" y="214004"/>
                          </a:lnTo>
                          <a:lnTo>
                            <a:pt x="875336" y="213797"/>
                          </a:lnTo>
                          <a:lnTo>
                            <a:pt x="875491" y="213744"/>
                          </a:lnTo>
                          <a:lnTo>
                            <a:pt x="876141" y="213495"/>
                          </a:lnTo>
                          <a:lnTo>
                            <a:pt x="876798" y="213251"/>
                          </a:lnTo>
                          <a:lnTo>
                            <a:pt x="877549" y="213005"/>
                          </a:lnTo>
                          <a:lnTo>
                            <a:pt x="878252" y="212717"/>
                          </a:lnTo>
                          <a:lnTo>
                            <a:pt x="878910" y="212488"/>
                          </a:lnTo>
                          <a:lnTo>
                            <a:pt x="879514" y="212237"/>
                          </a:lnTo>
                          <a:lnTo>
                            <a:pt x="879661" y="212196"/>
                          </a:lnTo>
                          <a:lnTo>
                            <a:pt x="880318" y="211937"/>
                          </a:lnTo>
                          <a:lnTo>
                            <a:pt x="880968" y="211688"/>
                          </a:lnTo>
                          <a:lnTo>
                            <a:pt x="881726" y="211449"/>
                          </a:lnTo>
                          <a:lnTo>
                            <a:pt x="882376" y="211200"/>
                          </a:lnTo>
                          <a:lnTo>
                            <a:pt x="883080" y="210926"/>
                          </a:lnTo>
                          <a:lnTo>
                            <a:pt x="883683" y="210693"/>
                          </a:lnTo>
                          <a:lnTo>
                            <a:pt x="883838" y="210642"/>
                          </a:lnTo>
                          <a:lnTo>
                            <a:pt x="884488" y="210394"/>
                          </a:lnTo>
                          <a:lnTo>
                            <a:pt x="885146" y="210135"/>
                          </a:lnTo>
                          <a:lnTo>
                            <a:pt x="885795" y="209899"/>
                          </a:lnTo>
                          <a:lnTo>
                            <a:pt x="885950" y="209835"/>
                          </a:lnTo>
                          <a:lnTo>
                            <a:pt x="886553" y="209649"/>
                          </a:lnTo>
                          <a:lnTo>
                            <a:pt x="887257" y="209376"/>
                          </a:lnTo>
                          <a:lnTo>
                            <a:pt x="887907" y="209143"/>
                          </a:lnTo>
                          <a:lnTo>
                            <a:pt x="888108" y="209114"/>
                          </a:lnTo>
                          <a:lnTo>
                            <a:pt x="888665" y="208845"/>
                          </a:lnTo>
                          <a:lnTo>
                            <a:pt x="889315" y="208598"/>
                          </a:lnTo>
                          <a:lnTo>
                            <a:pt x="889973" y="208352"/>
                          </a:lnTo>
                          <a:lnTo>
                            <a:pt x="890723" y="208113"/>
                          </a:lnTo>
                          <a:lnTo>
                            <a:pt x="891427" y="207823"/>
                          </a:lnTo>
                          <a:lnTo>
                            <a:pt x="892085" y="207597"/>
                          </a:lnTo>
                          <a:lnTo>
                            <a:pt x="892286" y="207568"/>
                          </a:lnTo>
                          <a:lnTo>
                            <a:pt x="892835" y="207311"/>
                          </a:lnTo>
                          <a:lnTo>
                            <a:pt x="893493" y="207054"/>
                          </a:lnTo>
                          <a:lnTo>
                            <a:pt x="894142" y="206808"/>
                          </a:lnTo>
                          <a:lnTo>
                            <a:pt x="894901" y="206571"/>
                          </a:lnTo>
                          <a:lnTo>
                            <a:pt x="895605" y="206281"/>
                          </a:lnTo>
                          <a:lnTo>
                            <a:pt x="896254" y="206049"/>
                          </a:lnTo>
                          <a:lnTo>
                            <a:pt x="896858" y="205823"/>
                          </a:lnTo>
                          <a:lnTo>
                            <a:pt x="897013" y="205771"/>
                          </a:lnTo>
                          <a:lnTo>
                            <a:pt x="897662" y="205525"/>
                          </a:lnTo>
                          <a:lnTo>
                            <a:pt x="898320" y="205269"/>
                          </a:lnTo>
                          <a:lnTo>
                            <a:pt x="898970" y="205031"/>
                          </a:lnTo>
                          <a:lnTo>
                            <a:pt x="899125" y="204972"/>
                          </a:lnTo>
                          <a:lnTo>
                            <a:pt x="899774" y="204737"/>
                          </a:lnTo>
                          <a:lnTo>
                            <a:pt x="900432" y="204512"/>
                          </a:lnTo>
                          <a:lnTo>
                            <a:pt x="901082" y="204282"/>
                          </a:lnTo>
                          <a:lnTo>
                            <a:pt x="901283" y="204254"/>
                          </a:lnTo>
                          <a:lnTo>
                            <a:pt x="901840" y="203991"/>
                          </a:lnTo>
                          <a:lnTo>
                            <a:pt x="902490" y="203746"/>
                          </a:lnTo>
                          <a:lnTo>
                            <a:pt x="903147" y="203498"/>
                          </a:lnTo>
                          <a:lnTo>
                            <a:pt x="903294" y="203450"/>
                          </a:lnTo>
                          <a:lnTo>
                            <a:pt x="903898" y="203267"/>
                          </a:lnTo>
                          <a:lnTo>
                            <a:pt x="904602" y="202974"/>
                          </a:lnTo>
                          <a:lnTo>
                            <a:pt x="905259" y="202750"/>
                          </a:lnTo>
                          <a:lnTo>
                            <a:pt x="905461" y="202723"/>
                          </a:lnTo>
                          <a:lnTo>
                            <a:pt x="906010" y="202472"/>
                          </a:lnTo>
                          <a:lnTo>
                            <a:pt x="906667" y="202217"/>
                          </a:lnTo>
                          <a:lnTo>
                            <a:pt x="907317" y="201973"/>
                          </a:lnTo>
                          <a:lnTo>
                            <a:pt x="907472" y="201922"/>
                          </a:lnTo>
                          <a:lnTo>
                            <a:pt x="907975" y="201739"/>
                          </a:lnTo>
                          <a:lnTo>
                            <a:pt x="908122" y="201678"/>
                          </a:lnTo>
                          <a:lnTo>
                            <a:pt x="908780" y="201446"/>
                          </a:lnTo>
                          <a:lnTo>
                            <a:pt x="909429" y="201217"/>
                          </a:lnTo>
                          <a:lnTo>
                            <a:pt x="910187" y="200946"/>
                          </a:lnTo>
                          <a:lnTo>
                            <a:pt x="910837" y="200702"/>
                          </a:lnTo>
                          <a:lnTo>
                            <a:pt x="911495" y="200448"/>
                          </a:lnTo>
                          <a:lnTo>
                            <a:pt x="912144" y="200208"/>
                          </a:lnTo>
                          <a:lnTo>
                            <a:pt x="912299" y="200154"/>
                          </a:lnTo>
                          <a:lnTo>
                            <a:pt x="912949" y="199917"/>
                          </a:lnTo>
                          <a:lnTo>
                            <a:pt x="913607" y="199695"/>
                          </a:lnTo>
                          <a:lnTo>
                            <a:pt x="914357" y="199436"/>
                          </a:lnTo>
                          <a:lnTo>
                            <a:pt x="915015" y="199182"/>
                          </a:lnTo>
                          <a:lnTo>
                            <a:pt x="915664" y="198940"/>
                          </a:lnTo>
                          <a:lnTo>
                            <a:pt x="916322" y="198689"/>
                          </a:lnTo>
                          <a:lnTo>
                            <a:pt x="916469" y="198646"/>
                          </a:lnTo>
                          <a:lnTo>
                            <a:pt x="917127" y="198398"/>
                          </a:lnTo>
                          <a:lnTo>
                            <a:pt x="917777" y="198170"/>
                          </a:lnTo>
                          <a:lnTo>
                            <a:pt x="918434" y="197949"/>
                          </a:lnTo>
                          <a:lnTo>
                            <a:pt x="918635" y="197923"/>
                          </a:lnTo>
                          <a:lnTo>
                            <a:pt x="919185" y="197677"/>
                          </a:lnTo>
                          <a:lnTo>
                            <a:pt x="919843" y="197424"/>
                          </a:lnTo>
                          <a:lnTo>
                            <a:pt x="920492" y="197183"/>
                          </a:lnTo>
                          <a:lnTo>
                            <a:pt x="920647" y="197132"/>
                          </a:lnTo>
                          <a:lnTo>
                            <a:pt x="921297" y="196890"/>
                          </a:lnTo>
                          <a:lnTo>
                            <a:pt x="921955" y="196657"/>
                          </a:lnTo>
                          <a:lnTo>
                            <a:pt x="922604" y="196430"/>
                          </a:lnTo>
                          <a:lnTo>
                            <a:pt x="923363" y="196166"/>
                          </a:lnTo>
                          <a:lnTo>
                            <a:pt x="924067" y="195920"/>
                          </a:lnTo>
                          <a:lnTo>
                            <a:pt x="924670" y="195672"/>
                          </a:lnTo>
                          <a:lnTo>
                            <a:pt x="924817" y="195633"/>
                          </a:lnTo>
                          <a:lnTo>
                            <a:pt x="925320" y="195431"/>
                          </a:lnTo>
                          <a:lnTo>
                            <a:pt x="925475" y="195381"/>
                          </a:lnTo>
                          <a:lnTo>
                            <a:pt x="926124" y="195141"/>
                          </a:lnTo>
                          <a:lnTo>
                            <a:pt x="926782" y="194922"/>
                          </a:lnTo>
                          <a:lnTo>
                            <a:pt x="927532" y="194670"/>
                          </a:lnTo>
                          <a:lnTo>
                            <a:pt x="928236" y="194407"/>
                          </a:lnTo>
                          <a:lnTo>
                            <a:pt x="928840" y="194178"/>
                          </a:lnTo>
                          <a:lnTo>
                            <a:pt x="928995" y="194128"/>
                          </a:lnTo>
                          <a:lnTo>
                            <a:pt x="929498" y="193926"/>
                          </a:lnTo>
                          <a:lnTo>
                            <a:pt x="929644" y="193888"/>
                          </a:lnTo>
                          <a:lnTo>
                            <a:pt x="930302" y="193637"/>
                          </a:lnTo>
                          <a:lnTo>
                            <a:pt x="930952" y="193411"/>
                          </a:lnTo>
                          <a:lnTo>
                            <a:pt x="931710" y="193168"/>
                          </a:lnTo>
                          <a:lnTo>
                            <a:pt x="932360" y="192928"/>
                          </a:lnTo>
                          <a:lnTo>
                            <a:pt x="933018" y="192677"/>
                          </a:lnTo>
                          <a:lnTo>
                            <a:pt x="933667" y="192437"/>
                          </a:lnTo>
                          <a:lnTo>
                            <a:pt x="933822" y="192387"/>
                          </a:lnTo>
                          <a:lnTo>
                            <a:pt x="934472" y="192147"/>
                          </a:lnTo>
                          <a:lnTo>
                            <a:pt x="935130" y="191911"/>
                          </a:lnTo>
                          <a:lnTo>
                            <a:pt x="935880" y="191681"/>
                          </a:lnTo>
                          <a:lnTo>
                            <a:pt x="936538" y="191430"/>
                          </a:lnTo>
                          <a:lnTo>
                            <a:pt x="937242" y="191182"/>
                          </a:lnTo>
                          <a:lnTo>
                            <a:pt x="937845" y="190941"/>
                          </a:lnTo>
                          <a:lnTo>
                            <a:pt x="937992" y="190902"/>
                          </a:lnTo>
                          <a:lnTo>
                            <a:pt x="938650" y="190653"/>
                          </a:lnTo>
                          <a:lnTo>
                            <a:pt x="939300" y="190414"/>
                          </a:lnTo>
                          <a:lnTo>
                            <a:pt x="939958" y="190193"/>
                          </a:lnTo>
                          <a:lnTo>
                            <a:pt x="940708" y="189949"/>
                          </a:lnTo>
                          <a:lnTo>
                            <a:pt x="941412" y="189683"/>
                          </a:lnTo>
                          <a:lnTo>
                            <a:pt x="942015" y="189461"/>
                          </a:lnTo>
                          <a:lnTo>
                            <a:pt x="942170" y="189411"/>
                          </a:lnTo>
                          <a:lnTo>
                            <a:pt x="942820" y="189173"/>
                          </a:lnTo>
                          <a:lnTo>
                            <a:pt x="943478" y="188924"/>
                          </a:lnTo>
                          <a:lnTo>
                            <a:pt x="944127" y="188696"/>
                          </a:lnTo>
                          <a:lnTo>
                            <a:pt x="944886" y="188460"/>
                          </a:lnTo>
                          <a:lnTo>
                            <a:pt x="945590" y="188195"/>
                          </a:lnTo>
                          <a:lnTo>
                            <a:pt x="946239" y="187972"/>
                          </a:lnTo>
                          <a:lnTo>
                            <a:pt x="946441" y="187948"/>
                          </a:lnTo>
                          <a:lnTo>
                            <a:pt x="946843" y="187736"/>
                          </a:lnTo>
                          <a:lnTo>
                            <a:pt x="946998" y="187687"/>
                          </a:lnTo>
                          <a:lnTo>
                            <a:pt x="947648" y="187449"/>
                          </a:lnTo>
                          <a:lnTo>
                            <a:pt x="948306" y="187211"/>
                          </a:lnTo>
                          <a:lnTo>
                            <a:pt x="949056" y="186988"/>
                          </a:lnTo>
                          <a:lnTo>
                            <a:pt x="949760" y="186704"/>
                          </a:lnTo>
                          <a:lnTo>
                            <a:pt x="950418" y="186488"/>
                          </a:lnTo>
                          <a:lnTo>
                            <a:pt x="950619" y="186465"/>
                          </a:lnTo>
                          <a:lnTo>
                            <a:pt x="951021" y="186254"/>
                          </a:lnTo>
                          <a:lnTo>
                            <a:pt x="951168" y="186216"/>
                          </a:lnTo>
                          <a:lnTo>
                            <a:pt x="951826" y="185968"/>
                          </a:lnTo>
                          <a:lnTo>
                            <a:pt x="952475" y="185731"/>
                          </a:lnTo>
                          <a:lnTo>
                            <a:pt x="953133" y="185507"/>
                          </a:lnTo>
                          <a:lnTo>
                            <a:pt x="953280" y="185446"/>
                          </a:lnTo>
                          <a:lnTo>
                            <a:pt x="953884" y="185271"/>
                          </a:lnTo>
                          <a:lnTo>
                            <a:pt x="954588" y="185003"/>
                          </a:lnTo>
                          <a:lnTo>
                            <a:pt x="955191" y="184788"/>
                          </a:lnTo>
                          <a:lnTo>
                            <a:pt x="955346" y="184739"/>
                          </a:lnTo>
                          <a:lnTo>
                            <a:pt x="955996" y="184503"/>
                          </a:lnTo>
                          <a:lnTo>
                            <a:pt x="956654" y="184255"/>
                          </a:lnTo>
                          <a:lnTo>
                            <a:pt x="957303" y="184025"/>
                          </a:lnTo>
                          <a:lnTo>
                            <a:pt x="957458" y="183970"/>
                          </a:lnTo>
                          <a:lnTo>
                            <a:pt x="958062" y="183797"/>
                          </a:lnTo>
                          <a:lnTo>
                            <a:pt x="958766" y="183529"/>
                          </a:lnTo>
                          <a:lnTo>
                            <a:pt x="959415" y="183308"/>
                          </a:lnTo>
                          <a:lnTo>
                            <a:pt x="959617" y="183285"/>
                          </a:lnTo>
                          <a:lnTo>
                            <a:pt x="960174" y="183030"/>
                          </a:lnTo>
                          <a:lnTo>
                            <a:pt x="960824" y="182795"/>
                          </a:lnTo>
                          <a:lnTo>
                            <a:pt x="961481" y="182553"/>
                          </a:lnTo>
                          <a:lnTo>
                            <a:pt x="962131" y="182333"/>
                          </a:lnTo>
                          <a:lnTo>
                            <a:pt x="962286" y="182271"/>
                          </a:lnTo>
                          <a:lnTo>
                            <a:pt x="962936" y="182051"/>
                          </a:lnTo>
                          <a:lnTo>
                            <a:pt x="963594" y="181839"/>
                          </a:lnTo>
                          <a:lnTo>
                            <a:pt x="963795" y="181816"/>
                          </a:lnTo>
                          <a:lnTo>
                            <a:pt x="964344" y="181574"/>
                          </a:lnTo>
                          <a:lnTo>
                            <a:pt x="965002" y="181328"/>
                          </a:lnTo>
                          <a:lnTo>
                            <a:pt x="965651" y="181093"/>
                          </a:lnTo>
                          <a:lnTo>
                            <a:pt x="966309" y="180866"/>
                          </a:lnTo>
                          <a:lnTo>
                            <a:pt x="966456" y="180810"/>
                          </a:lnTo>
                          <a:lnTo>
                            <a:pt x="967114" y="180586"/>
                          </a:lnTo>
                          <a:lnTo>
                            <a:pt x="967764" y="180366"/>
                          </a:lnTo>
                          <a:lnTo>
                            <a:pt x="968421" y="180154"/>
                          </a:lnTo>
                          <a:lnTo>
                            <a:pt x="968623" y="180132"/>
                          </a:lnTo>
                          <a:lnTo>
                            <a:pt x="969172" y="179876"/>
                          </a:lnTo>
                          <a:lnTo>
                            <a:pt x="969830" y="179631"/>
                          </a:lnTo>
                          <a:lnTo>
                            <a:pt x="970479" y="179397"/>
                          </a:lnTo>
                          <a:lnTo>
                            <a:pt x="970634" y="179348"/>
                          </a:lnTo>
                          <a:lnTo>
                            <a:pt x="971284" y="179117"/>
                          </a:lnTo>
                          <a:lnTo>
                            <a:pt x="971942" y="178905"/>
                          </a:lnTo>
                          <a:lnTo>
                            <a:pt x="972592" y="178687"/>
                          </a:lnTo>
                          <a:lnTo>
                            <a:pt x="972793" y="178665"/>
                          </a:lnTo>
                          <a:lnTo>
                            <a:pt x="973350" y="178417"/>
                          </a:lnTo>
                          <a:lnTo>
                            <a:pt x="974000" y="178184"/>
                          </a:lnTo>
                          <a:lnTo>
                            <a:pt x="974658" y="177940"/>
                          </a:lnTo>
                          <a:lnTo>
                            <a:pt x="974804" y="177903"/>
                          </a:lnTo>
                          <a:lnTo>
                            <a:pt x="975307" y="177721"/>
                          </a:lnTo>
                          <a:lnTo>
                            <a:pt x="975462" y="177660"/>
                          </a:lnTo>
                          <a:lnTo>
                            <a:pt x="976112" y="177442"/>
                          </a:lnTo>
                          <a:lnTo>
                            <a:pt x="976770" y="177231"/>
                          </a:lnTo>
                          <a:lnTo>
                            <a:pt x="976971" y="177210"/>
                          </a:lnTo>
                          <a:lnTo>
                            <a:pt x="977520" y="176974"/>
                          </a:lnTo>
                          <a:lnTo>
                            <a:pt x="978178" y="176730"/>
                          </a:lnTo>
                          <a:lnTo>
                            <a:pt x="978828" y="176498"/>
                          </a:lnTo>
                          <a:lnTo>
                            <a:pt x="978983" y="176450"/>
                          </a:lnTo>
                          <a:lnTo>
                            <a:pt x="979486" y="176268"/>
                          </a:lnTo>
                          <a:lnTo>
                            <a:pt x="979632" y="176217"/>
                          </a:lnTo>
                          <a:lnTo>
                            <a:pt x="980290" y="175990"/>
                          </a:lnTo>
                          <a:lnTo>
                            <a:pt x="980940" y="175772"/>
                          </a:lnTo>
                          <a:lnTo>
                            <a:pt x="981698" y="175524"/>
                          </a:lnTo>
                          <a:lnTo>
                            <a:pt x="982348" y="175292"/>
                          </a:lnTo>
                          <a:lnTo>
                            <a:pt x="983006" y="175049"/>
                          </a:lnTo>
                          <a:lnTo>
                            <a:pt x="983656" y="174817"/>
                          </a:lnTo>
                          <a:lnTo>
                            <a:pt x="983811" y="174770"/>
                          </a:lnTo>
                          <a:lnTo>
                            <a:pt x="984460" y="174538"/>
                          </a:lnTo>
                          <a:lnTo>
                            <a:pt x="985118" y="174325"/>
                          </a:lnTo>
                          <a:lnTo>
                            <a:pt x="985869" y="174090"/>
                          </a:lnTo>
                          <a:lnTo>
                            <a:pt x="986526" y="173847"/>
                          </a:lnTo>
                          <a:lnTo>
                            <a:pt x="987176" y="173616"/>
                          </a:lnTo>
                          <a:lnTo>
                            <a:pt x="987834" y="173374"/>
                          </a:lnTo>
                          <a:lnTo>
                            <a:pt x="987981" y="173337"/>
                          </a:lnTo>
                          <a:lnTo>
                            <a:pt x="988639" y="173095"/>
                          </a:lnTo>
                          <a:lnTo>
                            <a:pt x="989288" y="172875"/>
                          </a:lnTo>
                          <a:lnTo>
                            <a:pt x="989946" y="172667"/>
                          </a:lnTo>
                          <a:lnTo>
                            <a:pt x="990697" y="172418"/>
                          </a:lnTo>
                          <a:lnTo>
                            <a:pt x="991401" y="172175"/>
                          </a:lnTo>
                          <a:lnTo>
                            <a:pt x="992004" y="171945"/>
                          </a:lnTo>
                          <a:lnTo>
                            <a:pt x="992159" y="171898"/>
                          </a:lnTo>
                          <a:lnTo>
                            <a:pt x="992809" y="171668"/>
                          </a:lnTo>
                          <a:lnTo>
                            <a:pt x="993467" y="171436"/>
                          </a:lnTo>
                          <a:lnTo>
                            <a:pt x="994117" y="171222"/>
                          </a:lnTo>
                          <a:lnTo>
                            <a:pt x="994875" y="170981"/>
                          </a:lnTo>
                          <a:lnTo>
                            <a:pt x="995579" y="170739"/>
                          </a:lnTo>
                          <a:lnTo>
                            <a:pt x="996183" y="170510"/>
                          </a:lnTo>
                          <a:lnTo>
                            <a:pt x="996329" y="170474"/>
                          </a:lnTo>
                          <a:lnTo>
                            <a:pt x="996832" y="170281"/>
                          </a:lnTo>
                          <a:lnTo>
                            <a:pt x="996987" y="170233"/>
                          </a:lnTo>
                          <a:lnTo>
                            <a:pt x="997637" y="170004"/>
                          </a:lnTo>
                          <a:lnTo>
                            <a:pt x="998295" y="169788"/>
                          </a:lnTo>
                          <a:lnTo>
                            <a:pt x="999045" y="169561"/>
                          </a:lnTo>
                          <a:lnTo>
                            <a:pt x="999749" y="169299"/>
                          </a:lnTo>
                          <a:lnTo>
                            <a:pt x="1000353" y="169091"/>
                          </a:lnTo>
                          <a:lnTo>
                            <a:pt x="1001011" y="168850"/>
                          </a:lnTo>
                          <a:lnTo>
                            <a:pt x="1001158" y="168815"/>
                          </a:lnTo>
                          <a:lnTo>
                            <a:pt x="1001816" y="168574"/>
                          </a:lnTo>
                          <a:lnTo>
                            <a:pt x="1002465" y="168351"/>
                          </a:lnTo>
                          <a:lnTo>
                            <a:pt x="1003224" y="168133"/>
                          </a:lnTo>
                          <a:lnTo>
                            <a:pt x="1003873" y="167904"/>
                          </a:lnTo>
                          <a:lnTo>
                            <a:pt x="1004578" y="167658"/>
                          </a:lnTo>
                          <a:lnTo>
                            <a:pt x="1005181" y="167436"/>
                          </a:lnTo>
                          <a:lnTo>
                            <a:pt x="1005336" y="167389"/>
                          </a:lnTo>
                          <a:lnTo>
                            <a:pt x="1005986" y="167160"/>
                          </a:lnTo>
                          <a:lnTo>
                            <a:pt x="1006644" y="166925"/>
                          </a:lnTo>
                          <a:lnTo>
                            <a:pt x="1007293" y="166712"/>
                          </a:lnTo>
                          <a:lnTo>
                            <a:pt x="1007448" y="166653"/>
                          </a:lnTo>
                          <a:lnTo>
                            <a:pt x="1008052" y="166481"/>
                          </a:lnTo>
                          <a:lnTo>
                            <a:pt x="1008756" y="166234"/>
                          </a:lnTo>
                          <a:lnTo>
                            <a:pt x="1009360" y="166014"/>
                          </a:lnTo>
                          <a:lnTo>
                            <a:pt x="1009506" y="165978"/>
                          </a:lnTo>
                          <a:lnTo>
                            <a:pt x="1010164" y="165739"/>
                          </a:lnTo>
                          <a:lnTo>
                            <a:pt x="1010814" y="165512"/>
                          </a:lnTo>
                          <a:lnTo>
                            <a:pt x="1011472" y="165292"/>
                          </a:lnTo>
                          <a:lnTo>
                            <a:pt x="1012222" y="165073"/>
                          </a:lnTo>
                          <a:lnTo>
                            <a:pt x="1012926" y="164808"/>
                          </a:lnTo>
                          <a:lnTo>
                            <a:pt x="1013584" y="164604"/>
                          </a:lnTo>
                          <a:lnTo>
                            <a:pt x="1013785" y="164585"/>
                          </a:lnTo>
                          <a:lnTo>
                            <a:pt x="1014334" y="164334"/>
                          </a:lnTo>
                          <a:lnTo>
                            <a:pt x="1014993" y="164096"/>
                          </a:lnTo>
                          <a:lnTo>
                            <a:pt x="1015642" y="163869"/>
                          </a:lnTo>
                          <a:lnTo>
                            <a:pt x="1016401" y="163659"/>
                          </a:lnTo>
                          <a:lnTo>
                            <a:pt x="1017105" y="163393"/>
                          </a:lnTo>
                          <a:lnTo>
                            <a:pt x="1017755" y="163182"/>
                          </a:lnTo>
                          <a:lnTo>
                            <a:pt x="1017956" y="163164"/>
                          </a:lnTo>
                          <a:lnTo>
                            <a:pt x="1018358" y="162967"/>
                          </a:lnTo>
                          <a:lnTo>
                            <a:pt x="1018513" y="162921"/>
                          </a:lnTo>
                          <a:lnTo>
                            <a:pt x="1019163" y="162695"/>
                          </a:lnTo>
                          <a:lnTo>
                            <a:pt x="1019821" y="162457"/>
                          </a:lnTo>
                          <a:lnTo>
                            <a:pt x="1020471" y="162245"/>
                          </a:lnTo>
                          <a:lnTo>
                            <a:pt x="1020626" y="162185"/>
                          </a:lnTo>
                          <a:lnTo>
                            <a:pt x="1021275" y="161975"/>
                          </a:lnTo>
                          <a:lnTo>
                            <a:pt x="1021933" y="161771"/>
                          </a:lnTo>
                          <a:lnTo>
                            <a:pt x="1022537" y="161559"/>
                          </a:lnTo>
                          <a:lnTo>
                            <a:pt x="1022684" y="161523"/>
                          </a:lnTo>
                          <a:lnTo>
                            <a:pt x="1023342" y="161286"/>
                          </a:lnTo>
                          <a:lnTo>
                            <a:pt x="1023991" y="161061"/>
                          </a:lnTo>
                          <a:lnTo>
                            <a:pt x="1024649" y="160837"/>
                          </a:lnTo>
                          <a:lnTo>
                            <a:pt x="1024796" y="160789"/>
                          </a:lnTo>
                          <a:lnTo>
                            <a:pt x="1025299" y="160627"/>
                          </a:lnTo>
                          <a:lnTo>
                            <a:pt x="1025454" y="160568"/>
                          </a:lnTo>
                          <a:lnTo>
                            <a:pt x="1026104" y="160358"/>
                          </a:lnTo>
                          <a:lnTo>
                            <a:pt x="1026762" y="160155"/>
                          </a:lnTo>
                          <a:lnTo>
                            <a:pt x="1026963" y="160138"/>
                          </a:lnTo>
                          <a:lnTo>
                            <a:pt x="1027512" y="159894"/>
                          </a:lnTo>
                          <a:lnTo>
                            <a:pt x="1028170" y="159657"/>
                          </a:lnTo>
                          <a:lnTo>
                            <a:pt x="1028820" y="159432"/>
                          </a:lnTo>
                          <a:lnTo>
                            <a:pt x="1029478" y="159224"/>
                          </a:lnTo>
                          <a:lnTo>
                            <a:pt x="1029624" y="159162"/>
                          </a:lnTo>
                          <a:lnTo>
                            <a:pt x="1030282" y="158955"/>
                          </a:lnTo>
                          <a:lnTo>
                            <a:pt x="1030932" y="158746"/>
                          </a:lnTo>
                          <a:lnTo>
                            <a:pt x="1031690" y="158494"/>
                          </a:lnTo>
                          <a:lnTo>
                            <a:pt x="1032340" y="158269"/>
                          </a:lnTo>
                          <a:lnTo>
                            <a:pt x="1032998" y="158034"/>
                          </a:lnTo>
                          <a:lnTo>
                            <a:pt x="1033648" y="157817"/>
                          </a:lnTo>
                          <a:lnTo>
                            <a:pt x="1033803" y="157764"/>
                          </a:lnTo>
                          <a:lnTo>
                            <a:pt x="1034453" y="157550"/>
                          </a:lnTo>
                          <a:lnTo>
                            <a:pt x="1035111" y="157349"/>
                          </a:lnTo>
                          <a:lnTo>
                            <a:pt x="1035861" y="157109"/>
                          </a:lnTo>
                          <a:lnTo>
                            <a:pt x="1036519" y="156874"/>
                          </a:lnTo>
                          <a:lnTo>
                            <a:pt x="1037169" y="156651"/>
                          </a:lnTo>
                          <a:lnTo>
                            <a:pt x="1037827" y="156422"/>
                          </a:lnTo>
                          <a:lnTo>
                            <a:pt x="1037973" y="156382"/>
                          </a:lnTo>
                          <a:lnTo>
                            <a:pt x="1038631" y="156156"/>
                          </a:lnTo>
                          <a:lnTo>
                            <a:pt x="1039281" y="155948"/>
                          </a:lnTo>
                          <a:lnTo>
                            <a:pt x="1039939" y="155747"/>
                          </a:lnTo>
                          <a:lnTo>
                            <a:pt x="1040140" y="155731"/>
                          </a:lnTo>
                          <a:lnTo>
                            <a:pt x="1040689" y="155495"/>
                          </a:lnTo>
                          <a:lnTo>
                            <a:pt x="1041347" y="155260"/>
                          </a:lnTo>
                          <a:lnTo>
                            <a:pt x="1041997" y="155037"/>
                          </a:lnTo>
                          <a:lnTo>
                            <a:pt x="1042152" y="154992"/>
                          </a:lnTo>
                          <a:lnTo>
                            <a:pt x="1042802" y="154769"/>
                          </a:lnTo>
                          <a:lnTo>
                            <a:pt x="1043460" y="154558"/>
                          </a:lnTo>
                          <a:lnTo>
                            <a:pt x="1044110" y="154351"/>
                          </a:lnTo>
                          <a:lnTo>
                            <a:pt x="1044868" y="154107"/>
                          </a:lnTo>
                          <a:lnTo>
                            <a:pt x="1045518" y="153885"/>
                          </a:lnTo>
                          <a:lnTo>
                            <a:pt x="1046176" y="153651"/>
                          </a:lnTo>
                          <a:lnTo>
                            <a:pt x="1046826" y="153430"/>
                          </a:lnTo>
                          <a:lnTo>
                            <a:pt x="1046981" y="153384"/>
                          </a:lnTo>
                          <a:lnTo>
                            <a:pt x="1047630" y="153165"/>
                          </a:lnTo>
                          <a:lnTo>
                            <a:pt x="1048288" y="152966"/>
                          </a:lnTo>
                          <a:lnTo>
                            <a:pt x="1049039" y="152736"/>
                          </a:lnTo>
                          <a:lnTo>
                            <a:pt x="1049743" y="152495"/>
                          </a:lnTo>
                          <a:lnTo>
                            <a:pt x="1050346" y="152281"/>
                          </a:lnTo>
                          <a:lnTo>
                            <a:pt x="1051004" y="152048"/>
                          </a:lnTo>
                          <a:lnTo>
                            <a:pt x="1051151" y="152014"/>
                          </a:lnTo>
                          <a:lnTo>
                            <a:pt x="1051809" y="151783"/>
                          </a:lnTo>
                          <a:lnTo>
                            <a:pt x="1052459" y="151578"/>
                          </a:lnTo>
                          <a:lnTo>
                            <a:pt x="1053217" y="151357"/>
                          </a:lnTo>
                          <a:lnTo>
                            <a:pt x="1053867" y="151136"/>
                          </a:lnTo>
                          <a:lnTo>
                            <a:pt x="1054525" y="150903"/>
                          </a:lnTo>
                          <a:lnTo>
                            <a:pt x="1055175" y="150682"/>
                          </a:lnTo>
                          <a:lnTo>
                            <a:pt x="1055330" y="150637"/>
                          </a:lnTo>
                          <a:lnTo>
                            <a:pt x="1055980" y="150416"/>
                          </a:lnTo>
                          <a:lnTo>
                            <a:pt x="1056638" y="150201"/>
                          </a:lnTo>
                          <a:lnTo>
                            <a:pt x="1057287" y="149996"/>
                          </a:lnTo>
                          <a:lnTo>
                            <a:pt x="1058046" y="149762"/>
                          </a:lnTo>
                          <a:lnTo>
                            <a:pt x="1058750" y="149536"/>
                          </a:lnTo>
                          <a:lnTo>
                            <a:pt x="1059354" y="149309"/>
                          </a:lnTo>
                          <a:lnTo>
                            <a:pt x="1059500" y="149276"/>
                          </a:lnTo>
                          <a:lnTo>
                            <a:pt x="1060159" y="149044"/>
                          </a:lnTo>
                          <a:lnTo>
                            <a:pt x="1060808" y="148824"/>
                          </a:lnTo>
                          <a:lnTo>
                            <a:pt x="1061466" y="148624"/>
                          </a:lnTo>
                          <a:lnTo>
                            <a:pt x="1062217" y="148403"/>
                          </a:lnTo>
                          <a:lnTo>
                            <a:pt x="1062921" y="148157"/>
                          </a:lnTo>
                          <a:lnTo>
                            <a:pt x="1063524" y="147952"/>
                          </a:lnTo>
                          <a:lnTo>
                            <a:pt x="1063680" y="147907"/>
                          </a:lnTo>
                          <a:lnTo>
                            <a:pt x="1064182" y="147720"/>
                          </a:lnTo>
                          <a:lnTo>
                            <a:pt x="1064329" y="147687"/>
                          </a:lnTo>
                          <a:lnTo>
                            <a:pt x="1064987" y="147456"/>
                          </a:lnTo>
                          <a:lnTo>
                            <a:pt x="1065637" y="147248"/>
                          </a:lnTo>
                          <a:lnTo>
                            <a:pt x="1066396" y="147036"/>
                          </a:lnTo>
                          <a:lnTo>
                            <a:pt x="1067100" y="146790"/>
                          </a:lnTo>
                          <a:lnTo>
                            <a:pt x="1067703" y="146586"/>
                          </a:lnTo>
                          <a:lnTo>
                            <a:pt x="1068353" y="146367"/>
                          </a:lnTo>
                          <a:lnTo>
                            <a:pt x="1068508" y="146323"/>
                          </a:lnTo>
                          <a:lnTo>
                            <a:pt x="1069158" y="146104"/>
                          </a:lnTo>
                          <a:lnTo>
                            <a:pt x="1069816" y="145884"/>
                          </a:lnTo>
                          <a:lnTo>
                            <a:pt x="1070466" y="145681"/>
                          </a:lnTo>
                          <a:lnTo>
                            <a:pt x="1070621" y="145623"/>
                          </a:lnTo>
                          <a:lnTo>
                            <a:pt x="1071224" y="145455"/>
                          </a:lnTo>
                          <a:lnTo>
                            <a:pt x="1071928" y="145225"/>
                          </a:lnTo>
                          <a:lnTo>
                            <a:pt x="1072532" y="145007"/>
                          </a:lnTo>
                          <a:lnTo>
                            <a:pt x="1072679" y="144974"/>
                          </a:lnTo>
                          <a:lnTo>
                            <a:pt x="1073337" y="144744"/>
                          </a:lnTo>
                          <a:lnTo>
                            <a:pt x="1073986" y="144526"/>
                          </a:lnTo>
                          <a:lnTo>
                            <a:pt x="1074644" y="144321"/>
                          </a:lnTo>
                          <a:lnTo>
                            <a:pt x="1075395" y="144109"/>
                          </a:lnTo>
                          <a:lnTo>
                            <a:pt x="1076099" y="143859"/>
                          </a:lnTo>
                          <a:lnTo>
                            <a:pt x="1076703" y="143662"/>
                          </a:lnTo>
                          <a:lnTo>
                            <a:pt x="1076858" y="143617"/>
                          </a:lnTo>
                          <a:lnTo>
                            <a:pt x="1077508" y="143400"/>
                          </a:lnTo>
                          <a:lnTo>
                            <a:pt x="1078165" y="143171"/>
                          </a:lnTo>
                          <a:lnTo>
                            <a:pt x="1078815" y="142957"/>
                          </a:lnTo>
                          <a:lnTo>
                            <a:pt x="1079574" y="142755"/>
                          </a:lnTo>
                          <a:lnTo>
                            <a:pt x="1080278" y="142504"/>
                          </a:lnTo>
                          <a:lnTo>
                            <a:pt x="1080928" y="142303"/>
                          </a:lnTo>
                          <a:lnTo>
                            <a:pt x="1081129" y="142289"/>
                          </a:lnTo>
                          <a:lnTo>
                            <a:pt x="1081531" y="142092"/>
                          </a:lnTo>
                          <a:lnTo>
                            <a:pt x="1081686" y="142048"/>
                          </a:lnTo>
                          <a:lnTo>
                            <a:pt x="1082336" y="141831"/>
                          </a:lnTo>
                          <a:lnTo>
                            <a:pt x="1082994" y="141605"/>
                          </a:lnTo>
                          <a:lnTo>
                            <a:pt x="1083644" y="141404"/>
                          </a:lnTo>
                          <a:lnTo>
                            <a:pt x="1083799" y="141347"/>
                          </a:lnTo>
                          <a:lnTo>
                            <a:pt x="1084449" y="141146"/>
                          </a:lnTo>
                          <a:lnTo>
                            <a:pt x="1085107" y="140953"/>
                          </a:lnTo>
                          <a:lnTo>
                            <a:pt x="1085308" y="140940"/>
                          </a:lnTo>
                          <a:lnTo>
                            <a:pt x="1085710" y="140744"/>
                          </a:lnTo>
                          <a:lnTo>
                            <a:pt x="1085857" y="140712"/>
                          </a:lnTo>
                          <a:lnTo>
                            <a:pt x="1086515" y="140484"/>
                          </a:lnTo>
                          <a:lnTo>
                            <a:pt x="1087165" y="140267"/>
                          </a:lnTo>
                          <a:lnTo>
                            <a:pt x="1087823" y="140057"/>
                          </a:lnTo>
                          <a:lnTo>
                            <a:pt x="1087970" y="140007"/>
                          </a:lnTo>
                          <a:lnTo>
                            <a:pt x="1088573" y="139855"/>
                          </a:lnTo>
                          <a:lnTo>
                            <a:pt x="1089278" y="139599"/>
                          </a:lnTo>
                          <a:lnTo>
                            <a:pt x="1089936" y="139407"/>
                          </a:lnTo>
                          <a:lnTo>
                            <a:pt x="1090137" y="139395"/>
                          </a:lnTo>
                          <a:lnTo>
                            <a:pt x="1090686" y="139152"/>
                          </a:lnTo>
                          <a:lnTo>
                            <a:pt x="1091344" y="138924"/>
                          </a:lnTo>
                          <a:lnTo>
                            <a:pt x="1091994" y="138709"/>
                          </a:lnTo>
                          <a:lnTo>
                            <a:pt x="1092149" y="138665"/>
                          </a:lnTo>
                          <a:lnTo>
                            <a:pt x="1092652" y="138514"/>
                          </a:lnTo>
                          <a:lnTo>
                            <a:pt x="1092799" y="138450"/>
                          </a:lnTo>
                          <a:lnTo>
                            <a:pt x="1093457" y="138258"/>
                          </a:lnTo>
                          <a:lnTo>
                            <a:pt x="1094106" y="138058"/>
                          </a:lnTo>
                          <a:lnTo>
                            <a:pt x="1094308" y="138045"/>
                          </a:lnTo>
                          <a:lnTo>
                            <a:pt x="1094865" y="137813"/>
                          </a:lnTo>
                          <a:lnTo>
                            <a:pt x="1095515" y="137597"/>
                          </a:lnTo>
                          <a:lnTo>
                            <a:pt x="1096173" y="137371"/>
                          </a:lnTo>
                          <a:lnTo>
                            <a:pt x="1096823" y="137167"/>
                          </a:lnTo>
                          <a:lnTo>
                            <a:pt x="1096978" y="137112"/>
                          </a:lnTo>
                          <a:lnTo>
                            <a:pt x="1097627" y="136912"/>
                          </a:lnTo>
                          <a:lnTo>
                            <a:pt x="1098285" y="136721"/>
                          </a:lnTo>
                          <a:lnTo>
                            <a:pt x="1098487" y="136708"/>
                          </a:lnTo>
                          <a:lnTo>
                            <a:pt x="1099036" y="136489"/>
                          </a:lnTo>
                          <a:lnTo>
                            <a:pt x="1099694" y="136262"/>
                          </a:lnTo>
                          <a:lnTo>
                            <a:pt x="1100344" y="136048"/>
                          </a:lnTo>
                          <a:lnTo>
                            <a:pt x="1101002" y="135832"/>
                          </a:lnTo>
                          <a:lnTo>
                            <a:pt x="1101149" y="135790"/>
                          </a:lnTo>
                          <a:lnTo>
                            <a:pt x="1101807" y="135577"/>
                          </a:lnTo>
                          <a:lnTo>
                            <a:pt x="1102456" y="135379"/>
                          </a:lnTo>
                          <a:lnTo>
                            <a:pt x="1103114" y="135189"/>
                          </a:lnTo>
                          <a:lnTo>
                            <a:pt x="1103316" y="135177"/>
                          </a:lnTo>
                          <a:lnTo>
                            <a:pt x="1103865" y="134943"/>
                          </a:lnTo>
                          <a:lnTo>
                            <a:pt x="1104523" y="134717"/>
                          </a:lnTo>
                          <a:lnTo>
                            <a:pt x="1105173" y="134504"/>
                          </a:lnTo>
                          <a:lnTo>
                            <a:pt x="1105328" y="134461"/>
                          </a:lnTo>
                          <a:lnTo>
                            <a:pt x="1105977" y="134247"/>
                          </a:lnTo>
                          <a:lnTo>
                            <a:pt x="1106635" y="134049"/>
                          </a:lnTo>
                          <a:lnTo>
                            <a:pt x="1107285" y="133852"/>
                          </a:lnTo>
                          <a:lnTo>
                            <a:pt x="1108044" y="133616"/>
                          </a:lnTo>
                          <a:lnTo>
                            <a:pt x="1108694" y="133403"/>
                          </a:lnTo>
                          <a:lnTo>
                            <a:pt x="1109352" y="133178"/>
                          </a:lnTo>
                          <a:lnTo>
                            <a:pt x="1109499" y="133146"/>
                          </a:lnTo>
                          <a:lnTo>
                            <a:pt x="1110002" y="132969"/>
                          </a:lnTo>
                          <a:lnTo>
                            <a:pt x="1110157" y="132922"/>
                          </a:lnTo>
                          <a:lnTo>
                            <a:pt x="1110806" y="132716"/>
                          </a:lnTo>
                          <a:lnTo>
                            <a:pt x="1111464" y="132527"/>
                          </a:lnTo>
                          <a:lnTo>
                            <a:pt x="1112215" y="132304"/>
                          </a:lnTo>
                          <a:lnTo>
                            <a:pt x="1112919" y="132077"/>
                          </a:lnTo>
                          <a:lnTo>
                            <a:pt x="1113523" y="131867"/>
                          </a:lnTo>
                          <a:lnTo>
                            <a:pt x="1114181" y="131647"/>
                          </a:lnTo>
                          <a:lnTo>
                            <a:pt x="1114327" y="131612"/>
                          </a:lnTo>
                          <a:lnTo>
                            <a:pt x="1114986" y="131394"/>
                          </a:lnTo>
                          <a:lnTo>
                            <a:pt x="1115635" y="131197"/>
                          </a:lnTo>
                          <a:lnTo>
                            <a:pt x="1116394" y="130985"/>
                          </a:lnTo>
                          <a:lnTo>
                            <a:pt x="1117044" y="130773"/>
                          </a:lnTo>
                          <a:lnTo>
                            <a:pt x="1117702" y="130549"/>
                          </a:lnTo>
                          <a:lnTo>
                            <a:pt x="1118352" y="130337"/>
                          </a:lnTo>
                          <a:lnTo>
                            <a:pt x="1118507" y="130295"/>
                          </a:lnTo>
                          <a:lnTo>
                            <a:pt x="1119157" y="130083"/>
                          </a:lnTo>
                          <a:lnTo>
                            <a:pt x="1119814" y="129880"/>
                          </a:lnTo>
                          <a:lnTo>
                            <a:pt x="1120464" y="129684"/>
                          </a:lnTo>
                          <a:lnTo>
                            <a:pt x="1121223" y="129458"/>
                          </a:lnTo>
                          <a:lnTo>
                            <a:pt x="1121927" y="129245"/>
                          </a:lnTo>
                          <a:lnTo>
                            <a:pt x="1122531" y="129024"/>
                          </a:lnTo>
                          <a:lnTo>
                            <a:pt x="1122678" y="128993"/>
                          </a:lnTo>
                          <a:lnTo>
                            <a:pt x="1123336" y="128770"/>
                          </a:lnTo>
                          <a:lnTo>
                            <a:pt x="1123986" y="128559"/>
                          </a:lnTo>
                          <a:lnTo>
                            <a:pt x="1124644" y="128371"/>
                          </a:lnTo>
                          <a:lnTo>
                            <a:pt x="1125394" y="128159"/>
                          </a:lnTo>
                          <a:lnTo>
                            <a:pt x="1126098" y="127925"/>
                          </a:lnTo>
                          <a:lnTo>
                            <a:pt x="1126702" y="127725"/>
                          </a:lnTo>
                          <a:lnTo>
                            <a:pt x="1126857" y="127683"/>
                          </a:lnTo>
                          <a:lnTo>
                            <a:pt x="1127360" y="127503"/>
                          </a:lnTo>
                          <a:lnTo>
                            <a:pt x="1127507" y="127472"/>
                          </a:lnTo>
                          <a:lnTo>
                            <a:pt x="1128165" y="127250"/>
                          </a:lnTo>
                          <a:lnTo>
                            <a:pt x="1128815" y="127054"/>
                          </a:lnTo>
                          <a:lnTo>
                            <a:pt x="1129573" y="126852"/>
                          </a:lnTo>
                          <a:lnTo>
                            <a:pt x="1130278" y="126617"/>
                          </a:lnTo>
                          <a:lnTo>
                            <a:pt x="1130881" y="126419"/>
                          </a:lnTo>
                          <a:lnTo>
                            <a:pt x="1131531" y="126209"/>
                          </a:lnTo>
                          <a:lnTo>
                            <a:pt x="1131686" y="126167"/>
                          </a:lnTo>
                          <a:lnTo>
                            <a:pt x="1132336" y="125957"/>
                          </a:lnTo>
                          <a:lnTo>
                            <a:pt x="1132994" y="125748"/>
                          </a:lnTo>
                          <a:lnTo>
                            <a:pt x="1133644" y="125554"/>
                          </a:lnTo>
                          <a:lnTo>
                            <a:pt x="1133799" y="125498"/>
                          </a:lnTo>
                          <a:lnTo>
                            <a:pt x="1134402" y="125339"/>
                          </a:lnTo>
                          <a:lnTo>
                            <a:pt x="1135107" y="125120"/>
                          </a:lnTo>
                          <a:lnTo>
                            <a:pt x="1135710" y="124907"/>
                          </a:lnTo>
                          <a:lnTo>
                            <a:pt x="1135857" y="124877"/>
                          </a:lnTo>
                          <a:lnTo>
                            <a:pt x="1136515" y="124656"/>
                          </a:lnTo>
                          <a:lnTo>
                            <a:pt x="1137165" y="124447"/>
                          </a:lnTo>
                          <a:lnTo>
                            <a:pt x="1137823" y="124253"/>
                          </a:lnTo>
                          <a:lnTo>
                            <a:pt x="1138573" y="124051"/>
                          </a:lnTo>
                          <a:lnTo>
                            <a:pt x="1139278" y="123812"/>
                          </a:lnTo>
                          <a:lnTo>
                            <a:pt x="1139881" y="123621"/>
                          </a:lnTo>
                          <a:lnTo>
                            <a:pt x="1140036" y="123579"/>
                          </a:lnTo>
                          <a:lnTo>
                            <a:pt x="1140686" y="123370"/>
                          </a:lnTo>
                          <a:lnTo>
                            <a:pt x="1141344" y="123150"/>
                          </a:lnTo>
                          <a:lnTo>
                            <a:pt x="1141994" y="122947"/>
                          </a:lnTo>
                          <a:lnTo>
                            <a:pt x="1142753" y="122756"/>
                          </a:lnTo>
                          <a:lnTo>
                            <a:pt x="1143457" y="122516"/>
                          </a:lnTo>
                          <a:lnTo>
                            <a:pt x="1144107" y="122323"/>
                          </a:lnTo>
                          <a:lnTo>
                            <a:pt x="1144308" y="122314"/>
                          </a:lnTo>
                          <a:lnTo>
                            <a:pt x="1144711" y="122119"/>
                          </a:lnTo>
                          <a:lnTo>
                            <a:pt x="1144866" y="122077"/>
                          </a:lnTo>
                          <a:lnTo>
                            <a:pt x="1145515" y="121869"/>
                          </a:lnTo>
                          <a:lnTo>
                            <a:pt x="1146174" y="121654"/>
                          </a:lnTo>
                          <a:lnTo>
                            <a:pt x="1146823" y="121462"/>
                          </a:lnTo>
                          <a:lnTo>
                            <a:pt x="1146978" y="121407"/>
                          </a:lnTo>
                          <a:lnTo>
                            <a:pt x="1147628" y="121215"/>
                          </a:lnTo>
                          <a:lnTo>
                            <a:pt x="1148286" y="121032"/>
                          </a:lnTo>
                          <a:lnTo>
                            <a:pt x="1148487" y="121023"/>
                          </a:lnTo>
                          <a:lnTo>
                            <a:pt x="1148890" y="120829"/>
                          </a:lnTo>
                          <a:lnTo>
                            <a:pt x="1149037" y="120799"/>
                          </a:lnTo>
                          <a:lnTo>
                            <a:pt x="1149695" y="120580"/>
                          </a:lnTo>
                          <a:lnTo>
                            <a:pt x="1150345" y="120372"/>
                          </a:lnTo>
                          <a:lnTo>
                            <a:pt x="1151003" y="120173"/>
                          </a:lnTo>
                          <a:lnTo>
                            <a:pt x="1151149" y="120123"/>
                          </a:lnTo>
                          <a:lnTo>
                            <a:pt x="1151753" y="119981"/>
                          </a:lnTo>
                          <a:lnTo>
                            <a:pt x="1152458" y="119735"/>
                          </a:lnTo>
                          <a:lnTo>
                            <a:pt x="1153115" y="119553"/>
                          </a:lnTo>
                          <a:lnTo>
                            <a:pt x="1153317" y="119545"/>
                          </a:lnTo>
                          <a:lnTo>
                            <a:pt x="1153866" y="119306"/>
                          </a:lnTo>
                          <a:lnTo>
                            <a:pt x="1154524" y="119088"/>
                          </a:lnTo>
                          <a:lnTo>
                            <a:pt x="1155174" y="118881"/>
                          </a:lnTo>
                          <a:lnTo>
                            <a:pt x="1155329" y="118839"/>
                          </a:lnTo>
                          <a:lnTo>
                            <a:pt x="1155832" y="118697"/>
                          </a:lnTo>
                          <a:lnTo>
                            <a:pt x="1155979" y="118633"/>
                          </a:lnTo>
                          <a:lnTo>
                            <a:pt x="1156637" y="118451"/>
                          </a:lnTo>
                          <a:lnTo>
                            <a:pt x="1157287" y="118261"/>
                          </a:lnTo>
                          <a:lnTo>
                            <a:pt x="1157488" y="118253"/>
                          </a:lnTo>
                          <a:lnTo>
                            <a:pt x="1158045" y="118025"/>
                          </a:lnTo>
                          <a:lnTo>
                            <a:pt x="1158695" y="117818"/>
                          </a:lnTo>
                          <a:lnTo>
                            <a:pt x="1159353" y="117600"/>
                          </a:lnTo>
                          <a:lnTo>
                            <a:pt x="1160003" y="117407"/>
                          </a:lnTo>
                          <a:lnTo>
                            <a:pt x="1160158" y="117353"/>
                          </a:lnTo>
                          <a:lnTo>
                            <a:pt x="1160808" y="117162"/>
                          </a:lnTo>
                          <a:lnTo>
                            <a:pt x="1161466" y="116981"/>
                          </a:lnTo>
                          <a:lnTo>
                            <a:pt x="1161667" y="116973"/>
                          </a:lnTo>
                          <a:lnTo>
                            <a:pt x="1162217" y="116759"/>
                          </a:lnTo>
                          <a:lnTo>
                            <a:pt x="1162875" y="116541"/>
                          </a:lnTo>
                          <a:lnTo>
                            <a:pt x="1163524" y="116335"/>
                          </a:lnTo>
                          <a:lnTo>
                            <a:pt x="1164183" y="116130"/>
                          </a:lnTo>
                          <a:lnTo>
                            <a:pt x="1164329" y="116089"/>
                          </a:lnTo>
                          <a:lnTo>
                            <a:pt x="1164987" y="115885"/>
                          </a:lnTo>
                          <a:lnTo>
                            <a:pt x="1165637" y="115696"/>
                          </a:lnTo>
                          <a:lnTo>
                            <a:pt x="1166295" y="115516"/>
                          </a:lnTo>
                          <a:lnTo>
                            <a:pt x="1166497" y="115508"/>
                          </a:lnTo>
                          <a:lnTo>
                            <a:pt x="1167046" y="115279"/>
                          </a:lnTo>
                          <a:lnTo>
                            <a:pt x="1167704" y="115063"/>
                          </a:lnTo>
                          <a:lnTo>
                            <a:pt x="1168354" y="114857"/>
                          </a:lnTo>
                          <a:lnTo>
                            <a:pt x="1168509" y="114817"/>
                          </a:lnTo>
                          <a:lnTo>
                            <a:pt x="1169159" y="114611"/>
                          </a:lnTo>
                          <a:lnTo>
                            <a:pt x="1169817" y="114424"/>
                          </a:lnTo>
                          <a:lnTo>
                            <a:pt x="1170467" y="114235"/>
                          </a:lnTo>
                          <a:lnTo>
                            <a:pt x="1170668" y="114228"/>
                          </a:lnTo>
                          <a:lnTo>
                            <a:pt x="1171225" y="114010"/>
                          </a:lnTo>
                          <a:lnTo>
                            <a:pt x="1171875" y="113805"/>
                          </a:lnTo>
                          <a:lnTo>
                            <a:pt x="1172533" y="113589"/>
                          </a:lnTo>
                          <a:lnTo>
                            <a:pt x="1173183" y="113389"/>
                          </a:lnTo>
                          <a:lnTo>
                            <a:pt x="1173338" y="113344"/>
                          </a:lnTo>
                          <a:lnTo>
                            <a:pt x="1173988" y="113147"/>
                          </a:lnTo>
                          <a:lnTo>
                            <a:pt x="1174646" y="112967"/>
                          </a:lnTo>
                          <a:lnTo>
                            <a:pt x="1174847" y="112960"/>
                          </a:lnTo>
                          <a:lnTo>
                            <a:pt x="1175397" y="112756"/>
                          </a:lnTo>
                          <a:lnTo>
                            <a:pt x="1176101" y="112537"/>
                          </a:lnTo>
                          <a:lnTo>
                            <a:pt x="1176705" y="112336"/>
                          </a:lnTo>
                          <a:lnTo>
                            <a:pt x="1177363" y="112124"/>
                          </a:lnTo>
                          <a:lnTo>
                            <a:pt x="1177510" y="112092"/>
                          </a:lnTo>
                          <a:lnTo>
                            <a:pt x="1178168" y="111882"/>
                          </a:lnTo>
                          <a:lnTo>
                            <a:pt x="1178818" y="111695"/>
                          </a:lnTo>
                          <a:lnTo>
                            <a:pt x="1179576" y="111493"/>
                          </a:lnTo>
                          <a:lnTo>
                            <a:pt x="1180226" y="111290"/>
                          </a:lnTo>
                          <a:lnTo>
                            <a:pt x="1180884" y="111075"/>
                          </a:lnTo>
                          <a:lnTo>
                            <a:pt x="1181534" y="110871"/>
                          </a:lnTo>
                          <a:lnTo>
                            <a:pt x="1181689" y="110831"/>
                          </a:lnTo>
                          <a:lnTo>
                            <a:pt x="1182339" y="110627"/>
                          </a:lnTo>
                          <a:lnTo>
                            <a:pt x="1182997" y="110434"/>
                          </a:lnTo>
                          <a:lnTo>
                            <a:pt x="1183647" y="110247"/>
                          </a:lnTo>
                          <a:lnTo>
                            <a:pt x="1184406" y="110032"/>
                          </a:lnTo>
                          <a:lnTo>
                            <a:pt x="1185110" y="109829"/>
                          </a:lnTo>
                          <a:lnTo>
                            <a:pt x="1185714" y="109615"/>
                          </a:lnTo>
                          <a:lnTo>
                            <a:pt x="1185861" y="109586"/>
                          </a:lnTo>
                          <a:lnTo>
                            <a:pt x="1186519" y="109372"/>
                          </a:lnTo>
                          <a:lnTo>
                            <a:pt x="1187168" y="109169"/>
                          </a:lnTo>
                          <a:lnTo>
                            <a:pt x="1187827" y="108991"/>
                          </a:lnTo>
                          <a:lnTo>
                            <a:pt x="1188577" y="108790"/>
                          </a:lnTo>
                          <a:lnTo>
                            <a:pt x="1189281" y="108565"/>
                          </a:lnTo>
                          <a:lnTo>
                            <a:pt x="1189885" y="108373"/>
                          </a:lnTo>
                          <a:lnTo>
                            <a:pt x="1190040" y="108333"/>
                          </a:lnTo>
                          <a:lnTo>
                            <a:pt x="1190543" y="108159"/>
                          </a:lnTo>
                          <a:lnTo>
                            <a:pt x="1190690" y="108131"/>
                          </a:lnTo>
                          <a:lnTo>
                            <a:pt x="1191348" y="107917"/>
                          </a:lnTo>
                          <a:lnTo>
                            <a:pt x="1191998" y="107729"/>
                          </a:lnTo>
                          <a:lnTo>
                            <a:pt x="1192757" y="107539"/>
                          </a:lnTo>
                          <a:lnTo>
                            <a:pt x="1193461" y="107313"/>
                          </a:lnTo>
                          <a:lnTo>
                            <a:pt x="1194065" y="107124"/>
                          </a:lnTo>
                          <a:lnTo>
                            <a:pt x="1194715" y="106922"/>
                          </a:lnTo>
                          <a:lnTo>
                            <a:pt x="1194870" y="106882"/>
                          </a:lnTo>
                          <a:lnTo>
                            <a:pt x="1195519" y="106681"/>
                          </a:lnTo>
                          <a:lnTo>
                            <a:pt x="1196178" y="106480"/>
                          </a:lnTo>
                          <a:lnTo>
                            <a:pt x="1196828" y="106295"/>
                          </a:lnTo>
                          <a:lnTo>
                            <a:pt x="1196983" y="106242"/>
                          </a:lnTo>
                          <a:lnTo>
                            <a:pt x="1197586" y="106091"/>
                          </a:lnTo>
                          <a:lnTo>
                            <a:pt x="1198291" y="105881"/>
                          </a:lnTo>
                          <a:lnTo>
                            <a:pt x="1198894" y="105677"/>
                          </a:lnTo>
                          <a:lnTo>
                            <a:pt x="1199041" y="105649"/>
                          </a:lnTo>
                          <a:lnTo>
                            <a:pt x="1199699" y="105436"/>
                          </a:lnTo>
                          <a:lnTo>
                            <a:pt x="1200349" y="105235"/>
                          </a:lnTo>
                          <a:lnTo>
                            <a:pt x="1201007" y="105050"/>
                          </a:lnTo>
                          <a:lnTo>
                            <a:pt x="1201758" y="104860"/>
                          </a:lnTo>
                          <a:lnTo>
                            <a:pt x="1202462" y="104628"/>
                          </a:lnTo>
                          <a:lnTo>
                            <a:pt x="1203066" y="104447"/>
                          </a:lnTo>
                          <a:lnTo>
                            <a:pt x="1203221" y="104408"/>
                          </a:lnTo>
                          <a:lnTo>
                            <a:pt x="1203871" y="104207"/>
                          </a:lnTo>
                          <a:lnTo>
                            <a:pt x="1204529" y="103995"/>
                          </a:lnTo>
                          <a:lnTo>
                            <a:pt x="1205179" y="103800"/>
                          </a:lnTo>
                          <a:lnTo>
                            <a:pt x="1205937" y="103621"/>
                          </a:lnTo>
                          <a:lnTo>
                            <a:pt x="1206642" y="103388"/>
                          </a:lnTo>
                          <a:lnTo>
                            <a:pt x="1207292" y="103205"/>
                          </a:lnTo>
                          <a:lnTo>
                            <a:pt x="1207493" y="103201"/>
                          </a:lnTo>
                          <a:lnTo>
                            <a:pt x="1207895" y="103009"/>
                          </a:lnTo>
                          <a:lnTo>
                            <a:pt x="1208050" y="102970"/>
                          </a:lnTo>
                          <a:lnTo>
                            <a:pt x="1208700" y="102770"/>
                          </a:lnTo>
                          <a:lnTo>
                            <a:pt x="1209358" y="102562"/>
                          </a:lnTo>
                          <a:lnTo>
                            <a:pt x="1210008" y="102379"/>
                          </a:lnTo>
                          <a:lnTo>
                            <a:pt x="1210163" y="102326"/>
                          </a:lnTo>
                          <a:lnTo>
                            <a:pt x="1210813" y="102143"/>
                          </a:lnTo>
                          <a:lnTo>
                            <a:pt x="1211471" y="101969"/>
                          </a:lnTo>
                          <a:lnTo>
                            <a:pt x="1212075" y="101776"/>
                          </a:lnTo>
                          <a:lnTo>
                            <a:pt x="1212222" y="101748"/>
                          </a:lnTo>
                          <a:lnTo>
                            <a:pt x="1212880" y="101537"/>
                          </a:lnTo>
                          <a:lnTo>
                            <a:pt x="1213530" y="101338"/>
                          </a:lnTo>
                          <a:lnTo>
                            <a:pt x="1214188" y="101146"/>
                          </a:lnTo>
                          <a:lnTo>
                            <a:pt x="1214335" y="101100"/>
                          </a:lnTo>
                          <a:lnTo>
                            <a:pt x="1214838" y="100964"/>
                          </a:lnTo>
                          <a:lnTo>
                            <a:pt x="1214993" y="100910"/>
                          </a:lnTo>
                          <a:lnTo>
                            <a:pt x="1215643" y="100728"/>
                          </a:lnTo>
                          <a:lnTo>
                            <a:pt x="1216301" y="100555"/>
                          </a:lnTo>
                          <a:lnTo>
                            <a:pt x="1216502" y="100551"/>
                          </a:lnTo>
                          <a:lnTo>
                            <a:pt x="1217051" y="100320"/>
                          </a:lnTo>
                          <a:lnTo>
                            <a:pt x="1217710" y="100109"/>
                          </a:lnTo>
                          <a:lnTo>
                            <a:pt x="1218359" y="99911"/>
                          </a:lnTo>
                          <a:lnTo>
                            <a:pt x="1219018" y="99734"/>
                          </a:lnTo>
                          <a:lnTo>
                            <a:pt x="1219164" y="99673"/>
                          </a:lnTo>
                          <a:lnTo>
                            <a:pt x="1219823" y="99499"/>
                          </a:lnTo>
                          <a:lnTo>
                            <a:pt x="1220472" y="99318"/>
                          </a:lnTo>
                          <a:lnTo>
                            <a:pt x="1220674" y="99314"/>
                          </a:lnTo>
                          <a:lnTo>
                            <a:pt x="1221231" y="99094"/>
                          </a:lnTo>
                          <a:lnTo>
                            <a:pt x="1221881" y="98896"/>
                          </a:lnTo>
                          <a:lnTo>
                            <a:pt x="1222539" y="98686"/>
                          </a:lnTo>
                          <a:lnTo>
                            <a:pt x="1223189" y="98499"/>
                          </a:lnTo>
                          <a:lnTo>
                            <a:pt x="1223344" y="98449"/>
                          </a:lnTo>
                          <a:lnTo>
                            <a:pt x="1223994" y="98265"/>
                          </a:lnTo>
                          <a:lnTo>
                            <a:pt x="1224652" y="98093"/>
                          </a:lnTo>
                          <a:lnTo>
                            <a:pt x="1224854" y="98089"/>
                          </a:lnTo>
                          <a:lnTo>
                            <a:pt x="1225256" y="97910"/>
                          </a:lnTo>
                          <a:lnTo>
                            <a:pt x="1225403" y="97883"/>
                          </a:lnTo>
                          <a:lnTo>
                            <a:pt x="1226061" y="97674"/>
                          </a:lnTo>
                          <a:lnTo>
                            <a:pt x="1226711" y="97476"/>
                          </a:lnTo>
                          <a:lnTo>
                            <a:pt x="1227369" y="97277"/>
                          </a:lnTo>
                          <a:lnTo>
                            <a:pt x="1227516" y="97240"/>
                          </a:lnTo>
                          <a:lnTo>
                            <a:pt x="1228174" y="97043"/>
                          </a:lnTo>
                          <a:lnTo>
                            <a:pt x="1228824" y="96863"/>
                          </a:lnTo>
                          <a:lnTo>
                            <a:pt x="1229482" y="96691"/>
                          </a:lnTo>
                          <a:lnTo>
                            <a:pt x="1229683" y="96688"/>
                          </a:lnTo>
                          <a:lnTo>
                            <a:pt x="1230233" y="96467"/>
                          </a:lnTo>
                          <a:lnTo>
                            <a:pt x="1230891" y="96259"/>
                          </a:lnTo>
                          <a:lnTo>
                            <a:pt x="1231541" y="96062"/>
                          </a:lnTo>
                          <a:lnTo>
                            <a:pt x="1231696" y="96023"/>
                          </a:lnTo>
                          <a:lnTo>
                            <a:pt x="1232199" y="95878"/>
                          </a:lnTo>
                          <a:lnTo>
                            <a:pt x="1232345" y="95827"/>
                          </a:lnTo>
                          <a:lnTo>
                            <a:pt x="1233004" y="95645"/>
                          </a:lnTo>
                          <a:lnTo>
                            <a:pt x="1233654" y="95465"/>
                          </a:lnTo>
                          <a:lnTo>
                            <a:pt x="1233855" y="95463"/>
                          </a:lnTo>
                          <a:lnTo>
                            <a:pt x="1234412" y="95253"/>
                          </a:lnTo>
                          <a:lnTo>
                            <a:pt x="1235062" y="95056"/>
                          </a:lnTo>
                          <a:lnTo>
                            <a:pt x="1235720" y="94848"/>
                          </a:lnTo>
                          <a:lnTo>
                            <a:pt x="1236370" y="94654"/>
                          </a:lnTo>
                          <a:lnTo>
                            <a:pt x="1236525" y="94613"/>
                          </a:lnTo>
                          <a:lnTo>
                            <a:pt x="1237175" y="94422"/>
                          </a:lnTo>
                          <a:lnTo>
                            <a:pt x="1237833" y="94252"/>
                          </a:lnTo>
                          <a:lnTo>
                            <a:pt x="1238584" y="94054"/>
                          </a:lnTo>
                          <a:lnTo>
                            <a:pt x="1239242" y="93845"/>
                          </a:lnTo>
                          <a:lnTo>
                            <a:pt x="1239892" y="93650"/>
                          </a:lnTo>
                          <a:lnTo>
                            <a:pt x="1240550" y="93442"/>
                          </a:lnTo>
                          <a:lnTo>
                            <a:pt x="1240697" y="93416"/>
                          </a:lnTo>
                          <a:lnTo>
                            <a:pt x="1241355" y="93211"/>
                          </a:lnTo>
                          <a:lnTo>
                            <a:pt x="1242005" y="93033"/>
                          </a:lnTo>
                          <a:lnTo>
                            <a:pt x="1242663" y="92863"/>
                          </a:lnTo>
                          <a:lnTo>
                            <a:pt x="1242865" y="92861"/>
                          </a:lnTo>
                          <a:lnTo>
                            <a:pt x="1243414" y="92651"/>
                          </a:lnTo>
                          <a:lnTo>
                            <a:pt x="1244072" y="92443"/>
                          </a:lnTo>
                          <a:lnTo>
                            <a:pt x="1244722" y="92248"/>
                          </a:lnTo>
                          <a:lnTo>
                            <a:pt x="1244877" y="92210"/>
                          </a:lnTo>
                          <a:lnTo>
                            <a:pt x="1245527" y="92015"/>
                          </a:lnTo>
                          <a:lnTo>
                            <a:pt x="1246185" y="91826"/>
                          </a:lnTo>
                          <a:lnTo>
                            <a:pt x="1246835" y="91649"/>
                          </a:lnTo>
                          <a:lnTo>
                            <a:pt x="1247594" y="91447"/>
                          </a:lnTo>
                          <a:lnTo>
                            <a:pt x="1248298" y="91249"/>
                          </a:lnTo>
                          <a:lnTo>
                            <a:pt x="1248902" y="91046"/>
                          </a:lnTo>
                          <a:lnTo>
                            <a:pt x="1249048" y="91019"/>
                          </a:lnTo>
                          <a:lnTo>
                            <a:pt x="1249552" y="90851"/>
                          </a:lnTo>
                          <a:lnTo>
                            <a:pt x="1249707" y="90813"/>
                          </a:lnTo>
                          <a:lnTo>
                            <a:pt x="1250357" y="90619"/>
                          </a:lnTo>
                          <a:lnTo>
                            <a:pt x="1251015" y="90445"/>
                          </a:lnTo>
                          <a:lnTo>
                            <a:pt x="1251766" y="90259"/>
                          </a:lnTo>
                          <a:lnTo>
                            <a:pt x="1252470" y="90039"/>
                          </a:lnTo>
                          <a:lnTo>
                            <a:pt x="1253074" y="89858"/>
                          </a:lnTo>
                          <a:lnTo>
                            <a:pt x="1253732" y="89652"/>
                          </a:lnTo>
                          <a:lnTo>
                            <a:pt x="1253879" y="89626"/>
                          </a:lnTo>
                          <a:lnTo>
                            <a:pt x="1254537" y="89421"/>
                          </a:lnTo>
                          <a:lnTo>
                            <a:pt x="1255187" y="89237"/>
                          </a:lnTo>
                          <a:lnTo>
                            <a:pt x="1255945" y="89062"/>
                          </a:lnTo>
                          <a:lnTo>
                            <a:pt x="1256595" y="88868"/>
                          </a:lnTo>
                          <a:lnTo>
                            <a:pt x="1257254" y="88663"/>
                          </a:lnTo>
                          <a:lnTo>
                            <a:pt x="1257904" y="88469"/>
                          </a:lnTo>
                          <a:lnTo>
                            <a:pt x="1258058" y="88431"/>
                          </a:lnTo>
                          <a:lnTo>
                            <a:pt x="1258709" y="88238"/>
                          </a:lnTo>
                          <a:lnTo>
                            <a:pt x="1259367" y="88041"/>
                          </a:lnTo>
                          <a:lnTo>
                            <a:pt x="1260017" y="87865"/>
                          </a:lnTo>
                          <a:lnTo>
                            <a:pt x="1260775" y="87676"/>
                          </a:lnTo>
                          <a:lnTo>
                            <a:pt x="1261480" y="87470"/>
                          </a:lnTo>
                          <a:lnTo>
                            <a:pt x="1262083" y="87278"/>
                          </a:lnTo>
                          <a:lnTo>
                            <a:pt x="1262230" y="87252"/>
                          </a:lnTo>
                          <a:lnTo>
                            <a:pt x="1262888" y="87047"/>
                          </a:lnTo>
                          <a:lnTo>
                            <a:pt x="1263538" y="86854"/>
                          </a:lnTo>
                          <a:lnTo>
                            <a:pt x="1264196" y="86673"/>
                          </a:lnTo>
                          <a:lnTo>
                            <a:pt x="1264847" y="86498"/>
                          </a:lnTo>
                          <a:lnTo>
                            <a:pt x="1265002" y="86446"/>
                          </a:lnTo>
                          <a:lnTo>
                            <a:pt x="1265652" y="86270"/>
                          </a:lnTo>
                          <a:lnTo>
                            <a:pt x="1266255" y="86102"/>
                          </a:lnTo>
                          <a:lnTo>
                            <a:pt x="1266410" y="86064"/>
                          </a:lnTo>
                          <a:lnTo>
                            <a:pt x="1266913" y="85897"/>
                          </a:lnTo>
                          <a:lnTo>
                            <a:pt x="1267060" y="85872"/>
                          </a:lnTo>
                          <a:lnTo>
                            <a:pt x="1267718" y="85668"/>
                          </a:lnTo>
                          <a:lnTo>
                            <a:pt x="1268368" y="85476"/>
                          </a:lnTo>
                          <a:lnTo>
                            <a:pt x="1269027" y="85310"/>
                          </a:lnTo>
                          <a:lnTo>
                            <a:pt x="1269173" y="85249"/>
                          </a:lnTo>
                          <a:lnTo>
                            <a:pt x="1269832" y="85083"/>
                          </a:lnTo>
                          <a:lnTo>
                            <a:pt x="1270482" y="84909"/>
                          </a:lnTo>
                          <a:lnTo>
                            <a:pt x="1271085" y="84725"/>
                          </a:lnTo>
                          <a:lnTo>
                            <a:pt x="1271240" y="84688"/>
                          </a:lnTo>
                          <a:lnTo>
                            <a:pt x="1271890" y="84496"/>
                          </a:lnTo>
                          <a:lnTo>
                            <a:pt x="1272548" y="84292"/>
                          </a:lnTo>
                          <a:lnTo>
                            <a:pt x="1273199" y="84116"/>
                          </a:lnTo>
                          <a:lnTo>
                            <a:pt x="1273353" y="84064"/>
                          </a:lnTo>
                          <a:lnTo>
                            <a:pt x="1273957" y="83939"/>
                          </a:lnTo>
                          <a:lnTo>
                            <a:pt x="1274662" y="83725"/>
                          </a:lnTo>
                          <a:lnTo>
                            <a:pt x="1275265" y="83544"/>
                          </a:lnTo>
                          <a:lnTo>
                            <a:pt x="1275412" y="83519"/>
                          </a:lnTo>
                          <a:lnTo>
                            <a:pt x="1276070" y="83316"/>
                          </a:lnTo>
                          <a:lnTo>
                            <a:pt x="1276720" y="83124"/>
                          </a:lnTo>
                          <a:lnTo>
                            <a:pt x="1277378" y="82935"/>
                          </a:lnTo>
                          <a:lnTo>
                            <a:pt x="1278028" y="82762"/>
                          </a:lnTo>
                          <a:lnTo>
                            <a:pt x="1278183" y="82710"/>
                          </a:lnTo>
                          <a:lnTo>
                            <a:pt x="1278833" y="82536"/>
                          </a:lnTo>
                          <a:lnTo>
                            <a:pt x="1279492" y="82372"/>
                          </a:lnTo>
                          <a:lnTo>
                            <a:pt x="1279693" y="82372"/>
                          </a:lnTo>
                          <a:lnTo>
                            <a:pt x="1280242" y="82151"/>
                          </a:lnTo>
                          <a:lnTo>
                            <a:pt x="1280900" y="81949"/>
                          </a:lnTo>
                          <a:lnTo>
                            <a:pt x="1281550" y="81758"/>
                          </a:lnTo>
                          <a:lnTo>
                            <a:pt x="1282209" y="81584"/>
                          </a:lnTo>
                          <a:lnTo>
                            <a:pt x="1282355" y="81530"/>
                          </a:lnTo>
                          <a:lnTo>
                            <a:pt x="1283013" y="81360"/>
                          </a:lnTo>
                          <a:lnTo>
                            <a:pt x="1283664" y="81187"/>
                          </a:lnTo>
                          <a:lnTo>
                            <a:pt x="1283865" y="81187"/>
                          </a:lnTo>
                          <a:lnTo>
                            <a:pt x="1284267" y="81015"/>
                          </a:lnTo>
                          <a:lnTo>
                            <a:pt x="1284422" y="80978"/>
                          </a:lnTo>
                          <a:lnTo>
                            <a:pt x="1285072" y="80788"/>
                          </a:lnTo>
                          <a:lnTo>
                            <a:pt x="1285730" y="80586"/>
                          </a:lnTo>
                          <a:lnTo>
                            <a:pt x="1286380" y="80402"/>
                          </a:lnTo>
                          <a:lnTo>
                            <a:pt x="1286535" y="80359"/>
                          </a:lnTo>
                          <a:lnTo>
                            <a:pt x="1287185" y="80177"/>
                          </a:lnTo>
                          <a:lnTo>
                            <a:pt x="1287844" y="80014"/>
                          </a:lnTo>
                          <a:lnTo>
                            <a:pt x="1288493" y="79842"/>
                          </a:lnTo>
                          <a:lnTo>
                            <a:pt x="1288695" y="79843"/>
                          </a:lnTo>
                          <a:lnTo>
                            <a:pt x="1289252" y="79619"/>
                          </a:lnTo>
                          <a:lnTo>
                            <a:pt x="1289902" y="79429"/>
                          </a:lnTo>
                          <a:lnTo>
                            <a:pt x="1290561" y="79231"/>
                          </a:lnTo>
                          <a:lnTo>
                            <a:pt x="1291211" y="79059"/>
                          </a:lnTo>
                          <a:lnTo>
                            <a:pt x="1291365" y="79007"/>
                          </a:lnTo>
                          <a:lnTo>
                            <a:pt x="1292016" y="78836"/>
                          </a:lnTo>
                          <a:lnTo>
                            <a:pt x="1292674" y="78673"/>
                          </a:lnTo>
                          <a:lnTo>
                            <a:pt x="1292875" y="78674"/>
                          </a:lnTo>
                          <a:lnTo>
                            <a:pt x="1293424" y="78464"/>
                          </a:lnTo>
                          <a:lnTo>
                            <a:pt x="1294083" y="78264"/>
                          </a:lnTo>
                          <a:lnTo>
                            <a:pt x="1294733" y="78075"/>
                          </a:lnTo>
                          <a:lnTo>
                            <a:pt x="1295391" y="77893"/>
                          </a:lnTo>
                          <a:lnTo>
                            <a:pt x="1295538" y="77849"/>
                          </a:lnTo>
                          <a:lnTo>
                            <a:pt x="1296196" y="77670"/>
                          </a:lnTo>
                          <a:lnTo>
                            <a:pt x="1296846" y="77499"/>
                          </a:lnTo>
                          <a:lnTo>
                            <a:pt x="1297504" y="77337"/>
                          </a:lnTo>
                          <a:lnTo>
                            <a:pt x="1297705" y="77338"/>
                          </a:lnTo>
                          <a:lnTo>
                            <a:pt x="1298255" y="77113"/>
                          </a:lnTo>
                          <a:lnTo>
                            <a:pt x="1298913" y="76913"/>
                          </a:lnTo>
                          <a:lnTo>
                            <a:pt x="1299563" y="76724"/>
                          </a:lnTo>
                          <a:lnTo>
                            <a:pt x="1299718" y="76688"/>
                          </a:lnTo>
                          <a:lnTo>
                            <a:pt x="1300368" y="76500"/>
                          </a:lnTo>
                          <a:lnTo>
                            <a:pt x="1301026" y="76336"/>
                          </a:lnTo>
                          <a:lnTo>
                            <a:pt x="1301676" y="76166"/>
                          </a:lnTo>
                          <a:lnTo>
                            <a:pt x="1301877" y="76167"/>
                          </a:lnTo>
                          <a:lnTo>
                            <a:pt x="1302435" y="75955"/>
                          </a:lnTo>
                          <a:lnTo>
                            <a:pt x="1303085" y="75767"/>
                          </a:lnTo>
                          <a:lnTo>
                            <a:pt x="1303743" y="75567"/>
                          </a:lnTo>
                          <a:lnTo>
                            <a:pt x="1303890" y="75543"/>
                          </a:lnTo>
                          <a:lnTo>
                            <a:pt x="1304393" y="75390"/>
                          </a:lnTo>
                          <a:lnTo>
                            <a:pt x="1304548" y="75343"/>
                          </a:lnTo>
                          <a:lnTo>
                            <a:pt x="1305198" y="75169"/>
                          </a:lnTo>
                          <a:lnTo>
                            <a:pt x="1305856" y="75007"/>
                          </a:lnTo>
                          <a:lnTo>
                            <a:pt x="1306057" y="75009"/>
                          </a:lnTo>
                          <a:lnTo>
                            <a:pt x="1306607" y="74811"/>
                          </a:lnTo>
                          <a:lnTo>
                            <a:pt x="1307265" y="74612"/>
                          </a:lnTo>
                          <a:lnTo>
                            <a:pt x="1307915" y="74424"/>
                          </a:lnTo>
                          <a:lnTo>
                            <a:pt x="1308070" y="74389"/>
                          </a:lnTo>
                          <a:lnTo>
                            <a:pt x="1308573" y="74234"/>
                          </a:lnTo>
                          <a:lnTo>
                            <a:pt x="1308720" y="74201"/>
                          </a:lnTo>
                          <a:lnTo>
                            <a:pt x="1309378" y="74013"/>
                          </a:lnTo>
                          <a:lnTo>
                            <a:pt x="1310028" y="73843"/>
                          </a:lnTo>
                          <a:lnTo>
                            <a:pt x="1310787" y="73660"/>
                          </a:lnTo>
                          <a:lnTo>
                            <a:pt x="1311437" y="73473"/>
                          </a:lnTo>
                          <a:lnTo>
                            <a:pt x="1312095" y="73273"/>
                          </a:lnTo>
                          <a:lnTo>
                            <a:pt x="1312745" y="73087"/>
                          </a:lnTo>
                          <a:lnTo>
                            <a:pt x="1312900" y="73051"/>
                          </a:lnTo>
                          <a:lnTo>
                            <a:pt x="1313550" y="72864"/>
                          </a:lnTo>
                          <a:lnTo>
                            <a:pt x="1314208" y="72692"/>
                          </a:lnTo>
                          <a:lnTo>
                            <a:pt x="1314859" y="72523"/>
                          </a:lnTo>
                          <a:lnTo>
                            <a:pt x="1315013" y="72472"/>
                          </a:lnTo>
                          <a:lnTo>
                            <a:pt x="1315617" y="72324"/>
                          </a:lnTo>
                          <a:lnTo>
                            <a:pt x="1316267" y="72138"/>
                          </a:lnTo>
                          <a:lnTo>
                            <a:pt x="1316925" y="71940"/>
                          </a:lnTo>
                          <a:lnTo>
                            <a:pt x="1317072" y="71916"/>
                          </a:lnTo>
                          <a:lnTo>
                            <a:pt x="1317730" y="71718"/>
                          </a:lnTo>
                          <a:lnTo>
                            <a:pt x="1318380" y="71534"/>
                          </a:lnTo>
                          <a:lnTo>
                            <a:pt x="1319039" y="71375"/>
                          </a:lnTo>
                          <a:lnTo>
                            <a:pt x="1319789" y="71191"/>
                          </a:lnTo>
                          <a:lnTo>
                            <a:pt x="1320494" y="70988"/>
                          </a:lnTo>
                          <a:lnTo>
                            <a:pt x="1321098" y="70808"/>
                          </a:lnTo>
                          <a:lnTo>
                            <a:pt x="1321252" y="70772"/>
                          </a:lnTo>
                          <a:lnTo>
                            <a:pt x="1321903" y="70587"/>
                          </a:lnTo>
                          <a:lnTo>
                            <a:pt x="1322561" y="70389"/>
                          </a:lnTo>
                          <a:lnTo>
                            <a:pt x="1323211" y="70221"/>
                          </a:lnTo>
                          <a:lnTo>
                            <a:pt x="1323970" y="70050"/>
                          </a:lnTo>
                          <a:lnTo>
                            <a:pt x="1324674" y="69844"/>
                          </a:lnTo>
                          <a:lnTo>
                            <a:pt x="1325278" y="69667"/>
                          </a:lnTo>
                          <a:lnTo>
                            <a:pt x="1325928" y="69482"/>
                          </a:lnTo>
                          <a:lnTo>
                            <a:pt x="1326083" y="69446"/>
                          </a:lnTo>
                          <a:lnTo>
                            <a:pt x="1326733" y="69261"/>
                          </a:lnTo>
                          <a:lnTo>
                            <a:pt x="1327391" y="69080"/>
                          </a:lnTo>
                          <a:lnTo>
                            <a:pt x="1328041" y="68913"/>
                          </a:lnTo>
                          <a:lnTo>
                            <a:pt x="1328196" y="68862"/>
                          </a:lnTo>
                          <a:lnTo>
                            <a:pt x="1328800" y="68727"/>
                          </a:lnTo>
                          <a:lnTo>
                            <a:pt x="1329504" y="68537"/>
                          </a:lnTo>
                          <a:lnTo>
                            <a:pt x="1330108" y="68345"/>
                          </a:lnTo>
                          <a:lnTo>
                            <a:pt x="1330255" y="68322"/>
                          </a:lnTo>
                          <a:lnTo>
                            <a:pt x="1330913" y="68125"/>
                          </a:lnTo>
                          <a:lnTo>
                            <a:pt x="1331563" y="67941"/>
                          </a:lnTo>
                          <a:lnTo>
                            <a:pt x="1332221" y="67775"/>
                          </a:lnTo>
                          <a:lnTo>
                            <a:pt x="1332972" y="67605"/>
                          </a:lnTo>
                          <a:lnTo>
                            <a:pt x="1333677" y="67392"/>
                          </a:lnTo>
                          <a:lnTo>
                            <a:pt x="1334280" y="67224"/>
                          </a:lnTo>
                          <a:lnTo>
                            <a:pt x="1334435" y="67189"/>
                          </a:lnTo>
                          <a:lnTo>
                            <a:pt x="1335085" y="67005"/>
                          </a:lnTo>
                          <a:lnTo>
                            <a:pt x="1335744" y="66808"/>
                          </a:lnTo>
                          <a:lnTo>
                            <a:pt x="1336394" y="66632"/>
                          </a:lnTo>
                          <a:lnTo>
                            <a:pt x="1337152" y="66474"/>
                          </a:lnTo>
                          <a:lnTo>
                            <a:pt x="1337857" y="66258"/>
                          </a:lnTo>
                          <a:lnTo>
                            <a:pt x="1338507" y="66093"/>
                          </a:lnTo>
                          <a:lnTo>
                            <a:pt x="1338708" y="66096"/>
                          </a:lnTo>
                          <a:lnTo>
                            <a:pt x="1339111" y="65910"/>
                          </a:lnTo>
                          <a:lnTo>
                            <a:pt x="1339266" y="65875"/>
                          </a:lnTo>
                          <a:lnTo>
                            <a:pt x="1339916" y="65692"/>
                          </a:lnTo>
                          <a:lnTo>
                            <a:pt x="1340574" y="65500"/>
                          </a:lnTo>
                          <a:lnTo>
                            <a:pt x="1341224" y="65335"/>
                          </a:lnTo>
                          <a:lnTo>
                            <a:pt x="1341379" y="65285"/>
                          </a:lnTo>
                          <a:lnTo>
                            <a:pt x="1342029" y="65119"/>
                          </a:lnTo>
                          <a:lnTo>
                            <a:pt x="1342687" y="64963"/>
                          </a:lnTo>
                          <a:lnTo>
                            <a:pt x="1343291" y="64784"/>
                          </a:lnTo>
                          <a:lnTo>
                            <a:pt x="1343438" y="64761"/>
                          </a:lnTo>
                          <a:lnTo>
                            <a:pt x="1344096" y="64566"/>
                          </a:lnTo>
                          <a:lnTo>
                            <a:pt x="1344746" y="64383"/>
                          </a:lnTo>
                          <a:lnTo>
                            <a:pt x="1345405" y="64207"/>
                          </a:lnTo>
                          <a:lnTo>
                            <a:pt x="1345551" y="64165"/>
                          </a:lnTo>
                          <a:lnTo>
                            <a:pt x="1346055" y="64042"/>
                          </a:lnTo>
                          <a:lnTo>
                            <a:pt x="1346210" y="63992"/>
                          </a:lnTo>
                          <a:lnTo>
                            <a:pt x="1346860" y="63828"/>
                          </a:lnTo>
                          <a:lnTo>
                            <a:pt x="1347518" y="63672"/>
                          </a:lnTo>
                          <a:lnTo>
                            <a:pt x="1347719" y="63676"/>
                          </a:lnTo>
                          <a:lnTo>
                            <a:pt x="1348268" y="63455"/>
                          </a:lnTo>
                          <a:lnTo>
                            <a:pt x="1348927" y="63261"/>
                          </a:lnTo>
                          <a:lnTo>
                            <a:pt x="1349577" y="63078"/>
                          </a:lnTo>
                          <a:lnTo>
                            <a:pt x="1350235" y="62919"/>
                          </a:lnTo>
                          <a:lnTo>
                            <a:pt x="1350382" y="62861"/>
                          </a:lnTo>
                          <a:lnTo>
                            <a:pt x="1351040" y="62705"/>
                          </a:lnTo>
                          <a:lnTo>
                            <a:pt x="1351690" y="62540"/>
                          </a:lnTo>
                          <a:lnTo>
                            <a:pt x="1351891" y="62545"/>
                          </a:lnTo>
                          <a:lnTo>
                            <a:pt x="1352449" y="62337"/>
                          </a:lnTo>
                          <a:lnTo>
                            <a:pt x="1353099" y="62154"/>
                          </a:lnTo>
                          <a:lnTo>
                            <a:pt x="1353757" y="61960"/>
                          </a:lnTo>
                          <a:lnTo>
                            <a:pt x="1354407" y="61789"/>
                          </a:lnTo>
                          <a:lnTo>
                            <a:pt x="1354562" y="61744"/>
                          </a:lnTo>
                          <a:lnTo>
                            <a:pt x="1355212" y="61575"/>
                          </a:lnTo>
                          <a:lnTo>
                            <a:pt x="1355871" y="61421"/>
                          </a:lnTo>
                          <a:lnTo>
                            <a:pt x="1356072" y="61425"/>
                          </a:lnTo>
                          <a:lnTo>
                            <a:pt x="1356474" y="61255"/>
                          </a:lnTo>
                          <a:lnTo>
                            <a:pt x="1356621" y="61233"/>
                          </a:lnTo>
                          <a:lnTo>
                            <a:pt x="1357279" y="61039"/>
                          </a:lnTo>
                          <a:lnTo>
                            <a:pt x="1357929" y="60857"/>
                          </a:lnTo>
                          <a:lnTo>
                            <a:pt x="1358588" y="60672"/>
                          </a:lnTo>
                          <a:lnTo>
                            <a:pt x="1358734" y="60641"/>
                          </a:lnTo>
                          <a:lnTo>
                            <a:pt x="1359393" y="60459"/>
                          </a:lnTo>
                          <a:lnTo>
                            <a:pt x="1360043" y="60296"/>
                          </a:lnTo>
                          <a:lnTo>
                            <a:pt x="1360701" y="60142"/>
                          </a:lnTo>
                          <a:lnTo>
                            <a:pt x="1360902" y="60147"/>
                          </a:lnTo>
                          <a:lnTo>
                            <a:pt x="1361452" y="59938"/>
                          </a:lnTo>
                          <a:lnTo>
                            <a:pt x="1362110" y="59745"/>
                          </a:lnTo>
                          <a:lnTo>
                            <a:pt x="1362760" y="59564"/>
                          </a:lnTo>
                          <a:lnTo>
                            <a:pt x="1362915" y="59530"/>
                          </a:lnTo>
                          <a:lnTo>
                            <a:pt x="1363418" y="59395"/>
                          </a:lnTo>
                          <a:lnTo>
                            <a:pt x="1363565" y="59349"/>
                          </a:lnTo>
                          <a:lnTo>
                            <a:pt x="1364223" y="59183"/>
                          </a:lnTo>
                          <a:lnTo>
                            <a:pt x="1364873" y="59020"/>
                          </a:lnTo>
                          <a:lnTo>
                            <a:pt x="1365075" y="59025"/>
                          </a:lnTo>
                          <a:lnTo>
                            <a:pt x="1365632" y="58829"/>
                          </a:lnTo>
                          <a:lnTo>
                            <a:pt x="1366282" y="58649"/>
                          </a:lnTo>
                          <a:lnTo>
                            <a:pt x="1366941" y="58456"/>
                          </a:lnTo>
                          <a:lnTo>
                            <a:pt x="1367591" y="58276"/>
                          </a:lnTo>
                          <a:lnTo>
                            <a:pt x="1367745" y="58242"/>
                          </a:lnTo>
                          <a:lnTo>
                            <a:pt x="1368396" y="58063"/>
                          </a:lnTo>
                          <a:lnTo>
                            <a:pt x="1369054" y="57911"/>
                          </a:lnTo>
                          <a:lnTo>
                            <a:pt x="1369255" y="57916"/>
                          </a:lnTo>
                          <a:lnTo>
                            <a:pt x="1369805" y="57735"/>
                          </a:lnTo>
                          <a:lnTo>
                            <a:pt x="1370463" y="57543"/>
                          </a:lnTo>
                          <a:lnTo>
                            <a:pt x="1371113" y="57363"/>
                          </a:lnTo>
                          <a:lnTo>
                            <a:pt x="1371771" y="57171"/>
                          </a:lnTo>
                          <a:lnTo>
                            <a:pt x="1371918" y="57150"/>
                          </a:lnTo>
                          <a:lnTo>
                            <a:pt x="1372576" y="56957"/>
                          </a:lnTo>
                          <a:lnTo>
                            <a:pt x="1373226" y="56795"/>
                          </a:lnTo>
                          <a:lnTo>
                            <a:pt x="1373884" y="56643"/>
                          </a:lnTo>
                          <a:lnTo>
                            <a:pt x="1374086" y="56648"/>
                          </a:lnTo>
                          <a:lnTo>
                            <a:pt x="1374635" y="56453"/>
                          </a:lnTo>
                          <a:lnTo>
                            <a:pt x="1375293" y="56262"/>
                          </a:lnTo>
                          <a:lnTo>
                            <a:pt x="1375943" y="56082"/>
                          </a:lnTo>
                          <a:lnTo>
                            <a:pt x="1376099" y="56048"/>
                          </a:lnTo>
                          <a:lnTo>
                            <a:pt x="1376748" y="55869"/>
                          </a:lnTo>
                          <a:lnTo>
                            <a:pt x="1377407" y="55692"/>
                          </a:lnTo>
                          <a:lnTo>
                            <a:pt x="1378057" y="55531"/>
                          </a:lnTo>
                          <a:lnTo>
                            <a:pt x="1378816" y="55354"/>
                          </a:lnTo>
                          <a:lnTo>
                            <a:pt x="1379520" y="55169"/>
                          </a:lnTo>
                          <a:lnTo>
                            <a:pt x="1380124" y="54984"/>
                          </a:lnTo>
                          <a:lnTo>
                            <a:pt x="1380774" y="54805"/>
                          </a:lnTo>
                          <a:lnTo>
                            <a:pt x="1380929" y="54772"/>
                          </a:lnTo>
                          <a:lnTo>
                            <a:pt x="1381579" y="54593"/>
                          </a:lnTo>
                          <a:lnTo>
                            <a:pt x="1382237" y="54431"/>
                          </a:lnTo>
                          <a:lnTo>
                            <a:pt x="1382988" y="54270"/>
                          </a:lnTo>
                          <a:lnTo>
                            <a:pt x="1383693" y="54062"/>
                          </a:lnTo>
                          <a:lnTo>
                            <a:pt x="1384296" y="53901"/>
                          </a:lnTo>
                          <a:lnTo>
                            <a:pt x="1384954" y="53711"/>
                          </a:lnTo>
                          <a:lnTo>
                            <a:pt x="1385101" y="53690"/>
                          </a:lnTo>
                          <a:lnTo>
                            <a:pt x="1385760" y="53499"/>
                          </a:lnTo>
                          <a:lnTo>
                            <a:pt x="1386410" y="53326"/>
                          </a:lnTo>
                          <a:lnTo>
                            <a:pt x="1387068" y="53176"/>
                          </a:lnTo>
                          <a:lnTo>
                            <a:pt x="1387269" y="53182"/>
                          </a:lnTo>
                          <a:lnTo>
                            <a:pt x="1387819" y="53000"/>
                          </a:lnTo>
                          <a:lnTo>
                            <a:pt x="1388523" y="52807"/>
                          </a:lnTo>
                          <a:lnTo>
                            <a:pt x="1389127" y="52631"/>
                          </a:lnTo>
                          <a:lnTo>
                            <a:pt x="1389282" y="52598"/>
                          </a:lnTo>
                          <a:lnTo>
                            <a:pt x="1389932" y="52420"/>
                          </a:lnTo>
                          <a:lnTo>
                            <a:pt x="1390591" y="52233"/>
                          </a:lnTo>
                          <a:lnTo>
                            <a:pt x="1391241" y="52073"/>
                          </a:lnTo>
                          <a:lnTo>
                            <a:pt x="1391999" y="51910"/>
                          </a:lnTo>
                          <a:lnTo>
                            <a:pt x="1392704" y="51715"/>
                          </a:lnTo>
                          <a:lnTo>
                            <a:pt x="1393308" y="51543"/>
                          </a:lnTo>
                          <a:lnTo>
                            <a:pt x="1393455" y="51522"/>
                          </a:lnTo>
                          <a:lnTo>
                            <a:pt x="1393958" y="51366"/>
                          </a:lnTo>
                          <a:lnTo>
                            <a:pt x="1394113" y="51333"/>
                          </a:lnTo>
                          <a:lnTo>
                            <a:pt x="1394763" y="51155"/>
                          </a:lnTo>
                          <a:lnTo>
                            <a:pt x="1395421" y="50983"/>
                          </a:lnTo>
                          <a:lnTo>
                            <a:pt x="1396071" y="50825"/>
                          </a:lnTo>
                          <a:lnTo>
                            <a:pt x="1396226" y="50776"/>
                          </a:lnTo>
                          <a:lnTo>
                            <a:pt x="1396876" y="50617"/>
                          </a:lnTo>
                          <a:lnTo>
                            <a:pt x="1397535" y="50468"/>
                          </a:lnTo>
                          <a:lnTo>
                            <a:pt x="1398138" y="50281"/>
                          </a:lnTo>
                          <a:lnTo>
                            <a:pt x="1398285" y="50261"/>
                          </a:lnTo>
                          <a:lnTo>
                            <a:pt x="1398943" y="50072"/>
                          </a:lnTo>
                          <a:lnTo>
                            <a:pt x="1399594" y="49895"/>
                          </a:lnTo>
                          <a:lnTo>
                            <a:pt x="1400252" y="49739"/>
                          </a:lnTo>
                          <a:lnTo>
                            <a:pt x="1400399" y="49685"/>
                          </a:lnTo>
                          <a:lnTo>
                            <a:pt x="1401003" y="49577"/>
                          </a:lnTo>
                          <a:lnTo>
                            <a:pt x="1401707" y="49374"/>
                          </a:lnTo>
                          <a:lnTo>
                            <a:pt x="1402311" y="49212"/>
                          </a:lnTo>
                          <a:lnTo>
                            <a:pt x="1402466" y="49179"/>
                          </a:lnTo>
                          <a:lnTo>
                            <a:pt x="1403116" y="49003"/>
                          </a:lnTo>
                          <a:lnTo>
                            <a:pt x="1403774" y="48814"/>
                          </a:lnTo>
                          <a:lnTo>
                            <a:pt x="1404424" y="48646"/>
                          </a:lnTo>
                          <a:lnTo>
                            <a:pt x="1405183" y="48498"/>
                          </a:lnTo>
                          <a:lnTo>
                            <a:pt x="1405888" y="48292"/>
                          </a:lnTo>
                          <a:lnTo>
                            <a:pt x="1406492" y="48134"/>
                          </a:lnTo>
                          <a:lnTo>
                            <a:pt x="1406639" y="48113"/>
                          </a:lnTo>
                          <a:lnTo>
                            <a:pt x="1407297" y="47925"/>
                          </a:lnTo>
                          <a:lnTo>
                            <a:pt x="1407947" y="47749"/>
                          </a:lnTo>
                          <a:lnTo>
                            <a:pt x="1408605" y="47567"/>
                          </a:lnTo>
                          <a:lnTo>
                            <a:pt x="1409255" y="47409"/>
                          </a:lnTo>
                          <a:lnTo>
                            <a:pt x="1409410" y="47361"/>
                          </a:lnTo>
                          <a:lnTo>
                            <a:pt x="1410060" y="47203"/>
                          </a:lnTo>
                          <a:lnTo>
                            <a:pt x="1410719" y="47056"/>
                          </a:lnTo>
                          <a:lnTo>
                            <a:pt x="1410920" y="47064"/>
                          </a:lnTo>
                          <a:lnTo>
                            <a:pt x="1411322" y="46883"/>
                          </a:lnTo>
                          <a:lnTo>
                            <a:pt x="1411469" y="46862"/>
                          </a:lnTo>
                          <a:lnTo>
                            <a:pt x="1412128" y="46675"/>
                          </a:lnTo>
                          <a:lnTo>
                            <a:pt x="1412778" y="46500"/>
                          </a:lnTo>
                          <a:lnTo>
                            <a:pt x="1413436" y="46333"/>
                          </a:lnTo>
                          <a:lnTo>
                            <a:pt x="1413583" y="46292"/>
                          </a:lnTo>
                          <a:lnTo>
                            <a:pt x="1414241" y="46128"/>
                          </a:lnTo>
                          <a:lnTo>
                            <a:pt x="1414891" y="45971"/>
                          </a:lnTo>
                          <a:lnTo>
                            <a:pt x="1415495" y="45823"/>
                          </a:lnTo>
                          <a:lnTo>
                            <a:pt x="1415650" y="45791"/>
                          </a:lnTo>
                          <a:lnTo>
                            <a:pt x="1416300" y="45616"/>
                          </a:lnTo>
                          <a:lnTo>
                            <a:pt x="1416958" y="45429"/>
                          </a:lnTo>
                          <a:lnTo>
                            <a:pt x="1417609" y="45254"/>
                          </a:lnTo>
                          <a:lnTo>
                            <a:pt x="1417763" y="45222"/>
                          </a:lnTo>
                          <a:lnTo>
                            <a:pt x="1418267" y="45104"/>
                          </a:lnTo>
                          <a:lnTo>
                            <a:pt x="1418414" y="45047"/>
                          </a:lnTo>
                          <a:lnTo>
                            <a:pt x="1419072" y="44899"/>
                          </a:lnTo>
                          <a:lnTo>
                            <a:pt x="1419722" y="44743"/>
                          </a:lnTo>
                          <a:lnTo>
                            <a:pt x="1419923" y="44751"/>
                          </a:lnTo>
                          <a:lnTo>
                            <a:pt x="1420481" y="44548"/>
                          </a:lnTo>
                          <a:lnTo>
                            <a:pt x="1421131" y="44374"/>
                          </a:lnTo>
                          <a:lnTo>
                            <a:pt x="1421789" y="44187"/>
                          </a:lnTo>
                          <a:lnTo>
                            <a:pt x="1422439" y="44024"/>
                          </a:lnTo>
                          <a:lnTo>
                            <a:pt x="1422594" y="43980"/>
                          </a:lnTo>
                          <a:lnTo>
                            <a:pt x="1423245" y="43820"/>
                          </a:lnTo>
                          <a:lnTo>
                            <a:pt x="1423903" y="43674"/>
                          </a:lnTo>
                          <a:lnTo>
                            <a:pt x="1424104" y="43683"/>
                          </a:lnTo>
                          <a:lnTo>
                            <a:pt x="1424654" y="43495"/>
                          </a:lnTo>
                          <a:lnTo>
                            <a:pt x="1425312" y="43309"/>
                          </a:lnTo>
                          <a:lnTo>
                            <a:pt x="1425962" y="43135"/>
                          </a:lnTo>
                          <a:lnTo>
                            <a:pt x="1426620" y="42957"/>
                          </a:lnTo>
                          <a:lnTo>
                            <a:pt x="1426767" y="42929"/>
                          </a:lnTo>
                          <a:lnTo>
                            <a:pt x="1427425" y="42754"/>
                          </a:lnTo>
                          <a:lnTo>
                            <a:pt x="1428075" y="42599"/>
                          </a:lnTo>
                          <a:lnTo>
                            <a:pt x="1428734" y="42454"/>
                          </a:lnTo>
                          <a:lnTo>
                            <a:pt x="1428935" y="42463"/>
                          </a:lnTo>
                          <a:lnTo>
                            <a:pt x="1429485" y="42259"/>
                          </a:lnTo>
                          <a:lnTo>
                            <a:pt x="1430143" y="42074"/>
                          </a:lnTo>
                          <a:lnTo>
                            <a:pt x="1430793" y="41901"/>
                          </a:lnTo>
                          <a:lnTo>
                            <a:pt x="1430948" y="41869"/>
                          </a:lnTo>
                          <a:lnTo>
                            <a:pt x="1431598" y="41696"/>
                          </a:lnTo>
                          <a:lnTo>
                            <a:pt x="1432256" y="41537"/>
                          </a:lnTo>
                          <a:lnTo>
                            <a:pt x="1432906" y="41382"/>
                          </a:lnTo>
                          <a:lnTo>
                            <a:pt x="1433108" y="41391"/>
                          </a:lnTo>
                          <a:lnTo>
                            <a:pt x="1433665" y="41201"/>
                          </a:lnTo>
                          <a:lnTo>
                            <a:pt x="1434315" y="41028"/>
                          </a:lnTo>
                          <a:lnTo>
                            <a:pt x="1434974" y="40843"/>
                          </a:lnTo>
                          <a:lnTo>
                            <a:pt x="1435624" y="40670"/>
                          </a:lnTo>
                          <a:lnTo>
                            <a:pt x="1435779" y="40639"/>
                          </a:lnTo>
                          <a:lnTo>
                            <a:pt x="1436429" y="40467"/>
                          </a:lnTo>
                          <a:lnTo>
                            <a:pt x="1437087" y="40323"/>
                          </a:lnTo>
                          <a:lnTo>
                            <a:pt x="1437288" y="40332"/>
                          </a:lnTo>
                          <a:lnTo>
                            <a:pt x="1437838" y="40158"/>
                          </a:lnTo>
                          <a:lnTo>
                            <a:pt x="1438496" y="39973"/>
                          </a:lnTo>
                          <a:lnTo>
                            <a:pt x="1439146" y="39801"/>
                          </a:lnTo>
                          <a:lnTo>
                            <a:pt x="1439805" y="39617"/>
                          </a:lnTo>
                          <a:lnTo>
                            <a:pt x="1439952" y="39597"/>
                          </a:lnTo>
                          <a:lnTo>
                            <a:pt x="1440610" y="39413"/>
                          </a:lnTo>
                          <a:lnTo>
                            <a:pt x="1441260" y="39257"/>
                          </a:lnTo>
                          <a:lnTo>
                            <a:pt x="1441918" y="39113"/>
                          </a:lnTo>
                          <a:lnTo>
                            <a:pt x="1442119" y="39122"/>
                          </a:lnTo>
                          <a:lnTo>
                            <a:pt x="1442669" y="38934"/>
                          </a:lnTo>
                          <a:lnTo>
                            <a:pt x="1443327" y="38750"/>
                          </a:lnTo>
                          <a:lnTo>
                            <a:pt x="1443977" y="38578"/>
                          </a:lnTo>
                          <a:lnTo>
                            <a:pt x="1444132" y="38546"/>
                          </a:lnTo>
                          <a:lnTo>
                            <a:pt x="1444783" y="38374"/>
                          </a:lnTo>
                          <a:lnTo>
                            <a:pt x="1445441" y="38203"/>
                          </a:lnTo>
                          <a:lnTo>
                            <a:pt x="1446091" y="38050"/>
                          </a:lnTo>
                          <a:lnTo>
                            <a:pt x="1446850" y="37885"/>
                          </a:lnTo>
                          <a:lnTo>
                            <a:pt x="1447554" y="37707"/>
                          </a:lnTo>
                          <a:lnTo>
                            <a:pt x="1448158" y="37530"/>
                          </a:lnTo>
                          <a:lnTo>
                            <a:pt x="1448305" y="37510"/>
                          </a:lnTo>
                          <a:lnTo>
                            <a:pt x="1448808" y="37358"/>
                          </a:lnTo>
                          <a:lnTo>
                            <a:pt x="1448963" y="37326"/>
                          </a:lnTo>
                          <a:lnTo>
                            <a:pt x="1449613" y="37155"/>
                          </a:lnTo>
                          <a:lnTo>
                            <a:pt x="1450272" y="37001"/>
                          </a:lnTo>
                          <a:lnTo>
                            <a:pt x="1450922" y="36848"/>
                          </a:lnTo>
                          <a:lnTo>
                            <a:pt x="1451077" y="36800"/>
                          </a:lnTo>
                          <a:lnTo>
                            <a:pt x="1451727" y="36648"/>
                          </a:lnTo>
                          <a:lnTo>
                            <a:pt x="1452331" y="36497"/>
                          </a:lnTo>
                          <a:lnTo>
                            <a:pt x="1452989" y="36313"/>
                          </a:lnTo>
                          <a:lnTo>
                            <a:pt x="1453136" y="36294"/>
                          </a:lnTo>
                          <a:lnTo>
                            <a:pt x="1453795" y="36111"/>
                          </a:lnTo>
                          <a:lnTo>
                            <a:pt x="1454445" y="35944"/>
                          </a:lnTo>
                          <a:lnTo>
                            <a:pt x="1455103" y="35802"/>
                          </a:lnTo>
                          <a:lnTo>
                            <a:pt x="1455250" y="35744"/>
                          </a:lnTo>
                          <a:lnTo>
                            <a:pt x="1455854" y="35637"/>
                          </a:lnTo>
                          <a:lnTo>
                            <a:pt x="1456558" y="35450"/>
                          </a:lnTo>
                          <a:lnTo>
                            <a:pt x="1457162" y="35284"/>
                          </a:lnTo>
                          <a:lnTo>
                            <a:pt x="1457317" y="35253"/>
                          </a:lnTo>
                          <a:lnTo>
                            <a:pt x="1457967" y="35082"/>
                          </a:lnTo>
                          <a:lnTo>
                            <a:pt x="1458626" y="34900"/>
                          </a:lnTo>
                          <a:lnTo>
                            <a:pt x="1459276" y="34749"/>
                          </a:lnTo>
                          <a:lnTo>
                            <a:pt x="1460035" y="34598"/>
                          </a:lnTo>
                          <a:lnTo>
                            <a:pt x="1460739" y="34408"/>
                          </a:lnTo>
                          <a:lnTo>
                            <a:pt x="1461343" y="34245"/>
                          </a:lnTo>
                          <a:lnTo>
                            <a:pt x="1461490" y="34227"/>
                          </a:lnTo>
                          <a:lnTo>
                            <a:pt x="1461993" y="34075"/>
                          </a:lnTo>
                          <a:lnTo>
                            <a:pt x="1462148" y="34044"/>
                          </a:lnTo>
                          <a:lnTo>
                            <a:pt x="1462798" y="33874"/>
                          </a:lnTo>
                          <a:lnTo>
                            <a:pt x="1463457" y="33708"/>
                          </a:lnTo>
                          <a:lnTo>
                            <a:pt x="1464107" y="33557"/>
                          </a:lnTo>
                          <a:lnTo>
                            <a:pt x="1464262" y="33510"/>
                          </a:lnTo>
                          <a:lnTo>
                            <a:pt x="1464912" y="33359"/>
                          </a:lnTo>
                          <a:lnTo>
                            <a:pt x="1465570" y="33218"/>
                          </a:lnTo>
                          <a:lnTo>
                            <a:pt x="1465771" y="33228"/>
                          </a:lnTo>
                          <a:lnTo>
                            <a:pt x="1466174" y="33040"/>
                          </a:lnTo>
                          <a:lnTo>
                            <a:pt x="1466321" y="33021"/>
                          </a:lnTo>
                          <a:lnTo>
                            <a:pt x="1466979" y="32840"/>
                          </a:lnTo>
                          <a:lnTo>
                            <a:pt x="1467630" y="32670"/>
                          </a:lnTo>
                          <a:lnTo>
                            <a:pt x="1468288" y="32520"/>
                          </a:lnTo>
                          <a:lnTo>
                            <a:pt x="1468435" y="32470"/>
                          </a:lnTo>
                          <a:lnTo>
                            <a:pt x="1468938" y="32369"/>
                          </a:lnTo>
                          <a:lnTo>
                            <a:pt x="1469093" y="32322"/>
                          </a:lnTo>
                          <a:lnTo>
                            <a:pt x="1469743" y="32172"/>
                          </a:lnTo>
                          <a:lnTo>
                            <a:pt x="1470347" y="32020"/>
                          </a:lnTo>
                          <a:lnTo>
                            <a:pt x="1470502" y="31989"/>
                          </a:lnTo>
                          <a:lnTo>
                            <a:pt x="1471152" y="31820"/>
                          </a:lnTo>
                          <a:lnTo>
                            <a:pt x="1471810" y="31639"/>
                          </a:lnTo>
                          <a:lnTo>
                            <a:pt x="1472461" y="31475"/>
                          </a:lnTo>
                          <a:lnTo>
                            <a:pt x="1472616" y="31439"/>
                          </a:lnTo>
                          <a:lnTo>
                            <a:pt x="1473119" y="31335"/>
                          </a:lnTo>
                          <a:lnTo>
                            <a:pt x="1473266" y="31278"/>
                          </a:lnTo>
                          <a:lnTo>
                            <a:pt x="1473924" y="31138"/>
                          </a:lnTo>
                          <a:lnTo>
                            <a:pt x="1474574" y="30989"/>
                          </a:lnTo>
                          <a:lnTo>
                            <a:pt x="1474776" y="31000"/>
                          </a:lnTo>
                          <a:lnTo>
                            <a:pt x="1475333" y="30791"/>
                          </a:lnTo>
                          <a:lnTo>
                            <a:pt x="1475983" y="30622"/>
                          </a:lnTo>
                          <a:lnTo>
                            <a:pt x="1476641" y="30444"/>
                          </a:lnTo>
                          <a:lnTo>
                            <a:pt x="1477292" y="30294"/>
                          </a:lnTo>
                          <a:lnTo>
                            <a:pt x="1477447" y="30248"/>
                          </a:lnTo>
                          <a:lnTo>
                            <a:pt x="1478097" y="30098"/>
                          </a:lnTo>
                          <a:lnTo>
                            <a:pt x="1478755" y="29959"/>
                          </a:lnTo>
                          <a:lnTo>
                            <a:pt x="1478956" y="29970"/>
                          </a:lnTo>
                          <a:lnTo>
                            <a:pt x="1479359" y="29796"/>
                          </a:lnTo>
                          <a:lnTo>
                            <a:pt x="1479506" y="29777"/>
                          </a:lnTo>
                          <a:lnTo>
                            <a:pt x="1480164" y="29597"/>
                          </a:lnTo>
                          <a:lnTo>
                            <a:pt x="1480815" y="29429"/>
                          </a:lnTo>
                          <a:lnTo>
                            <a:pt x="1481473" y="29266"/>
                          </a:lnTo>
                          <a:lnTo>
                            <a:pt x="1481620" y="29230"/>
                          </a:lnTo>
                          <a:lnTo>
                            <a:pt x="1482278" y="29071"/>
                          </a:lnTo>
                          <a:lnTo>
                            <a:pt x="1482928" y="28922"/>
                          </a:lnTo>
                          <a:lnTo>
                            <a:pt x="1483586" y="28783"/>
                          </a:lnTo>
                          <a:lnTo>
                            <a:pt x="1483788" y="28795"/>
                          </a:lnTo>
                          <a:lnTo>
                            <a:pt x="1484337" y="28586"/>
                          </a:lnTo>
                          <a:lnTo>
                            <a:pt x="1484995" y="28407"/>
                          </a:lnTo>
                          <a:lnTo>
                            <a:pt x="1485646" y="28239"/>
                          </a:lnTo>
                          <a:lnTo>
                            <a:pt x="1485801" y="28208"/>
                          </a:lnTo>
                          <a:lnTo>
                            <a:pt x="1486304" y="28093"/>
                          </a:lnTo>
                          <a:lnTo>
                            <a:pt x="1486451" y="28041"/>
                          </a:lnTo>
                          <a:lnTo>
                            <a:pt x="1487109" y="27898"/>
                          </a:lnTo>
                          <a:lnTo>
                            <a:pt x="1487759" y="27749"/>
                          </a:lnTo>
                          <a:lnTo>
                            <a:pt x="1487961" y="27761"/>
                          </a:lnTo>
                          <a:lnTo>
                            <a:pt x="1488518" y="27567"/>
                          </a:lnTo>
                          <a:lnTo>
                            <a:pt x="1489168" y="27399"/>
                          </a:lnTo>
                          <a:lnTo>
                            <a:pt x="1489827" y="27220"/>
                          </a:lnTo>
                          <a:lnTo>
                            <a:pt x="1490477" y="27061"/>
                          </a:lnTo>
                          <a:lnTo>
                            <a:pt x="1490632" y="27023"/>
                          </a:lnTo>
                          <a:lnTo>
                            <a:pt x="1491282" y="26866"/>
                          </a:lnTo>
                          <a:lnTo>
                            <a:pt x="1491940" y="26728"/>
                          </a:lnTo>
                          <a:lnTo>
                            <a:pt x="1492142" y="26740"/>
                          </a:lnTo>
                          <a:lnTo>
                            <a:pt x="1492691" y="26562"/>
                          </a:lnTo>
                          <a:lnTo>
                            <a:pt x="1493349" y="26383"/>
                          </a:lnTo>
                          <a:lnTo>
                            <a:pt x="1494000" y="26217"/>
                          </a:lnTo>
                          <a:lnTo>
                            <a:pt x="1494658" y="26042"/>
                          </a:lnTo>
                          <a:lnTo>
                            <a:pt x="1494805" y="26019"/>
                          </a:lnTo>
                          <a:lnTo>
                            <a:pt x="1495463" y="25848"/>
                          </a:lnTo>
                          <a:lnTo>
                            <a:pt x="1496113" y="25700"/>
                          </a:lnTo>
                          <a:lnTo>
                            <a:pt x="1496772" y="25563"/>
                          </a:lnTo>
                          <a:lnTo>
                            <a:pt x="1496973" y="25575"/>
                          </a:lnTo>
                          <a:lnTo>
                            <a:pt x="1497523" y="25382"/>
                          </a:lnTo>
                          <a:lnTo>
                            <a:pt x="1498181" y="25203"/>
                          </a:lnTo>
                          <a:lnTo>
                            <a:pt x="1498831" y="25037"/>
                          </a:lnTo>
                          <a:lnTo>
                            <a:pt x="1498986" y="25007"/>
                          </a:lnTo>
                          <a:lnTo>
                            <a:pt x="1499636" y="24841"/>
                          </a:lnTo>
                          <a:lnTo>
                            <a:pt x="1500294" y="24685"/>
                          </a:lnTo>
                          <a:lnTo>
                            <a:pt x="1500945" y="24538"/>
                          </a:lnTo>
                          <a:lnTo>
                            <a:pt x="1501146" y="24550"/>
                          </a:lnTo>
                          <a:lnTo>
                            <a:pt x="1501704" y="24371"/>
                          </a:lnTo>
                          <a:lnTo>
                            <a:pt x="1502354" y="24205"/>
                          </a:lnTo>
                          <a:lnTo>
                            <a:pt x="1503012" y="24027"/>
                          </a:lnTo>
                          <a:lnTo>
                            <a:pt x="1503662" y="23862"/>
                          </a:lnTo>
                          <a:lnTo>
                            <a:pt x="1503817" y="23831"/>
                          </a:lnTo>
                          <a:lnTo>
                            <a:pt x="1504467" y="23666"/>
                          </a:lnTo>
                          <a:lnTo>
                            <a:pt x="1505126" y="23526"/>
                          </a:lnTo>
                          <a:lnTo>
                            <a:pt x="1505876" y="23376"/>
                          </a:lnTo>
                          <a:lnTo>
                            <a:pt x="1506535" y="23198"/>
                          </a:lnTo>
                        </a:path>
                      </a:pathLst>
                    </a:custGeom>
                    <a:ln w="3175">
                      <a:solidFill>
                        <a:srgbClr val="FF0000"/>
                      </a:solidFill>
                    </a:ln>
                  </p:spPr>
                  <p:txBody>
                    <a:bodyPr wrap="square" lIns="0" tIns="0" rIns="0" bIns="0" rtlCol="0"/>
                    <a:lstStyle/>
                    <a:p>
                      <a:endParaRPr/>
                    </a:p>
                  </p:txBody>
                </p:sp>
              </p:grpSp>
              <p:sp>
                <p:nvSpPr>
                  <p:cNvPr id="28" name="object 16">
                    <a:extLst>
                      <a:ext uri="{FF2B5EF4-FFF2-40B4-BE49-F238E27FC236}">
                        <a16:creationId xmlns:a16="http://schemas.microsoft.com/office/drawing/2014/main" id="{05C0AD29-46F0-DE30-B9FB-5F2AF634AB8D}"/>
                      </a:ext>
                    </a:extLst>
                  </p:cNvPr>
                  <p:cNvSpPr txBox="1"/>
                  <p:nvPr/>
                </p:nvSpPr>
                <p:spPr>
                  <a:xfrm>
                    <a:off x="2458680" y="1355934"/>
                    <a:ext cx="102870" cy="807085"/>
                  </a:xfrm>
                  <a:prstGeom prst="rect">
                    <a:avLst/>
                  </a:prstGeom>
                </p:spPr>
                <p:txBody>
                  <a:bodyPr vert="vert270" wrap="square" lIns="0" tIns="5080" rIns="0" bIns="0" rtlCol="0">
                    <a:spAutoFit/>
                  </a:bodyPr>
                  <a:lstStyle/>
                  <a:p>
                    <a:pPr marL="12700">
                      <a:lnSpc>
                        <a:spcPct val="100000"/>
                      </a:lnSpc>
                      <a:spcBef>
                        <a:spcPts val="40"/>
                      </a:spcBef>
                    </a:pPr>
                    <a:r>
                      <a:rPr sz="550" b="1" spc="-5" dirty="0">
                        <a:solidFill>
                          <a:srgbClr val="252525"/>
                        </a:solidFill>
                        <a:latin typeface="Arial"/>
                        <a:cs typeface="Arial"/>
                      </a:rPr>
                      <a:t>Von</a:t>
                    </a:r>
                    <a:r>
                      <a:rPr sz="550" b="1" spc="-20" dirty="0">
                        <a:solidFill>
                          <a:srgbClr val="252525"/>
                        </a:solidFill>
                        <a:latin typeface="Arial"/>
                        <a:cs typeface="Arial"/>
                      </a:rPr>
                      <a:t> </a:t>
                    </a:r>
                    <a:r>
                      <a:rPr sz="550" b="1" spc="-5" dirty="0">
                        <a:solidFill>
                          <a:srgbClr val="252525"/>
                        </a:solidFill>
                        <a:latin typeface="Arial"/>
                        <a:cs typeface="Arial"/>
                      </a:rPr>
                      <a:t>Mises</a:t>
                    </a:r>
                    <a:r>
                      <a:rPr sz="550" b="1" spc="-20" dirty="0">
                        <a:solidFill>
                          <a:srgbClr val="252525"/>
                        </a:solidFill>
                        <a:latin typeface="Arial"/>
                        <a:cs typeface="Arial"/>
                      </a:rPr>
                      <a:t> </a:t>
                    </a:r>
                    <a:r>
                      <a:rPr sz="550" b="1" spc="-5" dirty="0">
                        <a:solidFill>
                          <a:srgbClr val="252525"/>
                        </a:solidFill>
                        <a:latin typeface="Arial"/>
                        <a:cs typeface="Arial"/>
                      </a:rPr>
                      <a:t>Stress</a:t>
                    </a:r>
                    <a:r>
                      <a:rPr sz="550" b="1" spc="-20" dirty="0">
                        <a:solidFill>
                          <a:srgbClr val="252525"/>
                        </a:solidFill>
                        <a:latin typeface="Arial"/>
                        <a:cs typeface="Arial"/>
                      </a:rPr>
                      <a:t> </a:t>
                    </a:r>
                    <a:r>
                      <a:rPr sz="550" b="1" spc="-5" dirty="0">
                        <a:solidFill>
                          <a:srgbClr val="252525"/>
                        </a:solidFill>
                        <a:latin typeface="Arial"/>
                        <a:cs typeface="Arial"/>
                      </a:rPr>
                      <a:t>(MPa)</a:t>
                    </a:r>
                    <a:endParaRPr sz="550" dirty="0">
                      <a:latin typeface="Arial"/>
                      <a:cs typeface="Arial"/>
                    </a:endParaRPr>
                  </a:p>
                </p:txBody>
              </p:sp>
            </p:grpSp>
          </p:grpSp>
        </p:grpSp>
      </p:grpSp>
      <p:sp>
        <p:nvSpPr>
          <p:cNvPr id="31" name="Oval 30">
            <a:extLst>
              <a:ext uri="{FF2B5EF4-FFF2-40B4-BE49-F238E27FC236}">
                <a16:creationId xmlns:a16="http://schemas.microsoft.com/office/drawing/2014/main" id="{4BF752E8-1B40-A22C-549E-B7CBC11628ED}"/>
              </a:ext>
            </a:extLst>
          </p:cNvPr>
          <p:cNvSpPr/>
          <p:nvPr/>
        </p:nvSpPr>
        <p:spPr>
          <a:xfrm>
            <a:off x="3067941" y="1460152"/>
            <a:ext cx="274320" cy="274320"/>
          </a:xfrm>
          <a:prstGeom prst="ellipse">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Oval 31">
            <a:extLst>
              <a:ext uri="{FF2B5EF4-FFF2-40B4-BE49-F238E27FC236}">
                <a16:creationId xmlns:a16="http://schemas.microsoft.com/office/drawing/2014/main" id="{378E11F0-CC5F-19F2-0952-7DCE0D37D9E9}"/>
              </a:ext>
            </a:extLst>
          </p:cNvPr>
          <p:cNvSpPr/>
          <p:nvPr/>
        </p:nvSpPr>
        <p:spPr>
          <a:xfrm>
            <a:off x="3536325" y="1467772"/>
            <a:ext cx="274320" cy="274320"/>
          </a:xfrm>
          <a:prstGeom prst="ellipse">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Oval 32">
            <a:extLst>
              <a:ext uri="{FF2B5EF4-FFF2-40B4-BE49-F238E27FC236}">
                <a16:creationId xmlns:a16="http://schemas.microsoft.com/office/drawing/2014/main" id="{1E1E3AB9-9B21-6D12-594C-35C4E562076E}"/>
              </a:ext>
            </a:extLst>
          </p:cNvPr>
          <p:cNvSpPr/>
          <p:nvPr/>
        </p:nvSpPr>
        <p:spPr>
          <a:xfrm>
            <a:off x="4004709" y="1467772"/>
            <a:ext cx="274320" cy="274320"/>
          </a:xfrm>
          <a:prstGeom prst="ellipse">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7" name="Straight Arrow Connector 36">
            <a:extLst>
              <a:ext uri="{FF2B5EF4-FFF2-40B4-BE49-F238E27FC236}">
                <a16:creationId xmlns:a16="http://schemas.microsoft.com/office/drawing/2014/main" id="{3260B480-7F20-5C50-B111-E2E89DB1CCE2}"/>
              </a:ext>
            </a:extLst>
          </p:cNvPr>
          <p:cNvCxnSpPr>
            <a:cxnSpLocks/>
            <a:endCxn id="31" idx="1"/>
          </p:cNvCxnSpPr>
          <p:nvPr/>
        </p:nvCxnSpPr>
        <p:spPr>
          <a:xfrm>
            <a:off x="1771650" y="700474"/>
            <a:ext cx="1336464" cy="799851"/>
          </a:xfrm>
          <a:prstGeom prst="straightConnector1">
            <a:avLst/>
          </a:prstGeom>
          <a:ln>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5BF95277-C9FC-9249-9FD4-587BB5E558D3}"/>
              </a:ext>
            </a:extLst>
          </p:cNvPr>
          <p:cNvCxnSpPr>
            <a:cxnSpLocks/>
            <a:endCxn id="32" idx="1"/>
          </p:cNvCxnSpPr>
          <p:nvPr/>
        </p:nvCxnSpPr>
        <p:spPr>
          <a:xfrm>
            <a:off x="1995928" y="594995"/>
            <a:ext cx="1580570" cy="912950"/>
          </a:xfrm>
          <a:prstGeom prst="straightConnector1">
            <a:avLst/>
          </a:prstGeom>
          <a:ln>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724A1254-12DB-19E0-7059-B7620F29FDC7}"/>
              </a:ext>
            </a:extLst>
          </p:cNvPr>
          <p:cNvCxnSpPr>
            <a:cxnSpLocks/>
            <a:endCxn id="33" idx="1"/>
          </p:cNvCxnSpPr>
          <p:nvPr/>
        </p:nvCxnSpPr>
        <p:spPr>
          <a:xfrm>
            <a:off x="1995928" y="518795"/>
            <a:ext cx="2048954" cy="989150"/>
          </a:xfrm>
          <a:prstGeom prst="straightConnector1">
            <a:avLst/>
          </a:prstGeom>
          <a:ln>
            <a:solidFill>
              <a:schemeClr val="accent3"/>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73178C1C-5E88-5B8E-95CE-33D3A0E4E5AA}"/>
                  </a:ext>
                </a:extLst>
              </p:cNvPr>
              <p:cNvSpPr txBox="1"/>
              <p:nvPr/>
            </p:nvSpPr>
            <p:spPr>
              <a:xfrm>
                <a:off x="358824" y="1124123"/>
                <a:ext cx="1812151" cy="29989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Sup>
                        <m:sSubSupPr>
                          <m:ctrlPr>
                            <a:rPr lang="en-US" sz="1200" b="0" i="1" smtClean="0">
                              <a:solidFill>
                                <a:schemeClr val="tx1"/>
                              </a:solidFill>
                              <a:latin typeface="Cambria Math" panose="02040503050406030204" pitchFamily="18" charset="0"/>
                            </a:rPr>
                          </m:ctrlPr>
                        </m:sSubSupPr>
                        <m:e>
                          <m:d>
                            <m:dPr>
                              <m:begChr m:val="{"/>
                              <m:endChr m:val="}"/>
                              <m:ctrlPr>
                                <a:rPr lang="en-US" sz="1200" b="0" i="1" smtClean="0">
                                  <a:solidFill>
                                    <a:schemeClr val="tx1"/>
                                  </a:solidFill>
                                  <a:latin typeface="Cambria Math" panose="02040503050406030204" pitchFamily="18" charset="0"/>
                                </a:rPr>
                              </m:ctrlPr>
                            </m:dPr>
                            <m:e>
                              <m:sSup>
                                <m:sSupPr>
                                  <m:ctrlPr>
                                    <a:rPr lang="en-US" sz="1200" b="0" i="1" smtClean="0">
                                      <a:solidFill>
                                        <a:schemeClr val="tx1"/>
                                      </a:solidFill>
                                      <a:latin typeface="Cambria Math" panose="02040503050406030204" pitchFamily="18" charset="0"/>
                                    </a:rPr>
                                  </m:ctrlPr>
                                </m:sSupPr>
                                <m:e>
                                  <m:r>
                                    <a:rPr lang="en-US" sz="1200" b="0" i="1" smtClean="0">
                                      <a:solidFill>
                                        <a:schemeClr val="tx1"/>
                                      </a:solidFill>
                                      <a:latin typeface="Cambria Math" panose="02040503050406030204" pitchFamily="18" charset="0"/>
                                    </a:rPr>
                                    <m:t>𝑦</m:t>
                                  </m:r>
                                </m:e>
                                <m:sup>
                                  <m:r>
                                    <a:rPr lang="en-US" sz="1200" b="0" i="1" smtClean="0">
                                      <a:solidFill>
                                        <a:schemeClr val="tx1"/>
                                      </a:solidFill>
                                      <a:latin typeface="Cambria Math" panose="02040503050406030204" pitchFamily="18" charset="0"/>
                                    </a:rPr>
                                    <m:t>[</m:t>
                                  </m:r>
                                  <m:r>
                                    <a:rPr lang="en-US" sz="1200" b="0" i="1" smtClean="0">
                                      <a:solidFill>
                                        <a:schemeClr val="tx1"/>
                                      </a:solidFill>
                                      <a:latin typeface="Cambria Math" panose="02040503050406030204" pitchFamily="18" charset="0"/>
                                    </a:rPr>
                                    <m:t>𝑠</m:t>
                                  </m:r>
                                  <m:r>
                                    <a:rPr lang="en-US" sz="1200" b="0" i="1" smtClean="0">
                                      <a:solidFill>
                                        <a:schemeClr val="tx1"/>
                                      </a:solidFill>
                                      <a:latin typeface="Cambria Math" panose="02040503050406030204" pitchFamily="18" charset="0"/>
                                    </a:rPr>
                                    <m:t>]</m:t>
                                  </m:r>
                                </m:sup>
                              </m:sSup>
                            </m:e>
                          </m:d>
                          <m:r>
                            <a:rPr lang="en-US" sz="1200" b="0" i="1" smtClean="0">
                              <a:solidFill>
                                <a:schemeClr val="tx1"/>
                              </a:solidFill>
                              <a:latin typeface="Cambria Math" panose="02040503050406030204" pitchFamily="18" charset="0"/>
                            </a:rPr>
                            <m:t> </m:t>
                          </m:r>
                        </m:e>
                        <m:sub>
                          <m:r>
                            <a:rPr lang="en-US" sz="1200" b="0" i="1" smtClean="0">
                              <a:solidFill>
                                <a:schemeClr val="tx1"/>
                              </a:solidFill>
                              <a:latin typeface="Cambria Math" panose="02040503050406030204" pitchFamily="18" charset="0"/>
                            </a:rPr>
                            <m:t>𝑠</m:t>
                          </m:r>
                          <m:r>
                            <a:rPr lang="en-US" sz="1200" b="0" i="1" smtClean="0">
                              <a:solidFill>
                                <a:schemeClr val="tx1"/>
                              </a:solidFill>
                              <a:latin typeface="Cambria Math" panose="02040503050406030204" pitchFamily="18" charset="0"/>
                            </a:rPr>
                            <m:t>=</m:t>
                          </m:r>
                          <m:r>
                            <a:rPr lang="en-US" sz="1200" b="0" i="1" smtClean="0">
                              <a:solidFill>
                                <a:schemeClr val="tx1"/>
                              </a:solidFill>
                              <a:latin typeface="Cambria Math" panose="02040503050406030204" pitchFamily="18" charset="0"/>
                            </a:rPr>
                            <m:t>1</m:t>
                          </m:r>
                        </m:sub>
                        <m:sup>
                          <m:r>
                            <a:rPr lang="en-US" sz="1200" b="0" i="1" smtClean="0">
                              <a:solidFill>
                                <a:schemeClr val="tx1"/>
                              </a:solidFill>
                              <a:latin typeface="Cambria Math" panose="02040503050406030204" pitchFamily="18" charset="0"/>
                            </a:rPr>
                            <m:t>𝑆</m:t>
                          </m:r>
                        </m:sup>
                      </m:sSubSup>
                    </m:oMath>
                  </m:oMathPara>
                </a14:m>
                <a:endParaRPr lang="en-US" sz="1200" dirty="0"/>
              </a:p>
            </p:txBody>
          </p:sp>
        </mc:Choice>
        <mc:Fallback xmlns="">
          <p:sp>
            <p:nvSpPr>
              <p:cNvPr id="6" name="TextBox 5">
                <a:extLst>
                  <a:ext uri="{FF2B5EF4-FFF2-40B4-BE49-F238E27FC236}">
                    <a16:creationId xmlns:a16="http://schemas.microsoft.com/office/drawing/2014/main" id="{73178C1C-5E88-5B8E-95CE-33D3A0E4E5AA}"/>
                  </a:ext>
                </a:extLst>
              </p:cNvPr>
              <p:cNvSpPr txBox="1">
                <a:spLocks noRot="1" noChangeAspect="1" noMove="1" noResize="1" noEditPoints="1" noAdjustHandles="1" noChangeArrowheads="1" noChangeShapeType="1" noTextEdit="1"/>
              </p:cNvSpPr>
              <p:nvPr/>
            </p:nvSpPr>
            <p:spPr>
              <a:xfrm>
                <a:off x="358824" y="1124123"/>
                <a:ext cx="1812151" cy="299890"/>
              </a:xfrm>
              <a:prstGeom prst="rect">
                <a:avLst/>
              </a:prstGeom>
              <a:blipFill>
                <a:blip r:embed="rId5"/>
                <a:stretch>
                  <a:fillRect/>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0E451BAC-15E8-FF30-92C3-FAF8DFEC4563}"/>
              </a:ext>
            </a:extLst>
          </p:cNvPr>
          <p:cNvSpPr>
            <a:spLocks noGrp="1"/>
          </p:cNvSpPr>
          <p:nvPr>
            <p:ph type="sldNum" sz="quarter" idx="7"/>
          </p:nvPr>
        </p:nvSpPr>
        <p:spPr/>
        <p:txBody>
          <a:bodyPr/>
          <a:lstStyle/>
          <a:p>
            <a:pPr marL="862965">
              <a:lnSpc>
                <a:spcPct val="100000"/>
              </a:lnSpc>
              <a:spcBef>
                <a:spcPts val="70"/>
              </a:spcBef>
            </a:pPr>
            <a:fld id="{81D60167-4931-47E6-BA6A-407CBD079E47}" type="slidenum">
              <a:rPr lang="en-US" spc="-5" smtClean="0"/>
              <a:t>28</a:t>
            </a:fld>
            <a:endParaRPr lang="en-US" spc="-5"/>
          </a:p>
          <a:p>
            <a:pPr marL="12700">
              <a:lnSpc>
                <a:spcPct val="100000"/>
              </a:lnSpc>
              <a:spcBef>
                <a:spcPts val="270"/>
              </a:spcBef>
            </a:pPr>
            <a:r>
              <a:rPr lang="en-US" spc="-5">
                <a:solidFill>
                  <a:srgbClr val="F2F2F2"/>
                </a:solidFill>
              </a:rPr>
              <a:t>The</a:t>
            </a:r>
            <a:r>
              <a:rPr lang="en-US" spc="-15">
                <a:solidFill>
                  <a:srgbClr val="F2F2F2"/>
                </a:solidFill>
              </a:rPr>
              <a:t> </a:t>
            </a:r>
            <a:r>
              <a:rPr lang="en-US" spc="-5">
                <a:solidFill>
                  <a:srgbClr val="F2F2F2"/>
                </a:solidFill>
              </a:rPr>
              <a:t>Ohio</a:t>
            </a:r>
            <a:r>
              <a:rPr lang="en-US" spc="-10">
                <a:solidFill>
                  <a:srgbClr val="F2F2F2"/>
                </a:solidFill>
              </a:rPr>
              <a:t> </a:t>
            </a:r>
            <a:r>
              <a:rPr lang="en-US" spc="-5">
                <a:solidFill>
                  <a:srgbClr val="F2F2F2"/>
                </a:solidFill>
              </a:rPr>
              <a:t>State</a:t>
            </a:r>
            <a:r>
              <a:rPr lang="en-US" spc="-15">
                <a:solidFill>
                  <a:srgbClr val="F2F2F2"/>
                </a:solidFill>
              </a:rPr>
              <a:t> </a:t>
            </a:r>
            <a:r>
              <a:rPr lang="en-US" spc="-5">
                <a:solidFill>
                  <a:srgbClr val="F2F2F2"/>
                </a:solidFill>
              </a:rPr>
              <a:t>University</a:t>
            </a:r>
            <a:endParaRPr lang="en-US" spc="-5" dirty="0">
              <a:solidFill>
                <a:srgbClr val="F2F2F2"/>
              </a:solidFill>
            </a:endParaRPr>
          </a:p>
        </p:txBody>
      </p:sp>
    </p:spTree>
    <p:extLst>
      <p:ext uri="{BB962C8B-B14F-4D97-AF65-F5344CB8AC3E}">
        <p14:creationId xmlns:p14="http://schemas.microsoft.com/office/powerpoint/2010/main" val="4187556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 presetClass="entr" presetSubtype="0" fill="hold" nodeType="withEffect">
                                  <p:stCondLst>
                                    <p:cond delay="0"/>
                                  </p:stCondLst>
                                  <p:childTnLst>
                                    <p:set>
                                      <p:cBhvr>
                                        <p:cTn id="12" dur="1" fill="hold">
                                          <p:stCondLst>
                                            <p:cond delay="0"/>
                                          </p:stCondLst>
                                        </p:cTn>
                                        <p:tgtEl>
                                          <p:spTgt spid="3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par>
                                <p:cTn id="23" presetID="10" presetClass="entr" presetSubtype="0" fill="hold" grpId="0" nodeType="with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childTnLst>
                                </p:cTn>
                              </p:par>
                              <p:par>
                                <p:cTn id="26" presetID="1" presetClass="entr" presetSubtype="0" fill="hold" nodeType="withEffect">
                                  <p:stCondLst>
                                    <p:cond delay="0"/>
                                  </p:stCondLst>
                                  <p:childTnLst>
                                    <p:set>
                                      <p:cBhvr>
                                        <p:cTn id="27"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1" grpId="0" animBg="1"/>
      <p:bldP spid="32" grpId="0" animBg="1"/>
      <p:bldP spid="33" grpId="0" animBg="1"/>
      <p:bldP spid="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2F19F9B-8956-0C35-CCE6-B87D5C7D81F8}"/>
              </a:ext>
            </a:extLst>
          </p:cNvPr>
          <p:cNvPicPr>
            <a:picLocks noChangeAspect="1"/>
          </p:cNvPicPr>
          <p:nvPr/>
        </p:nvPicPr>
        <p:blipFill>
          <a:blip r:embed="rId2">
            <a:alphaModFix/>
          </a:blip>
          <a:stretch>
            <a:fillRect/>
          </a:stretch>
        </p:blipFill>
        <p:spPr>
          <a:xfrm>
            <a:off x="2291451" y="320202"/>
            <a:ext cx="2257799" cy="2857973"/>
          </a:xfrm>
          <a:prstGeom prst="rect">
            <a:avLst/>
          </a:prstGeom>
        </p:spPr>
      </p:pic>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0D8D9EC1-CBF1-2185-86EA-9D7CDA4BFEFF}"/>
                  </a:ext>
                </a:extLst>
              </p:cNvPr>
              <p:cNvSpPr>
                <a:spLocks noGrp="1"/>
              </p:cNvSpPr>
              <p:nvPr>
                <p:ph type="title"/>
              </p:nvPr>
            </p:nvSpPr>
            <p:spPr>
              <a:xfrm>
                <a:off x="95300" y="45565"/>
                <a:ext cx="4419498" cy="215444"/>
              </a:xfrm>
            </p:spPr>
            <p:txBody>
              <a:bodyPr/>
              <a:lstStyle/>
              <a:p>
                <a:r>
                  <a:rPr lang="en-US" dirty="0"/>
                  <a:t>Prior Modeling of </a:t>
                </a:r>
                <a14:m>
                  <m:oMath xmlns:m="http://schemas.openxmlformats.org/officeDocument/2006/math">
                    <m:r>
                      <a:rPr lang="en-US" b="0" i="1" smtClean="0">
                        <a:latin typeface="Cambria Math" panose="02040503050406030204" pitchFamily="18" charset="0"/>
                      </a:rPr>
                      <m:t>𝜃</m:t>
                    </m:r>
                  </m:oMath>
                </a14:m>
                <a:endParaRPr lang="en-US" dirty="0"/>
              </a:p>
            </p:txBody>
          </p:sp>
        </mc:Choice>
        <mc:Fallback xmlns="">
          <p:sp>
            <p:nvSpPr>
              <p:cNvPr id="2" name="Title 1">
                <a:extLst>
                  <a:ext uri="{FF2B5EF4-FFF2-40B4-BE49-F238E27FC236}">
                    <a16:creationId xmlns:a16="http://schemas.microsoft.com/office/drawing/2014/main" id="{0D8D9EC1-CBF1-2185-86EA-9D7CDA4BFEFF}"/>
                  </a:ext>
                </a:extLst>
              </p:cNvPr>
              <p:cNvSpPr>
                <a:spLocks noGrp="1" noRot="1" noChangeAspect="1" noMove="1" noResize="1" noEditPoints="1" noAdjustHandles="1" noChangeArrowheads="1" noChangeShapeType="1" noTextEdit="1"/>
              </p:cNvSpPr>
              <p:nvPr>
                <p:ph type="title"/>
              </p:nvPr>
            </p:nvSpPr>
            <p:spPr>
              <a:xfrm>
                <a:off x="95300" y="45565"/>
                <a:ext cx="4419498" cy="215444"/>
              </a:xfrm>
              <a:blipFill>
                <a:blip r:embed="rId3"/>
                <a:stretch>
                  <a:fillRect l="-2483" t="-25000" b="-47222"/>
                </a:stretch>
              </a:blipFill>
            </p:spPr>
            <p:txBody>
              <a:bodyPr/>
              <a:lstStyle/>
              <a:p>
                <a:r>
                  <a:rPr lang="en-US">
                    <a:noFill/>
                  </a:rPr>
                  <a:t> </a:t>
                </a:r>
              </a:p>
            </p:txBody>
          </p:sp>
        </mc:Fallback>
      </mc:AlternateContent>
      <p:grpSp>
        <p:nvGrpSpPr>
          <p:cNvPr id="12" name="object 8">
            <a:extLst>
              <a:ext uri="{FF2B5EF4-FFF2-40B4-BE49-F238E27FC236}">
                <a16:creationId xmlns:a16="http://schemas.microsoft.com/office/drawing/2014/main" id="{198427AE-DA84-535F-A620-63E361A7C7AC}"/>
              </a:ext>
            </a:extLst>
          </p:cNvPr>
          <p:cNvGrpSpPr/>
          <p:nvPr/>
        </p:nvGrpSpPr>
        <p:grpSpPr>
          <a:xfrm>
            <a:off x="0" y="3168142"/>
            <a:ext cx="4608195" cy="288290"/>
            <a:chOff x="0" y="3168142"/>
            <a:chExt cx="4608195" cy="288290"/>
          </a:xfrm>
        </p:grpSpPr>
        <p:sp>
          <p:nvSpPr>
            <p:cNvPr id="13" name="object 9">
              <a:extLst>
                <a:ext uri="{FF2B5EF4-FFF2-40B4-BE49-F238E27FC236}">
                  <a16:creationId xmlns:a16="http://schemas.microsoft.com/office/drawing/2014/main" id="{447413F7-D832-BE96-0B52-A04471552513}"/>
                </a:ext>
              </a:extLst>
            </p:cNvPr>
            <p:cNvSpPr/>
            <p:nvPr/>
          </p:nvSpPr>
          <p:spPr>
            <a:xfrm>
              <a:off x="0" y="3168142"/>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EBEBEB"/>
            </a:solidFill>
          </p:spPr>
          <p:txBody>
            <a:bodyPr wrap="square" lIns="0" tIns="0" rIns="0" bIns="0" rtlCol="0"/>
            <a:lstStyle/>
            <a:p>
              <a:endParaRPr/>
            </a:p>
          </p:txBody>
        </p:sp>
        <p:sp>
          <p:nvSpPr>
            <p:cNvPr id="14" name="object 10">
              <a:extLst>
                <a:ext uri="{FF2B5EF4-FFF2-40B4-BE49-F238E27FC236}">
                  <a16:creationId xmlns:a16="http://schemas.microsoft.com/office/drawing/2014/main" id="{EFC276F0-1641-3196-2B44-324D7DE71E92}"/>
                </a:ext>
              </a:extLst>
            </p:cNvPr>
            <p:cNvSpPr/>
            <p:nvPr/>
          </p:nvSpPr>
          <p:spPr>
            <a:xfrm>
              <a:off x="0" y="3312071"/>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A30000"/>
            </a:solidFill>
          </p:spPr>
          <p:txBody>
            <a:bodyPr wrap="square" lIns="0" tIns="0" rIns="0" bIns="0" rtlCol="0"/>
            <a:lstStyle/>
            <a:p>
              <a:endParaRPr/>
            </a:p>
          </p:txBody>
        </p:sp>
      </p:grpSp>
      <p:sp>
        <p:nvSpPr>
          <p:cNvPr id="15" name="object 12">
            <a:extLst>
              <a:ext uri="{FF2B5EF4-FFF2-40B4-BE49-F238E27FC236}">
                <a16:creationId xmlns:a16="http://schemas.microsoft.com/office/drawing/2014/main" id="{B9D77019-0AAD-BB0A-CBC6-A9C64884E885}"/>
              </a:ext>
            </a:extLst>
          </p:cNvPr>
          <p:cNvSpPr txBox="1">
            <a:spLocks noGrp="1"/>
          </p:cNvSpPr>
          <p:nvPr>
            <p:ph type="ftr" sz="quarter" idx="5"/>
          </p:nvPr>
        </p:nvSpPr>
        <p:spPr>
          <a:xfrm>
            <a:off x="116408" y="3182357"/>
            <a:ext cx="906144" cy="263525"/>
          </a:xfrm>
          <a:prstGeom prst="rect">
            <a:avLst/>
          </a:prstGeom>
        </p:spPr>
        <p:txBody>
          <a:bodyPr vert="horz" wrap="square" lIns="0" tIns="8890" rIns="0" bIns="0" rtlCol="0">
            <a:spAutoFit/>
          </a:bodyPr>
          <a:lstStyle/>
          <a:p>
            <a:pPr marL="12700">
              <a:lnSpc>
                <a:spcPct val="100000"/>
              </a:lnSpc>
              <a:spcBef>
                <a:spcPts val="70"/>
              </a:spcBef>
            </a:pPr>
            <a:r>
              <a:rPr spc="-5" dirty="0"/>
              <a:t>Denielle</a:t>
            </a:r>
            <a:r>
              <a:rPr spc="-20" dirty="0"/>
              <a:t> </a:t>
            </a:r>
            <a:r>
              <a:rPr spc="-5" dirty="0"/>
              <a:t>Ricciardi</a:t>
            </a:r>
          </a:p>
          <a:p>
            <a:pPr marL="12700">
              <a:lnSpc>
                <a:spcPct val="100000"/>
              </a:lnSpc>
              <a:spcBef>
                <a:spcPts val="409"/>
              </a:spcBef>
            </a:pPr>
            <a:r>
              <a:rPr spc="-5" dirty="0">
                <a:solidFill>
                  <a:srgbClr val="F2F2F2"/>
                </a:solidFill>
              </a:rPr>
              <a:t>UQ</a:t>
            </a:r>
            <a:r>
              <a:rPr spc="-10" dirty="0">
                <a:solidFill>
                  <a:srgbClr val="F2F2F2"/>
                </a:solidFill>
              </a:rPr>
              <a:t> for </a:t>
            </a:r>
            <a:r>
              <a:rPr spc="-5" dirty="0">
                <a:solidFill>
                  <a:srgbClr val="F2F2F2"/>
                </a:solidFill>
              </a:rPr>
              <a:t>Materials</a:t>
            </a:r>
            <a:r>
              <a:rPr spc="-10" dirty="0">
                <a:solidFill>
                  <a:srgbClr val="F2F2F2"/>
                </a:solidFill>
              </a:rPr>
              <a:t> </a:t>
            </a:r>
            <a:r>
              <a:rPr spc="-5" dirty="0">
                <a:solidFill>
                  <a:srgbClr val="F2F2F2"/>
                </a:solidFill>
              </a:rPr>
              <a:t>Modeling</a:t>
            </a:r>
          </a:p>
        </p:txBody>
      </p:sp>
      <p:sp>
        <p:nvSpPr>
          <p:cNvPr id="3" name="object 3">
            <a:extLst>
              <a:ext uri="{FF2B5EF4-FFF2-40B4-BE49-F238E27FC236}">
                <a16:creationId xmlns:a16="http://schemas.microsoft.com/office/drawing/2014/main" id="{B101B612-9D82-8136-35EA-59CD42DD97E3}"/>
              </a:ext>
            </a:extLst>
          </p:cNvPr>
          <p:cNvSpPr txBox="1"/>
          <p:nvPr/>
        </p:nvSpPr>
        <p:spPr>
          <a:xfrm>
            <a:off x="326169" y="1821341"/>
            <a:ext cx="1879600" cy="860685"/>
          </a:xfrm>
          <a:prstGeom prst="rect">
            <a:avLst/>
          </a:prstGeom>
        </p:spPr>
        <p:txBody>
          <a:bodyPr vert="horz" wrap="square" lIns="0" tIns="17145" rIns="0" bIns="0" rtlCol="0">
            <a:spAutoFit/>
          </a:bodyPr>
          <a:lstStyle/>
          <a:p>
            <a:pPr marL="38100">
              <a:lnSpc>
                <a:spcPct val="100000"/>
              </a:lnSpc>
              <a:spcBef>
                <a:spcPts val="625"/>
              </a:spcBef>
              <a:spcAft>
                <a:spcPts val="600"/>
              </a:spcAft>
            </a:pPr>
            <a:r>
              <a:rPr sz="1200" spc="-5" dirty="0">
                <a:solidFill>
                  <a:srgbClr val="3333B2"/>
                </a:solidFill>
                <a:latin typeface="Arial"/>
                <a:cs typeface="Arial"/>
              </a:rPr>
              <a:t>Materials</a:t>
            </a:r>
            <a:r>
              <a:rPr sz="1200" spc="-20" dirty="0">
                <a:solidFill>
                  <a:srgbClr val="3333B2"/>
                </a:solidFill>
                <a:latin typeface="Arial"/>
                <a:cs typeface="Arial"/>
              </a:rPr>
              <a:t> </a:t>
            </a:r>
            <a:r>
              <a:rPr sz="1200" spc="-5" dirty="0">
                <a:solidFill>
                  <a:srgbClr val="3333B2"/>
                </a:solidFill>
                <a:latin typeface="Arial"/>
                <a:cs typeface="Arial"/>
              </a:rPr>
              <a:t>Applications</a:t>
            </a:r>
            <a:endParaRPr lang="en-US" sz="1200" spc="-5" dirty="0">
              <a:solidFill>
                <a:srgbClr val="3333B2"/>
              </a:solidFill>
              <a:latin typeface="Arial"/>
              <a:cs typeface="Arial"/>
            </a:endParaRPr>
          </a:p>
          <a:p>
            <a:pPr marL="186055" marR="30480" indent="-148590" algn="just">
              <a:lnSpc>
                <a:spcPts val="950"/>
              </a:lnSpc>
              <a:spcBef>
                <a:spcPts val="135"/>
              </a:spcBef>
              <a:spcAft>
                <a:spcPts val="400"/>
              </a:spcAft>
              <a:buClr>
                <a:srgbClr val="3333B2"/>
              </a:buClr>
              <a:buFont typeface="Lucida Sans Unicode"/>
              <a:buChar char="►"/>
              <a:tabLst>
                <a:tab pos="186690" algn="l"/>
              </a:tabLst>
            </a:pPr>
            <a:r>
              <a:rPr lang="en-US" sz="800" spc="-5" dirty="0">
                <a:latin typeface="Arial"/>
                <a:cs typeface="Arial"/>
              </a:rPr>
              <a:t>Much information available about random effects</a:t>
            </a:r>
          </a:p>
          <a:p>
            <a:pPr marL="186055" marR="30480" indent="-148590" algn="just">
              <a:lnSpc>
                <a:spcPts val="950"/>
              </a:lnSpc>
              <a:spcBef>
                <a:spcPts val="135"/>
              </a:spcBef>
              <a:spcAft>
                <a:spcPts val="400"/>
              </a:spcAft>
              <a:buClr>
                <a:srgbClr val="3333B2"/>
              </a:buClr>
              <a:buFont typeface="Lucida Sans Unicode"/>
              <a:buChar char="►"/>
              <a:tabLst>
                <a:tab pos="186690" algn="l"/>
              </a:tabLst>
            </a:pPr>
            <a:r>
              <a:rPr lang="en-US" sz="800" spc="-5" dirty="0">
                <a:latin typeface="Arial"/>
                <a:cs typeface="Arial"/>
              </a:rPr>
              <a:t>Information propagated in </a:t>
            </a:r>
            <a:r>
              <a:rPr lang="en-US" sz="800" spc="-10" dirty="0">
                <a:latin typeface="Arial"/>
                <a:cs typeface="Arial"/>
              </a:rPr>
              <a:t>hierarchy </a:t>
            </a:r>
            <a:r>
              <a:rPr lang="en-US" sz="800" spc="-210" dirty="0">
                <a:latin typeface="Arial"/>
                <a:cs typeface="Arial"/>
              </a:rPr>
              <a:t> </a:t>
            </a:r>
            <a:r>
              <a:rPr lang="en-US" sz="800" spc="-5" dirty="0">
                <a:latin typeface="Arial"/>
                <a:cs typeface="Arial"/>
              </a:rPr>
              <a:t>to</a:t>
            </a:r>
            <a:r>
              <a:rPr lang="en-US" sz="800" spc="-10" dirty="0">
                <a:latin typeface="Arial"/>
                <a:cs typeface="Arial"/>
              </a:rPr>
              <a:t> </a:t>
            </a:r>
            <a:r>
              <a:rPr lang="el-GR" sz="800" i="1" dirty="0">
                <a:latin typeface="Times New Roman"/>
                <a:cs typeface="Times New Roman"/>
              </a:rPr>
              <a:t>θ</a:t>
            </a:r>
            <a:r>
              <a:rPr lang="el-GR" sz="800" i="1" spc="45" dirty="0">
                <a:latin typeface="Times New Roman"/>
                <a:cs typeface="Times New Roman"/>
              </a:rPr>
              <a:t> </a:t>
            </a:r>
            <a:r>
              <a:rPr lang="en-US" sz="800" spc="-5" dirty="0">
                <a:latin typeface="Arial"/>
                <a:cs typeface="Arial"/>
              </a:rPr>
              <a:t>is quite</a:t>
            </a:r>
            <a:r>
              <a:rPr lang="en-US" sz="800" spc="-10" dirty="0">
                <a:latin typeface="Arial"/>
                <a:cs typeface="Arial"/>
              </a:rPr>
              <a:t> </a:t>
            </a:r>
            <a:r>
              <a:rPr lang="en-US" sz="800" spc="-5" dirty="0">
                <a:latin typeface="Arial"/>
                <a:cs typeface="Arial"/>
              </a:rPr>
              <a:t>small</a:t>
            </a:r>
          </a:p>
        </p:txBody>
      </p:sp>
      <p:grpSp>
        <p:nvGrpSpPr>
          <p:cNvPr id="8" name="Group 7">
            <a:extLst>
              <a:ext uri="{FF2B5EF4-FFF2-40B4-BE49-F238E27FC236}">
                <a16:creationId xmlns:a16="http://schemas.microsoft.com/office/drawing/2014/main" id="{536318DD-A738-2D8D-A49A-D28330BE068A}"/>
              </a:ext>
            </a:extLst>
          </p:cNvPr>
          <p:cNvGrpSpPr/>
          <p:nvPr/>
        </p:nvGrpSpPr>
        <p:grpSpPr>
          <a:xfrm>
            <a:off x="271038" y="497775"/>
            <a:ext cx="1724890" cy="1308800"/>
            <a:chOff x="2458680" y="1206260"/>
            <a:chExt cx="1724890" cy="1295863"/>
          </a:xfrm>
        </p:grpSpPr>
        <p:sp>
          <p:nvSpPr>
            <p:cNvPr id="9" name="object 9">
              <a:extLst>
                <a:ext uri="{FF2B5EF4-FFF2-40B4-BE49-F238E27FC236}">
                  <a16:creationId xmlns:a16="http://schemas.microsoft.com/office/drawing/2014/main" id="{A16BEA73-677F-3B10-ED9B-EA9656313F68}"/>
                </a:ext>
              </a:extLst>
            </p:cNvPr>
            <p:cNvSpPr txBox="1"/>
            <p:nvPr/>
          </p:nvSpPr>
          <p:spPr>
            <a:xfrm>
              <a:off x="3899825" y="2313291"/>
              <a:ext cx="147955" cy="100965"/>
            </a:xfrm>
            <a:prstGeom prst="rect">
              <a:avLst/>
            </a:prstGeom>
          </p:spPr>
          <p:txBody>
            <a:bodyPr vert="horz" wrap="square" lIns="0" tIns="12065" rIns="0" bIns="0" rtlCol="0">
              <a:spAutoFit/>
            </a:bodyPr>
            <a:lstStyle/>
            <a:p>
              <a:pPr marL="12700">
                <a:lnSpc>
                  <a:spcPct val="100000"/>
                </a:lnSpc>
                <a:spcBef>
                  <a:spcPts val="95"/>
                </a:spcBef>
              </a:pPr>
              <a:r>
                <a:rPr sz="500" b="1" spc="-5" dirty="0">
                  <a:solidFill>
                    <a:srgbClr val="252525"/>
                  </a:solidFill>
                  <a:latin typeface="Arial"/>
                  <a:cs typeface="Arial"/>
                </a:rPr>
                <a:t>0.08</a:t>
              </a:r>
              <a:endParaRPr sz="500" dirty="0">
                <a:latin typeface="Arial"/>
                <a:cs typeface="Arial"/>
              </a:endParaRPr>
            </a:p>
          </p:txBody>
        </p:sp>
        <p:sp>
          <p:nvSpPr>
            <p:cNvPr id="10" name="object 13">
              <a:extLst>
                <a:ext uri="{FF2B5EF4-FFF2-40B4-BE49-F238E27FC236}">
                  <a16:creationId xmlns:a16="http://schemas.microsoft.com/office/drawing/2014/main" id="{78942DBF-00FE-2D57-61C0-63A6E324B8B2}"/>
                </a:ext>
              </a:extLst>
            </p:cNvPr>
            <p:cNvSpPr txBox="1"/>
            <p:nvPr/>
          </p:nvSpPr>
          <p:spPr>
            <a:xfrm>
              <a:off x="2576906" y="1975962"/>
              <a:ext cx="95885" cy="100965"/>
            </a:xfrm>
            <a:prstGeom prst="rect">
              <a:avLst/>
            </a:prstGeom>
          </p:spPr>
          <p:txBody>
            <a:bodyPr vert="horz" wrap="square" lIns="0" tIns="12065" rIns="0" bIns="0" rtlCol="0">
              <a:spAutoFit/>
            </a:bodyPr>
            <a:lstStyle/>
            <a:p>
              <a:pPr marL="12700">
                <a:lnSpc>
                  <a:spcPct val="100000"/>
                </a:lnSpc>
                <a:spcBef>
                  <a:spcPts val="95"/>
                </a:spcBef>
              </a:pPr>
              <a:r>
                <a:rPr sz="500" b="1" spc="-5" dirty="0">
                  <a:solidFill>
                    <a:srgbClr val="252525"/>
                  </a:solidFill>
                  <a:latin typeface="Arial"/>
                  <a:cs typeface="Arial"/>
                </a:rPr>
                <a:t>50</a:t>
              </a:r>
              <a:endParaRPr sz="500">
                <a:latin typeface="Arial"/>
                <a:cs typeface="Arial"/>
              </a:endParaRPr>
            </a:p>
          </p:txBody>
        </p:sp>
        <p:sp>
          <p:nvSpPr>
            <p:cNvPr id="11" name="object 14">
              <a:extLst>
                <a:ext uri="{FF2B5EF4-FFF2-40B4-BE49-F238E27FC236}">
                  <a16:creationId xmlns:a16="http://schemas.microsoft.com/office/drawing/2014/main" id="{D351CD09-45B6-0E0D-EB83-E6DFF67CACBF}"/>
                </a:ext>
              </a:extLst>
            </p:cNvPr>
            <p:cNvSpPr txBox="1"/>
            <p:nvPr/>
          </p:nvSpPr>
          <p:spPr>
            <a:xfrm>
              <a:off x="2542192" y="1691459"/>
              <a:ext cx="130810" cy="100965"/>
            </a:xfrm>
            <a:prstGeom prst="rect">
              <a:avLst/>
            </a:prstGeom>
          </p:spPr>
          <p:txBody>
            <a:bodyPr vert="horz" wrap="square" lIns="0" tIns="12065" rIns="0" bIns="0" rtlCol="0">
              <a:spAutoFit/>
            </a:bodyPr>
            <a:lstStyle/>
            <a:p>
              <a:pPr marL="12700">
                <a:lnSpc>
                  <a:spcPct val="100000"/>
                </a:lnSpc>
                <a:spcBef>
                  <a:spcPts val="95"/>
                </a:spcBef>
              </a:pPr>
              <a:r>
                <a:rPr sz="500" b="1" spc="-5" dirty="0">
                  <a:solidFill>
                    <a:srgbClr val="252525"/>
                  </a:solidFill>
                  <a:latin typeface="Arial"/>
                  <a:cs typeface="Arial"/>
                </a:rPr>
                <a:t>100</a:t>
              </a:r>
              <a:endParaRPr sz="500">
                <a:latin typeface="Arial"/>
                <a:cs typeface="Arial"/>
              </a:endParaRPr>
            </a:p>
          </p:txBody>
        </p:sp>
        <p:sp>
          <p:nvSpPr>
            <p:cNvPr id="16" name="object 15">
              <a:extLst>
                <a:ext uri="{FF2B5EF4-FFF2-40B4-BE49-F238E27FC236}">
                  <a16:creationId xmlns:a16="http://schemas.microsoft.com/office/drawing/2014/main" id="{3AED7A36-B597-24EB-1671-0BDE2AE7B85F}"/>
                </a:ext>
              </a:extLst>
            </p:cNvPr>
            <p:cNvSpPr txBox="1"/>
            <p:nvPr/>
          </p:nvSpPr>
          <p:spPr>
            <a:xfrm>
              <a:off x="2542192" y="1406955"/>
              <a:ext cx="130810" cy="100965"/>
            </a:xfrm>
            <a:prstGeom prst="rect">
              <a:avLst/>
            </a:prstGeom>
          </p:spPr>
          <p:txBody>
            <a:bodyPr vert="horz" wrap="square" lIns="0" tIns="12065" rIns="0" bIns="0" rtlCol="0">
              <a:spAutoFit/>
            </a:bodyPr>
            <a:lstStyle/>
            <a:p>
              <a:pPr marL="12700">
                <a:lnSpc>
                  <a:spcPct val="100000"/>
                </a:lnSpc>
                <a:spcBef>
                  <a:spcPts val="95"/>
                </a:spcBef>
              </a:pPr>
              <a:r>
                <a:rPr sz="500" b="1" spc="-5" dirty="0">
                  <a:solidFill>
                    <a:srgbClr val="252525"/>
                  </a:solidFill>
                  <a:latin typeface="Arial"/>
                  <a:cs typeface="Arial"/>
                </a:rPr>
                <a:t>150</a:t>
              </a:r>
              <a:endParaRPr sz="500">
                <a:latin typeface="Arial"/>
                <a:cs typeface="Arial"/>
              </a:endParaRPr>
            </a:p>
          </p:txBody>
        </p:sp>
        <p:grpSp>
          <p:nvGrpSpPr>
            <p:cNvPr id="19" name="Group 18">
              <a:extLst>
                <a:ext uri="{FF2B5EF4-FFF2-40B4-BE49-F238E27FC236}">
                  <a16:creationId xmlns:a16="http://schemas.microsoft.com/office/drawing/2014/main" id="{84481568-09DF-5EB3-267C-9A15C2DB16A4}"/>
                </a:ext>
              </a:extLst>
            </p:cNvPr>
            <p:cNvGrpSpPr/>
            <p:nvPr/>
          </p:nvGrpSpPr>
          <p:grpSpPr>
            <a:xfrm>
              <a:off x="2458680" y="1206260"/>
              <a:ext cx="1724890" cy="1295863"/>
              <a:chOff x="2458680" y="1206260"/>
              <a:chExt cx="1724890" cy="1295863"/>
            </a:xfrm>
          </p:grpSpPr>
          <p:sp>
            <p:nvSpPr>
              <p:cNvPr id="20" name="object 7">
                <a:extLst>
                  <a:ext uri="{FF2B5EF4-FFF2-40B4-BE49-F238E27FC236}">
                    <a16:creationId xmlns:a16="http://schemas.microsoft.com/office/drawing/2014/main" id="{15B68388-BF86-5313-479B-2E53F54FD763}"/>
                  </a:ext>
                </a:extLst>
              </p:cNvPr>
              <p:cNvSpPr/>
              <p:nvPr/>
            </p:nvSpPr>
            <p:spPr>
              <a:xfrm>
                <a:off x="2676715" y="1206260"/>
                <a:ext cx="1506855" cy="1102995"/>
              </a:xfrm>
              <a:custGeom>
                <a:avLst/>
                <a:gdLst/>
                <a:ahLst/>
                <a:cxnLst/>
                <a:rect l="l" t="t" r="r" b="b"/>
                <a:pathLst>
                  <a:path w="1506854" h="1102995">
                    <a:moveTo>
                      <a:pt x="0" y="1102512"/>
                    </a:moveTo>
                    <a:lnTo>
                      <a:pt x="1506581" y="1102512"/>
                    </a:lnTo>
                  </a:path>
                  <a:path w="1506854" h="1102995">
                    <a:moveTo>
                      <a:pt x="324194" y="1102512"/>
                    </a:moveTo>
                    <a:lnTo>
                      <a:pt x="324194" y="1087446"/>
                    </a:lnTo>
                  </a:path>
                  <a:path w="1506854" h="1102995">
                    <a:moveTo>
                      <a:pt x="648431" y="1102512"/>
                    </a:moveTo>
                    <a:lnTo>
                      <a:pt x="648431" y="1087446"/>
                    </a:lnTo>
                  </a:path>
                  <a:path w="1506854" h="1102995">
                    <a:moveTo>
                      <a:pt x="972669" y="1102512"/>
                    </a:moveTo>
                    <a:lnTo>
                      <a:pt x="972669" y="1087446"/>
                    </a:lnTo>
                  </a:path>
                  <a:path w="1506854" h="1102995">
                    <a:moveTo>
                      <a:pt x="1296906" y="1102512"/>
                    </a:moveTo>
                    <a:lnTo>
                      <a:pt x="1296906" y="1087446"/>
                    </a:lnTo>
                  </a:path>
                  <a:path w="1506854" h="1102995">
                    <a:moveTo>
                      <a:pt x="0" y="0"/>
                    </a:moveTo>
                    <a:lnTo>
                      <a:pt x="1506581" y="0"/>
                    </a:lnTo>
                  </a:path>
                  <a:path w="1506854" h="1102995">
                    <a:moveTo>
                      <a:pt x="324194" y="0"/>
                    </a:moveTo>
                    <a:lnTo>
                      <a:pt x="324194" y="15065"/>
                    </a:lnTo>
                  </a:path>
                  <a:path w="1506854" h="1102995">
                    <a:moveTo>
                      <a:pt x="648431" y="0"/>
                    </a:moveTo>
                    <a:lnTo>
                      <a:pt x="648431" y="15065"/>
                    </a:lnTo>
                  </a:path>
                  <a:path w="1506854" h="1102995">
                    <a:moveTo>
                      <a:pt x="972669" y="0"/>
                    </a:moveTo>
                    <a:lnTo>
                      <a:pt x="972669" y="15065"/>
                    </a:lnTo>
                  </a:path>
                  <a:path w="1506854" h="1102995">
                    <a:moveTo>
                      <a:pt x="1296906" y="0"/>
                    </a:moveTo>
                    <a:lnTo>
                      <a:pt x="1296906" y="15065"/>
                    </a:lnTo>
                  </a:path>
                </a:pathLst>
              </a:custGeom>
              <a:ln w="3175">
                <a:solidFill>
                  <a:srgbClr val="252525"/>
                </a:solidFill>
              </a:ln>
            </p:spPr>
            <p:txBody>
              <a:bodyPr wrap="square" lIns="0" tIns="0" rIns="0" bIns="0" rtlCol="0"/>
              <a:lstStyle/>
              <a:p>
                <a:endParaRPr/>
              </a:p>
            </p:txBody>
          </p:sp>
          <p:grpSp>
            <p:nvGrpSpPr>
              <p:cNvPr id="21" name="Group 20">
                <a:extLst>
                  <a:ext uri="{FF2B5EF4-FFF2-40B4-BE49-F238E27FC236}">
                    <a16:creationId xmlns:a16="http://schemas.microsoft.com/office/drawing/2014/main" id="{D99AC3F0-5219-3CB6-E497-1945686BFE8B}"/>
                  </a:ext>
                </a:extLst>
              </p:cNvPr>
              <p:cNvGrpSpPr/>
              <p:nvPr/>
            </p:nvGrpSpPr>
            <p:grpSpPr>
              <a:xfrm>
                <a:off x="2458680" y="1206260"/>
                <a:ext cx="1724890" cy="1295863"/>
                <a:chOff x="2458680" y="1206260"/>
                <a:chExt cx="1724890" cy="1295863"/>
              </a:xfrm>
            </p:grpSpPr>
            <p:sp>
              <p:nvSpPr>
                <p:cNvPr id="25" name="object 8">
                  <a:extLst>
                    <a:ext uri="{FF2B5EF4-FFF2-40B4-BE49-F238E27FC236}">
                      <a16:creationId xmlns:a16="http://schemas.microsoft.com/office/drawing/2014/main" id="{139DE214-2D21-DB6B-8C24-5824813665F5}"/>
                    </a:ext>
                  </a:extLst>
                </p:cNvPr>
                <p:cNvSpPr txBox="1"/>
                <p:nvPr/>
              </p:nvSpPr>
              <p:spPr>
                <a:xfrm>
                  <a:off x="2927113" y="2309083"/>
                  <a:ext cx="796925" cy="193040"/>
                </a:xfrm>
                <a:prstGeom prst="rect">
                  <a:avLst/>
                </a:prstGeom>
              </p:spPr>
              <p:txBody>
                <a:bodyPr vert="horz" wrap="square" lIns="0" tIns="15875" rIns="0" bIns="0" rtlCol="0">
                  <a:spAutoFit/>
                </a:bodyPr>
                <a:lstStyle/>
                <a:p>
                  <a:pPr marR="5080" algn="r">
                    <a:lnSpc>
                      <a:spcPct val="100000"/>
                    </a:lnSpc>
                    <a:spcBef>
                      <a:spcPts val="125"/>
                    </a:spcBef>
                    <a:tabLst>
                      <a:tab pos="323850" algn="l"/>
                      <a:tab pos="648335" algn="l"/>
                    </a:tabLst>
                  </a:pPr>
                  <a:r>
                    <a:rPr sz="500" b="1" spc="-5" dirty="0">
                      <a:solidFill>
                        <a:srgbClr val="252525"/>
                      </a:solidFill>
                      <a:latin typeface="Arial"/>
                      <a:cs typeface="Arial"/>
                    </a:rPr>
                    <a:t>0.02	0.04	0.06</a:t>
                  </a:r>
                  <a:endParaRPr sz="500" dirty="0">
                    <a:latin typeface="Arial"/>
                    <a:cs typeface="Arial"/>
                  </a:endParaRPr>
                </a:p>
                <a:p>
                  <a:pPr marR="7620" algn="r">
                    <a:lnSpc>
                      <a:spcPct val="100000"/>
                    </a:lnSpc>
                    <a:spcBef>
                      <a:spcPts val="35"/>
                    </a:spcBef>
                  </a:pPr>
                  <a:r>
                    <a:rPr sz="550" b="1" spc="-5" dirty="0">
                      <a:solidFill>
                        <a:srgbClr val="252525"/>
                      </a:solidFill>
                      <a:latin typeface="Arial"/>
                      <a:cs typeface="Arial"/>
                    </a:rPr>
                    <a:t>Von Mises Strain</a:t>
                  </a:r>
                  <a:endParaRPr sz="550" dirty="0">
                    <a:latin typeface="Arial"/>
                    <a:cs typeface="Arial"/>
                  </a:endParaRPr>
                </a:p>
              </p:txBody>
            </p:sp>
            <p:grpSp>
              <p:nvGrpSpPr>
                <p:cNvPr id="26" name="Group 25">
                  <a:extLst>
                    <a:ext uri="{FF2B5EF4-FFF2-40B4-BE49-F238E27FC236}">
                      <a16:creationId xmlns:a16="http://schemas.microsoft.com/office/drawing/2014/main" id="{B33908B1-3DAA-B42C-203E-A931F6E84DE0}"/>
                    </a:ext>
                  </a:extLst>
                </p:cNvPr>
                <p:cNvGrpSpPr/>
                <p:nvPr/>
              </p:nvGrpSpPr>
              <p:grpSpPr>
                <a:xfrm>
                  <a:off x="2458680" y="1206260"/>
                  <a:ext cx="1724890" cy="1102995"/>
                  <a:chOff x="2458680" y="1206260"/>
                  <a:chExt cx="1724890" cy="1102995"/>
                </a:xfrm>
              </p:grpSpPr>
              <p:grpSp>
                <p:nvGrpSpPr>
                  <p:cNvPr id="27" name="Group 26">
                    <a:extLst>
                      <a:ext uri="{FF2B5EF4-FFF2-40B4-BE49-F238E27FC236}">
                        <a16:creationId xmlns:a16="http://schemas.microsoft.com/office/drawing/2014/main" id="{497D1E5E-162A-455E-FCF1-97D7B02BDBFD}"/>
                      </a:ext>
                    </a:extLst>
                  </p:cNvPr>
                  <p:cNvGrpSpPr/>
                  <p:nvPr/>
                </p:nvGrpSpPr>
                <p:grpSpPr>
                  <a:xfrm>
                    <a:off x="2676715" y="1206260"/>
                    <a:ext cx="1506855" cy="1102995"/>
                    <a:chOff x="2676715" y="1206260"/>
                    <a:chExt cx="1506855" cy="1102995"/>
                  </a:xfrm>
                </p:grpSpPr>
                <p:sp>
                  <p:nvSpPr>
                    <p:cNvPr id="29" name="object 11">
                      <a:extLst>
                        <a:ext uri="{FF2B5EF4-FFF2-40B4-BE49-F238E27FC236}">
                          <a16:creationId xmlns:a16="http://schemas.microsoft.com/office/drawing/2014/main" id="{5F418622-6AB4-1E6F-5BEF-18F840FCD5D3}"/>
                        </a:ext>
                      </a:extLst>
                    </p:cNvPr>
                    <p:cNvSpPr/>
                    <p:nvPr/>
                  </p:nvSpPr>
                  <p:spPr>
                    <a:xfrm>
                      <a:off x="2676715" y="1206260"/>
                      <a:ext cx="1506855" cy="1102995"/>
                    </a:xfrm>
                    <a:custGeom>
                      <a:avLst/>
                      <a:gdLst/>
                      <a:ahLst/>
                      <a:cxnLst/>
                      <a:rect l="l" t="t" r="r" b="b"/>
                      <a:pathLst>
                        <a:path w="1506854" h="1102995">
                          <a:moveTo>
                            <a:pt x="0" y="1102512"/>
                          </a:moveTo>
                          <a:lnTo>
                            <a:pt x="0" y="0"/>
                          </a:lnTo>
                        </a:path>
                        <a:path w="1506854" h="1102995">
                          <a:moveTo>
                            <a:pt x="1506581" y="1102512"/>
                          </a:moveTo>
                          <a:lnTo>
                            <a:pt x="1506581" y="0"/>
                          </a:lnTo>
                        </a:path>
                        <a:path w="1506854" h="1102995">
                          <a:moveTo>
                            <a:pt x="0" y="820355"/>
                          </a:moveTo>
                          <a:lnTo>
                            <a:pt x="15065" y="820355"/>
                          </a:lnTo>
                        </a:path>
                        <a:path w="1506854" h="1102995">
                          <a:moveTo>
                            <a:pt x="0" y="535852"/>
                          </a:moveTo>
                          <a:lnTo>
                            <a:pt x="15065" y="535852"/>
                          </a:lnTo>
                        </a:path>
                        <a:path w="1506854" h="1102995">
                          <a:moveTo>
                            <a:pt x="0" y="251348"/>
                          </a:moveTo>
                          <a:lnTo>
                            <a:pt x="15065" y="251348"/>
                          </a:lnTo>
                        </a:path>
                        <a:path w="1506854" h="1102995">
                          <a:moveTo>
                            <a:pt x="1506581" y="820355"/>
                          </a:moveTo>
                          <a:lnTo>
                            <a:pt x="1491515" y="820355"/>
                          </a:lnTo>
                        </a:path>
                        <a:path w="1506854" h="1102995">
                          <a:moveTo>
                            <a:pt x="1506581" y="535852"/>
                          </a:moveTo>
                          <a:lnTo>
                            <a:pt x="1491515" y="535852"/>
                          </a:lnTo>
                        </a:path>
                        <a:path w="1506854" h="1102995">
                          <a:moveTo>
                            <a:pt x="1506581" y="251348"/>
                          </a:moveTo>
                          <a:lnTo>
                            <a:pt x="1491515" y="251348"/>
                          </a:lnTo>
                        </a:path>
                      </a:pathLst>
                    </a:custGeom>
                    <a:ln w="3175">
                      <a:solidFill>
                        <a:srgbClr val="252525"/>
                      </a:solidFill>
                    </a:ln>
                  </p:spPr>
                  <p:txBody>
                    <a:bodyPr wrap="square" lIns="0" tIns="0" rIns="0" bIns="0" rtlCol="0"/>
                    <a:lstStyle/>
                    <a:p>
                      <a:endParaRPr/>
                    </a:p>
                  </p:txBody>
                </p:sp>
                <p:sp>
                  <p:nvSpPr>
                    <p:cNvPr id="30" name="object 12">
                      <a:extLst>
                        <a:ext uri="{FF2B5EF4-FFF2-40B4-BE49-F238E27FC236}">
                          <a16:creationId xmlns:a16="http://schemas.microsoft.com/office/drawing/2014/main" id="{23038B10-3F7C-33AE-34C1-1E557DA1F23A}"/>
                        </a:ext>
                      </a:extLst>
                    </p:cNvPr>
                    <p:cNvSpPr/>
                    <p:nvPr/>
                  </p:nvSpPr>
                  <p:spPr>
                    <a:xfrm>
                      <a:off x="2676715" y="1206260"/>
                      <a:ext cx="1506855" cy="1102995"/>
                    </a:xfrm>
                    <a:custGeom>
                      <a:avLst/>
                      <a:gdLst/>
                      <a:ahLst/>
                      <a:cxnLst/>
                      <a:rect l="l" t="t" r="r" b="b"/>
                      <a:pathLst>
                        <a:path w="1506854" h="1102995">
                          <a:moveTo>
                            <a:pt x="0" y="1102512"/>
                          </a:moveTo>
                          <a:lnTo>
                            <a:pt x="661" y="1067681"/>
                          </a:lnTo>
                          <a:lnTo>
                            <a:pt x="705" y="1065354"/>
                          </a:lnTo>
                          <a:lnTo>
                            <a:pt x="1347" y="1030369"/>
                          </a:lnTo>
                          <a:lnTo>
                            <a:pt x="1389" y="1028042"/>
                          </a:lnTo>
                          <a:lnTo>
                            <a:pt x="2053" y="990809"/>
                          </a:lnTo>
                          <a:lnTo>
                            <a:pt x="2094" y="988482"/>
                          </a:lnTo>
                          <a:lnTo>
                            <a:pt x="2758" y="951249"/>
                          </a:lnTo>
                          <a:lnTo>
                            <a:pt x="2800" y="948922"/>
                          </a:lnTo>
                          <a:lnTo>
                            <a:pt x="3464" y="911689"/>
                          </a:lnTo>
                          <a:lnTo>
                            <a:pt x="4169" y="872130"/>
                          </a:lnTo>
                          <a:lnTo>
                            <a:pt x="4875" y="832741"/>
                          </a:lnTo>
                          <a:lnTo>
                            <a:pt x="6228" y="768690"/>
                          </a:lnTo>
                          <a:lnTo>
                            <a:pt x="8333" y="730298"/>
                          </a:lnTo>
                          <a:lnTo>
                            <a:pt x="14570" y="702859"/>
                          </a:lnTo>
                          <a:lnTo>
                            <a:pt x="14625" y="702731"/>
                          </a:lnTo>
                          <a:lnTo>
                            <a:pt x="15273" y="701334"/>
                          </a:lnTo>
                          <a:lnTo>
                            <a:pt x="15929" y="700006"/>
                          </a:lnTo>
                          <a:lnTo>
                            <a:pt x="16632" y="698683"/>
                          </a:lnTo>
                          <a:lnTo>
                            <a:pt x="17334" y="697443"/>
                          </a:lnTo>
                          <a:lnTo>
                            <a:pt x="18037" y="696272"/>
                          </a:lnTo>
                          <a:lnTo>
                            <a:pt x="18739" y="695161"/>
                          </a:lnTo>
                          <a:lnTo>
                            <a:pt x="19388" y="694187"/>
                          </a:lnTo>
                          <a:lnTo>
                            <a:pt x="20090" y="693169"/>
                          </a:lnTo>
                          <a:lnTo>
                            <a:pt x="20793" y="692190"/>
                          </a:lnTo>
                          <a:lnTo>
                            <a:pt x="21496" y="691247"/>
                          </a:lnTo>
                          <a:lnTo>
                            <a:pt x="22199" y="690334"/>
                          </a:lnTo>
                          <a:lnTo>
                            <a:pt x="22902" y="689448"/>
                          </a:lnTo>
                          <a:lnTo>
                            <a:pt x="23559" y="688634"/>
                          </a:lnTo>
                          <a:lnTo>
                            <a:pt x="24262" y="687794"/>
                          </a:lnTo>
                          <a:lnTo>
                            <a:pt x="24965" y="686973"/>
                          </a:lnTo>
                          <a:lnTo>
                            <a:pt x="25668" y="686169"/>
                          </a:lnTo>
                          <a:lnTo>
                            <a:pt x="26371" y="685382"/>
                          </a:lnTo>
                          <a:lnTo>
                            <a:pt x="27074" y="684610"/>
                          </a:lnTo>
                          <a:lnTo>
                            <a:pt x="27723" y="683920"/>
                          </a:lnTo>
                          <a:lnTo>
                            <a:pt x="28426" y="683173"/>
                          </a:lnTo>
                          <a:lnTo>
                            <a:pt x="29129" y="682438"/>
                          </a:lnTo>
                          <a:lnTo>
                            <a:pt x="29832" y="681713"/>
                          </a:lnTo>
                          <a:lnTo>
                            <a:pt x="30535" y="680998"/>
                          </a:lnTo>
                          <a:lnTo>
                            <a:pt x="31238" y="680292"/>
                          </a:lnTo>
                          <a:lnTo>
                            <a:pt x="31895" y="679626"/>
                          </a:lnTo>
                          <a:lnTo>
                            <a:pt x="32598" y="678935"/>
                          </a:lnTo>
                          <a:lnTo>
                            <a:pt x="33301" y="678251"/>
                          </a:lnTo>
                          <a:lnTo>
                            <a:pt x="34004" y="677573"/>
                          </a:lnTo>
                          <a:lnTo>
                            <a:pt x="34707" y="676903"/>
                          </a:lnTo>
                          <a:lnTo>
                            <a:pt x="35355" y="676305"/>
                          </a:lnTo>
                          <a:lnTo>
                            <a:pt x="36058" y="675646"/>
                          </a:lnTo>
                          <a:lnTo>
                            <a:pt x="36761" y="674992"/>
                          </a:lnTo>
                          <a:lnTo>
                            <a:pt x="37464" y="674343"/>
                          </a:lnTo>
                          <a:lnTo>
                            <a:pt x="38167" y="673699"/>
                          </a:lnTo>
                          <a:lnTo>
                            <a:pt x="38870" y="673059"/>
                          </a:lnTo>
                          <a:lnTo>
                            <a:pt x="39573" y="672423"/>
                          </a:lnTo>
                          <a:lnTo>
                            <a:pt x="40230" y="671814"/>
                          </a:lnTo>
                          <a:lnTo>
                            <a:pt x="40933" y="671186"/>
                          </a:lnTo>
                          <a:lnTo>
                            <a:pt x="41636" y="670561"/>
                          </a:lnTo>
                          <a:lnTo>
                            <a:pt x="42339" y="669939"/>
                          </a:lnTo>
                          <a:lnTo>
                            <a:pt x="43042" y="669321"/>
                          </a:lnTo>
                          <a:lnTo>
                            <a:pt x="43690" y="668774"/>
                          </a:lnTo>
                          <a:lnTo>
                            <a:pt x="44393" y="668162"/>
                          </a:lnTo>
                          <a:lnTo>
                            <a:pt x="45096" y="667553"/>
                          </a:lnTo>
                          <a:lnTo>
                            <a:pt x="45799" y="666948"/>
                          </a:lnTo>
                          <a:lnTo>
                            <a:pt x="46502" y="666344"/>
                          </a:lnTo>
                          <a:lnTo>
                            <a:pt x="47205" y="665743"/>
                          </a:lnTo>
                          <a:lnTo>
                            <a:pt x="47862" y="665162"/>
                          </a:lnTo>
                          <a:lnTo>
                            <a:pt x="48565" y="664566"/>
                          </a:lnTo>
                          <a:lnTo>
                            <a:pt x="49268" y="663972"/>
                          </a:lnTo>
                          <a:lnTo>
                            <a:pt x="49971" y="663381"/>
                          </a:lnTo>
                          <a:lnTo>
                            <a:pt x="50673" y="662791"/>
                          </a:lnTo>
                          <a:lnTo>
                            <a:pt x="51322" y="662273"/>
                          </a:lnTo>
                          <a:lnTo>
                            <a:pt x="52025" y="661688"/>
                          </a:lnTo>
                          <a:lnTo>
                            <a:pt x="52727" y="661105"/>
                          </a:lnTo>
                          <a:lnTo>
                            <a:pt x="53430" y="660524"/>
                          </a:lnTo>
                          <a:lnTo>
                            <a:pt x="54133" y="659945"/>
                          </a:lnTo>
                          <a:lnTo>
                            <a:pt x="54836" y="659368"/>
                          </a:lnTo>
                          <a:lnTo>
                            <a:pt x="55539" y="658792"/>
                          </a:lnTo>
                          <a:lnTo>
                            <a:pt x="56196" y="658231"/>
                          </a:lnTo>
                          <a:lnTo>
                            <a:pt x="56899" y="657658"/>
                          </a:lnTo>
                          <a:lnTo>
                            <a:pt x="57601" y="657088"/>
                          </a:lnTo>
                          <a:lnTo>
                            <a:pt x="58304" y="656519"/>
                          </a:lnTo>
                          <a:lnTo>
                            <a:pt x="59007" y="655952"/>
                          </a:lnTo>
                          <a:lnTo>
                            <a:pt x="59655" y="655456"/>
                          </a:lnTo>
                          <a:lnTo>
                            <a:pt x="60358" y="654892"/>
                          </a:lnTo>
                          <a:lnTo>
                            <a:pt x="61061" y="654329"/>
                          </a:lnTo>
                          <a:lnTo>
                            <a:pt x="61764" y="653768"/>
                          </a:lnTo>
                          <a:lnTo>
                            <a:pt x="62466" y="653208"/>
                          </a:lnTo>
                          <a:lnTo>
                            <a:pt x="63169" y="652649"/>
                          </a:lnTo>
                          <a:lnTo>
                            <a:pt x="63872" y="652092"/>
                          </a:lnTo>
                          <a:lnTo>
                            <a:pt x="64529" y="651545"/>
                          </a:lnTo>
                          <a:lnTo>
                            <a:pt x="65232" y="650990"/>
                          </a:lnTo>
                          <a:lnTo>
                            <a:pt x="65935" y="650437"/>
                          </a:lnTo>
                          <a:lnTo>
                            <a:pt x="66638" y="649885"/>
                          </a:lnTo>
                          <a:lnTo>
                            <a:pt x="67340" y="649334"/>
                          </a:lnTo>
                          <a:lnTo>
                            <a:pt x="67988" y="648856"/>
                          </a:lnTo>
                          <a:lnTo>
                            <a:pt x="68691" y="648307"/>
                          </a:lnTo>
                          <a:lnTo>
                            <a:pt x="69394" y="647760"/>
                          </a:lnTo>
                          <a:lnTo>
                            <a:pt x="70097" y="647214"/>
                          </a:lnTo>
                          <a:lnTo>
                            <a:pt x="70800" y="646669"/>
                          </a:lnTo>
                          <a:lnTo>
                            <a:pt x="71502" y="646126"/>
                          </a:lnTo>
                          <a:lnTo>
                            <a:pt x="72159" y="645589"/>
                          </a:lnTo>
                          <a:lnTo>
                            <a:pt x="72862" y="645047"/>
                          </a:lnTo>
                          <a:lnTo>
                            <a:pt x="73565" y="644506"/>
                          </a:lnTo>
                          <a:lnTo>
                            <a:pt x="74268" y="643967"/>
                          </a:lnTo>
                          <a:lnTo>
                            <a:pt x="74970" y="643428"/>
                          </a:lnTo>
                          <a:lnTo>
                            <a:pt x="75673" y="642891"/>
                          </a:lnTo>
                          <a:lnTo>
                            <a:pt x="76321" y="642427"/>
                          </a:lnTo>
                          <a:lnTo>
                            <a:pt x="77024" y="641892"/>
                          </a:lnTo>
                          <a:lnTo>
                            <a:pt x="77727" y="641357"/>
                          </a:lnTo>
                          <a:lnTo>
                            <a:pt x="78430" y="640824"/>
                          </a:lnTo>
                          <a:lnTo>
                            <a:pt x="79132" y="640291"/>
                          </a:lnTo>
                          <a:lnTo>
                            <a:pt x="79835" y="639760"/>
                          </a:lnTo>
                          <a:lnTo>
                            <a:pt x="80492" y="639232"/>
                          </a:lnTo>
                          <a:lnTo>
                            <a:pt x="81195" y="638702"/>
                          </a:lnTo>
                          <a:lnTo>
                            <a:pt x="81898" y="638173"/>
                          </a:lnTo>
                          <a:lnTo>
                            <a:pt x="82601" y="637645"/>
                          </a:lnTo>
                          <a:lnTo>
                            <a:pt x="83303" y="637118"/>
                          </a:lnTo>
                          <a:lnTo>
                            <a:pt x="84006" y="636592"/>
                          </a:lnTo>
                          <a:lnTo>
                            <a:pt x="84654" y="636140"/>
                          </a:lnTo>
                          <a:lnTo>
                            <a:pt x="85357" y="635616"/>
                          </a:lnTo>
                          <a:lnTo>
                            <a:pt x="86060" y="635092"/>
                          </a:lnTo>
                          <a:lnTo>
                            <a:pt x="86762" y="634569"/>
                          </a:lnTo>
                          <a:lnTo>
                            <a:pt x="87465" y="634047"/>
                          </a:lnTo>
                          <a:lnTo>
                            <a:pt x="88168" y="633526"/>
                          </a:lnTo>
                          <a:lnTo>
                            <a:pt x="88825" y="633006"/>
                          </a:lnTo>
                          <a:lnTo>
                            <a:pt x="89528" y="632487"/>
                          </a:lnTo>
                          <a:lnTo>
                            <a:pt x="90230" y="631968"/>
                          </a:lnTo>
                          <a:lnTo>
                            <a:pt x="90933" y="631450"/>
                          </a:lnTo>
                          <a:lnTo>
                            <a:pt x="91636" y="630933"/>
                          </a:lnTo>
                          <a:lnTo>
                            <a:pt x="92238" y="630490"/>
                          </a:lnTo>
                          <a:lnTo>
                            <a:pt x="92384" y="630417"/>
                          </a:lnTo>
                          <a:lnTo>
                            <a:pt x="92941" y="629975"/>
                          </a:lnTo>
                          <a:lnTo>
                            <a:pt x="93087" y="629902"/>
                          </a:lnTo>
                          <a:lnTo>
                            <a:pt x="93644" y="629460"/>
                          </a:lnTo>
                          <a:lnTo>
                            <a:pt x="93790" y="629387"/>
                          </a:lnTo>
                          <a:lnTo>
                            <a:pt x="94347" y="628946"/>
                          </a:lnTo>
                          <a:lnTo>
                            <a:pt x="94493" y="628874"/>
                          </a:lnTo>
                          <a:lnTo>
                            <a:pt x="95049" y="628432"/>
                          </a:lnTo>
                          <a:lnTo>
                            <a:pt x="95196" y="628361"/>
                          </a:lnTo>
                          <a:lnTo>
                            <a:pt x="95752" y="627920"/>
                          </a:lnTo>
                          <a:lnTo>
                            <a:pt x="95898" y="627849"/>
                          </a:lnTo>
                          <a:lnTo>
                            <a:pt x="96455" y="627408"/>
                          </a:lnTo>
                          <a:lnTo>
                            <a:pt x="96601" y="627337"/>
                          </a:lnTo>
                          <a:lnTo>
                            <a:pt x="97158" y="626897"/>
                          </a:lnTo>
                          <a:lnTo>
                            <a:pt x="97860" y="626387"/>
                          </a:lnTo>
                          <a:lnTo>
                            <a:pt x="98563" y="625878"/>
                          </a:lnTo>
                          <a:lnTo>
                            <a:pt x="99266" y="625369"/>
                          </a:lnTo>
                          <a:lnTo>
                            <a:pt x="99969" y="624861"/>
                          </a:lnTo>
                          <a:lnTo>
                            <a:pt x="100571" y="624426"/>
                          </a:lnTo>
                          <a:lnTo>
                            <a:pt x="100717" y="624357"/>
                          </a:lnTo>
                          <a:lnTo>
                            <a:pt x="101274" y="623919"/>
                          </a:lnTo>
                          <a:lnTo>
                            <a:pt x="101420" y="623850"/>
                          </a:lnTo>
                          <a:lnTo>
                            <a:pt x="101977" y="623413"/>
                          </a:lnTo>
                          <a:lnTo>
                            <a:pt x="102123" y="623345"/>
                          </a:lnTo>
                          <a:lnTo>
                            <a:pt x="102679" y="622908"/>
                          </a:lnTo>
                          <a:lnTo>
                            <a:pt x="102826" y="622840"/>
                          </a:lnTo>
                          <a:lnTo>
                            <a:pt x="103382" y="622404"/>
                          </a:lnTo>
                          <a:lnTo>
                            <a:pt x="103528" y="622336"/>
                          </a:lnTo>
                          <a:lnTo>
                            <a:pt x="104085" y="621900"/>
                          </a:lnTo>
                          <a:lnTo>
                            <a:pt x="104231" y="621832"/>
                          </a:lnTo>
                          <a:lnTo>
                            <a:pt x="104788" y="621397"/>
                          </a:lnTo>
                          <a:lnTo>
                            <a:pt x="104934" y="621329"/>
                          </a:lnTo>
                          <a:lnTo>
                            <a:pt x="105490" y="620894"/>
                          </a:lnTo>
                          <a:lnTo>
                            <a:pt x="106193" y="620392"/>
                          </a:lnTo>
                          <a:lnTo>
                            <a:pt x="106896" y="619891"/>
                          </a:lnTo>
                          <a:lnTo>
                            <a:pt x="107599" y="619391"/>
                          </a:lnTo>
                          <a:lnTo>
                            <a:pt x="108301" y="618891"/>
                          </a:lnTo>
                          <a:lnTo>
                            <a:pt x="108904" y="618464"/>
                          </a:lnTo>
                          <a:lnTo>
                            <a:pt x="109050" y="618398"/>
                          </a:lnTo>
                          <a:lnTo>
                            <a:pt x="109607" y="617965"/>
                          </a:lnTo>
                          <a:lnTo>
                            <a:pt x="109753" y="617900"/>
                          </a:lnTo>
                          <a:lnTo>
                            <a:pt x="110309" y="617467"/>
                          </a:lnTo>
                          <a:lnTo>
                            <a:pt x="110455" y="617402"/>
                          </a:lnTo>
                          <a:lnTo>
                            <a:pt x="111012" y="616970"/>
                          </a:lnTo>
                          <a:lnTo>
                            <a:pt x="111158" y="616905"/>
                          </a:lnTo>
                          <a:lnTo>
                            <a:pt x="111715" y="616474"/>
                          </a:lnTo>
                          <a:lnTo>
                            <a:pt x="111861" y="616409"/>
                          </a:lnTo>
                          <a:lnTo>
                            <a:pt x="112418" y="615978"/>
                          </a:lnTo>
                          <a:lnTo>
                            <a:pt x="112564" y="615913"/>
                          </a:lnTo>
                          <a:lnTo>
                            <a:pt x="113120" y="615483"/>
                          </a:lnTo>
                          <a:lnTo>
                            <a:pt x="113266" y="615419"/>
                          </a:lnTo>
                          <a:lnTo>
                            <a:pt x="113823" y="614989"/>
                          </a:lnTo>
                          <a:lnTo>
                            <a:pt x="114526" y="614495"/>
                          </a:lnTo>
                          <a:lnTo>
                            <a:pt x="115229" y="614001"/>
                          </a:lnTo>
                          <a:lnTo>
                            <a:pt x="115931" y="613509"/>
                          </a:lnTo>
                          <a:lnTo>
                            <a:pt x="116634" y="613017"/>
                          </a:lnTo>
                          <a:lnTo>
                            <a:pt x="117236" y="612595"/>
                          </a:lnTo>
                          <a:lnTo>
                            <a:pt x="117383" y="612533"/>
                          </a:lnTo>
                          <a:lnTo>
                            <a:pt x="117939" y="612105"/>
                          </a:lnTo>
                          <a:lnTo>
                            <a:pt x="118085" y="612042"/>
                          </a:lnTo>
                          <a:lnTo>
                            <a:pt x="118642" y="611614"/>
                          </a:lnTo>
                          <a:lnTo>
                            <a:pt x="118788" y="611552"/>
                          </a:lnTo>
                          <a:lnTo>
                            <a:pt x="119345" y="611125"/>
                          </a:lnTo>
                          <a:lnTo>
                            <a:pt x="119491" y="611063"/>
                          </a:lnTo>
                          <a:lnTo>
                            <a:pt x="120048" y="610636"/>
                          </a:lnTo>
                          <a:lnTo>
                            <a:pt x="120194" y="610574"/>
                          </a:lnTo>
                          <a:lnTo>
                            <a:pt x="120750" y="610147"/>
                          </a:lnTo>
                          <a:lnTo>
                            <a:pt x="120896" y="610086"/>
                          </a:lnTo>
                          <a:lnTo>
                            <a:pt x="121453" y="609660"/>
                          </a:lnTo>
                          <a:lnTo>
                            <a:pt x="122156" y="609172"/>
                          </a:lnTo>
                          <a:lnTo>
                            <a:pt x="122859" y="608686"/>
                          </a:lnTo>
                          <a:lnTo>
                            <a:pt x="123561" y="608200"/>
                          </a:lnTo>
                          <a:lnTo>
                            <a:pt x="124264" y="607714"/>
                          </a:lnTo>
                          <a:lnTo>
                            <a:pt x="124967" y="607230"/>
                          </a:lnTo>
                          <a:lnTo>
                            <a:pt x="125569" y="606814"/>
                          </a:lnTo>
                          <a:lnTo>
                            <a:pt x="125715" y="606754"/>
                          </a:lnTo>
                          <a:lnTo>
                            <a:pt x="126272" y="606331"/>
                          </a:lnTo>
                          <a:lnTo>
                            <a:pt x="126418" y="606271"/>
                          </a:lnTo>
                          <a:lnTo>
                            <a:pt x="126975" y="605847"/>
                          </a:lnTo>
                          <a:lnTo>
                            <a:pt x="127121" y="605788"/>
                          </a:lnTo>
                          <a:lnTo>
                            <a:pt x="127678" y="605365"/>
                          </a:lnTo>
                          <a:lnTo>
                            <a:pt x="127824" y="605306"/>
                          </a:lnTo>
                          <a:lnTo>
                            <a:pt x="128380" y="604883"/>
                          </a:lnTo>
                          <a:lnTo>
                            <a:pt x="128527" y="604824"/>
                          </a:lnTo>
                          <a:lnTo>
                            <a:pt x="129083" y="604401"/>
                          </a:lnTo>
                          <a:lnTo>
                            <a:pt x="129229" y="604343"/>
                          </a:lnTo>
                          <a:lnTo>
                            <a:pt x="129786" y="603921"/>
                          </a:lnTo>
                          <a:lnTo>
                            <a:pt x="130489" y="603440"/>
                          </a:lnTo>
                          <a:lnTo>
                            <a:pt x="131191" y="602961"/>
                          </a:lnTo>
                          <a:lnTo>
                            <a:pt x="131894" y="602481"/>
                          </a:lnTo>
                          <a:lnTo>
                            <a:pt x="132597" y="602003"/>
                          </a:lnTo>
                          <a:lnTo>
                            <a:pt x="133300" y="601525"/>
                          </a:lnTo>
                          <a:lnTo>
                            <a:pt x="133902" y="601116"/>
                          </a:lnTo>
                          <a:lnTo>
                            <a:pt x="134048" y="601058"/>
                          </a:lnTo>
                          <a:lnTo>
                            <a:pt x="134605" y="600639"/>
                          </a:lnTo>
                          <a:lnTo>
                            <a:pt x="134751" y="600582"/>
                          </a:lnTo>
                          <a:lnTo>
                            <a:pt x="135308" y="600162"/>
                          </a:lnTo>
                          <a:lnTo>
                            <a:pt x="135454" y="600105"/>
                          </a:lnTo>
                          <a:lnTo>
                            <a:pt x="136011" y="599686"/>
                          </a:lnTo>
                          <a:lnTo>
                            <a:pt x="136157" y="599630"/>
                          </a:lnTo>
                          <a:lnTo>
                            <a:pt x="136713" y="599211"/>
                          </a:lnTo>
                          <a:lnTo>
                            <a:pt x="136860" y="599155"/>
                          </a:lnTo>
                          <a:lnTo>
                            <a:pt x="137416" y="598736"/>
                          </a:lnTo>
                          <a:lnTo>
                            <a:pt x="137562" y="598680"/>
                          </a:lnTo>
                          <a:lnTo>
                            <a:pt x="138119" y="598262"/>
                          </a:lnTo>
                          <a:lnTo>
                            <a:pt x="138822" y="597788"/>
                          </a:lnTo>
                          <a:lnTo>
                            <a:pt x="139525" y="597315"/>
                          </a:lnTo>
                          <a:lnTo>
                            <a:pt x="140227" y="596842"/>
                          </a:lnTo>
                          <a:lnTo>
                            <a:pt x="140930" y="596370"/>
                          </a:lnTo>
                          <a:lnTo>
                            <a:pt x="141532" y="595965"/>
                          </a:lnTo>
                          <a:lnTo>
                            <a:pt x="141679" y="595911"/>
                          </a:lnTo>
                          <a:lnTo>
                            <a:pt x="142235" y="595494"/>
                          </a:lnTo>
                          <a:lnTo>
                            <a:pt x="142381" y="595440"/>
                          </a:lnTo>
                          <a:lnTo>
                            <a:pt x="142938" y="595024"/>
                          </a:lnTo>
                          <a:lnTo>
                            <a:pt x="143084" y="594969"/>
                          </a:lnTo>
                          <a:lnTo>
                            <a:pt x="143641" y="594553"/>
                          </a:lnTo>
                          <a:lnTo>
                            <a:pt x="143787" y="594499"/>
                          </a:lnTo>
                          <a:lnTo>
                            <a:pt x="144344" y="594084"/>
                          </a:lnTo>
                          <a:lnTo>
                            <a:pt x="144490" y="594030"/>
                          </a:lnTo>
                          <a:lnTo>
                            <a:pt x="145046" y="593614"/>
                          </a:lnTo>
                          <a:lnTo>
                            <a:pt x="145193" y="593561"/>
                          </a:lnTo>
                          <a:lnTo>
                            <a:pt x="145749" y="593146"/>
                          </a:lnTo>
                          <a:lnTo>
                            <a:pt x="145895" y="593092"/>
                          </a:lnTo>
                          <a:lnTo>
                            <a:pt x="146452" y="592677"/>
                          </a:lnTo>
                          <a:lnTo>
                            <a:pt x="147155" y="592210"/>
                          </a:lnTo>
                          <a:lnTo>
                            <a:pt x="147858" y="591742"/>
                          </a:lnTo>
                          <a:lnTo>
                            <a:pt x="148561" y="591276"/>
                          </a:lnTo>
                          <a:lnTo>
                            <a:pt x="149263" y="590809"/>
                          </a:lnTo>
                          <a:lnTo>
                            <a:pt x="149866" y="590410"/>
                          </a:lnTo>
                          <a:lnTo>
                            <a:pt x="150012" y="590358"/>
                          </a:lnTo>
                          <a:lnTo>
                            <a:pt x="150569" y="589945"/>
                          </a:lnTo>
                          <a:lnTo>
                            <a:pt x="150715" y="589893"/>
                          </a:lnTo>
                          <a:lnTo>
                            <a:pt x="151271" y="589480"/>
                          </a:lnTo>
                          <a:lnTo>
                            <a:pt x="151417" y="589428"/>
                          </a:lnTo>
                          <a:lnTo>
                            <a:pt x="151974" y="589016"/>
                          </a:lnTo>
                          <a:lnTo>
                            <a:pt x="152120" y="588964"/>
                          </a:lnTo>
                          <a:lnTo>
                            <a:pt x="152677" y="588552"/>
                          </a:lnTo>
                          <a:lnTo>
                            <a:pt x="152823" y="588500"/>
                          </a:lnTo>
                          <a:lnTo>
                            <a:pt x="153380" y="588088"/>
                          </a:lnTo>
                          <a:lnTo>
                            <a:pt x="153526" y="588037"/>
                          </a:lnTo>
                          <a:lnTo>
                            <a:pt x="154083" y="587626"/>
                          </a:lnTo>
                          <a:lnTo>
                            <a:pt x="154229" y="587574"/>
                          </a:lnTo>
                          <a:lnTo>
                            <a:pt x="154785" y="587163"/>
                          </a:lnTo>
                          <a:lnTo>
                            <a:pt x="155488" y="586701"/>
                          </a:lnTo>
                          <a:lnTo>
                            <a:pt x="156191" y="586240"/>
                          </a:lnTo>
                          <a:lnTo>
                            <a:pt x="156894" y="585779"/>
                          </a:lnTo>
                          <a:lnTo>
                            <a:pt x="157597" y="585318"/>
                          </a:lnTo>
                          <a:lnTo>
                            <a:pt x="158199" y="584924"/>
                          </a:lnTo>
                          <a:lnTo>
                            <a:pt x="158345" y="584874"/>
                          </a:lnTo>
                          <a:lnTo>
                            <a:pt x="158902" y="584464"/>
                          </a:lnTo>
                          <a:lnTo>
                            <a:pt x="159048" y="584414"/>
                          </a:lnTo>
                          <a:lnTo>
                            <a:pt x="159605" y="584005"/>
                          </a:lnTo>
                          <a:lnTo>
                            <a:pt x="159751" y="583955"/>
                          </a:lnTo>
                          <a:lnTo>
                            <a:pt x="160307" y="583546"/>
                          </a:lnTo>
                          <a:lnTo>
                            <a:pt x="160454" y="583496"/>
                          </a:lnTo>
                          <a:lnTo>
                            <a:pt x="161010" y="583088"/>
                          </a:lnTo>
                          <a:lnTo>
                            <a:pt x="161156" y="583038"/>
                          </a:lnTo>
                          <a:lnTo>
                            <a:pt x="161713" y="582630"/>
                          </a:lnTo>
                          <a:lnTo>
                            <a:pt x="161859" y="582581"/>
                          </a:lnTo>
                          <a:lnTo>
                            <a:pt x="162416" y="582172"/>
                          </a:lnTo>
                          <a:lnTo>
                            <a:pt x="163119" y="581715"/>
                          </a:lnTo>
                          <a:lnTo>
                            <a:pt x="163822" y="581259"/>
                          </a:lnTo>
                          <a:lnTo>
                            <a:pt x="164524" y="580803"/>
                          </a:lnTo>
                          <a:lnTo>
                            <a:pt x="165227" y="580347"/>
                          </a:lnTo>
                          <a:lnTo>
                            <a:pt x="165930" y="579892"/>
                          </a:lnTo>
                          <a:lnTo>
                            <a:pt x="166532" y="579502"/>
                          </a:lnTo>
                          <a:lnTo>
                            <a:pt x="166679" y="579454"/>
                          </a:lnTo>
                          <a:lnTo>
                            <a:pt x="167235" y="579048"/>
                          </a:lnTo>
                          <a:lnTo>
                            <a:pt x="167382" y="579000"/>
                          </a:lnTo>
                          <a:lnTo>
                            <a:pt x="167938" y="578594"/>
                          </a:lnTo>
                          <a:lnTo>
                            <a:pt x="168084" y="578546"/>
                          </a:lnTo>
                          <a:lnTo>
                            <a:pt x="168641" y="578140"/>
                          </a:lnTo>
                          <a:lnTo>
                            <a:pt x="168787" y="578093"/>
                          </a:lnTo>
                          <a:lnTo>
                            <a:pt x="169344" y="577687"/>
                          </a:lnTo>
                          <a:lnTo>
                            <a:pt x="169490" y="577640"/>
                          </a:lnTo>
                          <a:lnTo>
                            <a:pt x="170047" y="577235"/>
                          </a:lnTo>
                          <a:lnTo>
                            <a:pt x="170193" y="577188"/>
                          </a:lnTo>
                          <a:lnTo>
                            <a:pt x="170749" y="576783"/>
                          </a:lnTo>
                          <a:lnTo>
                            <a:pt x="171452" y="576331"/>
                          </a:lnTo>
                          <a:lnTo>
                            <a:pt x="172155" y="575879"/>
                          </a:lnTo>
                          <a:lnTo>
                            <a:pt x="172858" y="575429"/>
                          </a:lnTo>
                          <a:lnTo>
                            <a:pt x="173561" y="574978"/>
                          </a:lnTo>
                          <a:lnTo>
                            <a:pt x="174163" y="574592"/>
                          </a:lnTo>
                          <a:lnTo>
                            <a:pt x="174309" y="574547"/>
                          </a:lnTo>
                          <a:lnTo>
                            <a:pt x="174866" y="574143"/>
                          </a:lnTo>
                          <a:lnTo>
                            <a:pt x="175012" y="574097"/>
                          </a:lnTo>
                          <a:lnTo>
                            <a:pt x="175569" y="573693"/>
                          </a:lnTo>
                          <a:lnTo>
                            <a:pt x="175715" y="573648"/>
                          </a:lnTo>
                          <a:lnTo>
                            <a:pt x="176272" y="573245"/>
                          </a:lnTo>
                          <a:lnTo>
                            <a:pt x="176418" y="573199"/>
                          </a:lnTo>
                          <a:lnTo>
                            <a:pt x="176975" y="572796"/>
                          </a:lnTo>
                          <a:lnTo>
                            <a:pt x="177121" y="572751"/>
                          </a:lnTo>
                          <a:lnTo>
                            <a:pt x="177677" y="572348"/>
                          </a:lnTo>
                          <a:lnTo>
                            <a:pt x="177824" y="572303"/>
                          </a:lnTo>
                          <a:lnTo>
                            <a:pt x="178380" y="571901"/>
                          </a:lnTo>
                          <a:lnTo>
                            <a:pt x="178526" y="571856"/>
                          </a:lnTo>
                          <a:lnTo>
                            <a:pt x="179083" y="571453"/>
                          </a:lnTo>
                          <a:lnTo>
                            <a:pt x="179786" y="571007"/>
                          </a:lnTo>
                          <a:lnTo>
                            <a:pt x="180489" y="570560"/>
                          </a:lnTo>
                          <a:lnTo>
                            <a:pt x="181192" y="570114"/>
                          </a:lnTo>
                          <a:lnTo>
                            <a:pt x="181894" y="569669"/>
                          </a:lnTo>
                          <a:lnTo>
                            <a:pt x="182497" y="569287"/>
                          </a:lnTo>
                          <a:lnTo>
                            <a:pt x="182643" y="569244"/>
                          </a:lnTo>
                          <a:lnTo>
                            <a:pt x="183200" y="568843"/>
                          </a:lnTo>
                          <a:lnTo>
                            <a:pt x="183346" y="568799"/>
                          </a:lnTo>
                          <a:lnTo>
                            <a:pt x="183903" y="568398"/>
                          </a:lnTo>
                          <a:lnTo>
                            <a:pt x="184049" y="568355"/>
                          </a:lnTo>
                          <a:lnTo>
                            <a:pt x="184605" y="567954"/>
                          </a:lnTo>
                          <a:lnTo>
                            <a:pt x="184752" y="567911"/>
                          </a:lnTo>
                          <a:lnTo>
                            <a:pt x="185308" y="567511"/>
                          </a:lnTo>
                          <a:lnTo>
                            <a:pt x="185454" y="567468"/>
                          </a:lnTo>
                          <a:lnTo>
                            <a:pt x="186011" y="567067"/>
                          </a:lnTo>
                          <a:lnTo>
                            <a:pt x="186157" y="567025"/>
                          </a:lnTo>
                          <a:lnTo>
                            <a:pt x="186714" y="566625"/>
                          </a:lnTo>
                          <a:lnTo>
                            <a:pt x="186860" y="566582"/>
                          </a:lnTo>
                          <a:lnTo>
                            <a:pt x="187417" y="566182"/>
                          </a:lnTo>
                          <a:lnTo>
                            <a:pt x="188120" y="565740"/>
                          </a:lnTo>
                          <a:lnTo>
                            <a:pt x="188823" y="565299"/>
                          </a:lnTo>
                          <a:lnTo>
                            <a:pt x="189525" y="564857"/>
                          </a:lnTo>
                          <a:lnTo>
                            <a:pt x="190228" y="564417"/>
                          </a:lnTo>
                          <a:lnTo>
                            <a:pt x="190831" y="564039"/>
                          </a:lnTo>
                          <a:lnTo>
                            <a:pt x="190977" y="563997"/>
                          </a:lnTo>
                          <a:lnTo>
                            <a:pt x="191533" y="563599"/>
                          </a:lnTo>
                          <a:lnTo>
                            <a:pt x="191680" y="563558"/>
                          </a:lnTo>
                          <a:lnTo>
                            <a:pt x="192236" y="563159"/>
                          </a:lnTo>
                          <a:lnTo>
                            <a:pt x="192383" y="563118"/>
                          </a:lnTo>
                          <a:lnTo>
                            <a:pt x="192939" y="562720"/>
                          </a:lnTo>
                          <a:lnTo>
                            <a:pt x="193085" y="562679"/>
                          </a:lnTo>
                          <a:lnTo>
                            <a:pt x="193642" y="562281"/>
                          </a:lnTo>
                          <a:lnTo>
                            <a:pt x="193788" y="562240"/>
                          </a:lnTo>
                          <a:lnTo>
                            <a:pt x="194345" y="561843"/>
                          </a:lnTo>
                          <a:lnTo>
                            <a:pt x="194491" y="561802"/>
                          </a:lnTo>
                          <a:lnTo>
                            <a:pt x="195048" y="561405"/>
                          </a:lnTo>
                          <a:lnTo>
                            <a:pt x="195751" y="560967"/>
                          </a:lnTo>
                          <a:lnTo>
                            <a:pt x="196454" y="560530"/>
                          </a:lnTo>
                          <a:lnTo>
                            <a:pt x="197157" y="560093"/>
                          </a:lnTo>
                          <a:lnTo>
                            <a:pt x="197859" y="559656"/>
                          </a:lnTo>
                          <a:lnTo>
                            <a:pt x="198562" y="559220"/>
                          </a:lnTo>
                          <a:lnTo>
                            <a:pt x="199165" y="558847"/>
                          </a:lnTo>
                          <a:lnTo>
                            <a:pt x="199311" y="558807"/>
                          </a:lnTo>
                          <a:lnTo>
                            <a:pt x="199868" y="558411"/>
                          </a:lnTo>
                          <a:lnTo>
                            <a:pt x="200014" y="558372"/>
                          </a:lnTo>
                          <a:lnTo>
                            <a:pt x="200570" y="557976"/>
                          </a:lnTo>
                          <a:lnTo>
                            <a:pt x="200717" y="557937"/>
                          </a:lnTo>
                          <a:lnTo>
                            <a:pt x="201273" y="557541"/>
                          </a:lnTo>
                          <a:lnTo>
                            <a:pt x="201420" y="557502"/>
                          </a:lnTo>
                          <a:lnTo>
                            <a:pt x="201976" y="557107"/>
                          </a:lnTo>
                          <a:lnTo>
                            <a:pt x="202122" y="557068"/>
                          </a:lnTo>
                          <a:lnTo>
                            <a:pt x="202679" y="556673"/>
                          </a:lnTo>
                          <a:lnTo>
                            <a:pt x="202825" y="556634"/>
                          </a:lnTo>
                          <a:lnTo>
                            <a:pt x="203382" y="556240"/>
                          </a:lnTo>
                          <a:lnTo>
                            <a:pt x="204085" y="555807"/>
                          </a:lnTo>
                          <a:lnTo>
                            <a:pt x="204788" y="555374"/>
                          </a:lnTo>
                          <a:lnTo>
                            <a:pt x="205491" y="554941"/>
                          </a:lnTo>
                          <a:lnTo>
                            <a:pt x="206194" y="554509"/>
                          </a:lnTo>
                          <a:lnTo>
                            <a:pt x="206796" y="554139"/>
                          </a:lnTo>
                          <a:lnTo>
                            <a:pt x="206942" y="554101"/>
                          </a:lnTo>
                          <a:lnTo>
                            <a:pt x="207499" y="553708"/>
                          </a:lnTo>
                          <a:lnTo>
                            <a:pt x="207645" y="553670"/>
                          </a:lnTo>
                          <a:lnTo>
                            <a:pt x="208202" y="553277"/>
                          </a:lnTo>
                          <a:lnTo>
                            <a:pt x="208348" y="553239"/>
                          </a:lnTo>
                          <a:lnTo>
                            <a:pt x="208905" y="552846"/>
                          </a:lnTo>
                          <a:lnTo>
                            <a:pt x="209051" y="552809"/>
                          </a:lnTo>
                          <a:lnTo>
                            <a:pt x="209608" y="552416"/>
                          </a:lnTo>
                          <a:lnTo>
                            <a:pt x="209754" y="552379"/>
                          </a:lnTo>
                          <a:lnTo>
                            <a:pt x="210310" y="551986"/>
                          </a:lnTo>
                          <a:lnTo>
                            <a:pt x="210457" y="551949"/>
                          </a:lnTo>
                          <a:lnTo>
                            <a:pt x="211013" y="551557"/>
                          </a:lnTo>
                          <a:lnTo>
                            <a:pt x="211160" y="551520"/>
                          </a:lnTo>
                          <a:lnTo>
                            <a:pt x="211716" y="551127"/>
                          </a:lnTo>
                          <a:lnTo>
                            <a:pt x="212419" y="550699"/>
                          </a:lnTo>
                          <a:lnTo>
                            <a:pt x="213122" y="550270"/>
                          </a:lnTo>
                          <a:lnTo>
                            <a:pt x="213825" y="549842"/>
                          </a:lnTo>
                          <a:lnTo>
                            <a:pt x="214528" y="549414"/>
                          </a:lnTo>
                          <a:lnTo>
                            <a:pt x="215130" y="549048"/>
                          </a:lnTo>
                          <a:lnTo>
                            <a:pt x="215277" y="549012"/>
                          </a:lnTo>
                          <a:lnTo>
                            <a:pt x="215833" y="548621"/>
                          </a:lnTo>
                          <a:lnTo>
                            <a:pt x="215980" y="548585"/>
                          </a:lnTo>
                          <a:lnTo>
                            <a:pt x="216536" y="548194"/>
                          </a:lnTo>
                          <a:lnTo>
                            <a:pt x="216682" y="548159"/>
                          </a:lnTo>
                          <a:lnTo>
                            <a:pt x="217239" y="547768"/>
                          </a:lnTo>
                          <a:lnTo>
                            <a:pt x="217385" y="547732"/>
                          </a:lnTo>
                          <a:lnTo>
                            <a:pt x="217942" y="547342"/>
                          </a:lnTo>
                          <a:lnTo>
                            <a:pt x="218088" y="547307"/>
                          </a:lnTo>
                          <a:lnTo>
                            <a:pt x="218645" y="546916"/>
                          </a:lnTo>
                          <a:lnTo>
                            <a:pt x="218791" y="546881"/>
                          </a:lnTo>
                          <a:lnTo>
                            <a:pt x="219348" y="546491"/>
                          </a:lnTo>
                          <a:lnTo>
                            <a:pt x="220051" y="546066"/>
                          </a:lnTo>
                          <a:lnTo>
                            <a:pt x="220754" y="545642"/>
                          </a:lnTo>
                          <a:lnTo>
                            <a:pt x="221457" y="545217"/>
                          </a:lnTo>
                          <a:lnTo>
                            <a:pt x="222159" y="544793"/>
                          </a:lnTo>
                          <a:lnTo>
                            <a:pt x="222862" y="544370"/>
                          </a:lnTo>
                          <a:lnTo>
                            <a:pt x="223465" y="544007"/>
                          </a:lnTo>
                          <a:lnTo>
                            <a:pt x="223611" y="543973"/>
                          </a:lnTo>
                          <a:lnTo>
                            <a:pt x="224168" y="543584"/>
                          </a:lnTo>
                          <a:lnTo>
                            <a:pt x="224314" y="543550"/>
                          </a:lnTo>
                          <a:lnTo>
                            <a:pt x="224871" y="543162"/>
                          </a:lnTo>
                          <a:lnTo>
                            <a:pt x="225017" y="543128"/>
                          </a:lnTo>
                          <a:lnTo>
                            <a:pt x="225574" y="542740"/>
                          </a:lnTo>
                          <a:lnTo>
                            <a:pt x="225720" y="542706"/>
                          </a:lnTo>
                          <a:lnTo>
                            <a:pt x="226277" y="542318"/>
                          </a:lnTo>
                          <a:lnTo>
                            <a:pt x="226423" y="542284"/>
                          </a:lnTo>
                          <a:lnTo>
                            <a:pt x="226979" y="541896"/>
                          </a:lnTo>
                          <a:lnTo>
                            <a:pt x="227126" y="541863"/>
                          </a:lnTo>
                          <a:lnTo>
                            <a:pt x="227682" y="541475"/>
                          </a:lnTo>
                          <a:lnTo>
                            <a:pt x="228385" y="541054"/>
                          </a:lnTo>
                          <a:lnTo>
                            <a:pt x="229088" y="540634"/>
                          </a:lnTo>
                          <a:lnTo>
                            <a:pt x="229791" y="540214"/>
                          </a:lnTo>
                          <a:lnTo>
                            <a:pt x="230494" y="539794"/>
                          </a:lnTo>
                          <a:lnTo>
                            <a:pt x="231097" y="539435"/>
                          </a:lnTo>
                          <a:lnTo>
                            <a:pt x="231243" y="539402"/>
                          </a:lnTo>
                          <a:lnTo>
                            <a:pt x="231800" y="539015"/>
                          </a:lnTo>
                          <a:lnTo>
                            <a:pt x="231946" y="538983"/>
                          </a:lnTo>
                          <a:lnTo>
                            <a:pt x="232502" y="538597"/>
                          </a:lnTo>
                          <a:lnTo>
                            <a:pt x="232649" y="538564"/>
                          </a:lnTo>
                          <a:lnTo>
                            <a:pt x="233205" y="538178"/>
                          </a:lnTo>
                          <a:lnTo>
                            <a:pt x="233352" y="538146"/>
                          </a:lnTo>
                          <a:lnTo>
                            <a:pt x="233908" y="537760"/>
                          </a:lnTo>
                          <a:lnTo>
                            <a:pt x="234055" y="537728"/>
                          </a:lnTo>
                          <a:lnTo>
                            <a:pt x="234611" y="537342"/>
                          </a:lnTo>
                          <a:lnTo>
                            <a:pt x="234758" y="537311"/>
                          </a:lnTo>
                          <a:lnTo>
                            <a:pt x="235314" y="536925"/>
                          </a:lnTo>
                          <a:lnTo>
                            <a:pt x="236017" y="536508"/>
                          </a:lnTo>
                          <a:lnTo>
                            <a:pt x="236720" y="536091"/>
                          </a:lnTo>
                          <a:lnTo>
                            <a:pt x="237423" y="535675"/>
                          </a:lnTo>
                          <a:lnTo>
                            <a:pt x="238126" y="535259"/>
                          </a:lnTo>
                          <a:lnTo>
                            <a:pt x="238829" y="534843"/>
                          </a:lnTo>
                          <a:lnTo>
                            <a:pt x="239431" y="534487"/>
                          </a:lnTo>
                          <a:lnTo>
                            <a:pt x="239578" y="534456"/>
                          </a:lnTo>
                          <a:lnTo>
                            <a:pt x="240134" y="534072"/>
                          </a:lnTo>
                          <a:lnTo>
                            <a:pt x="240281" y="534041"/>
                          </a:lnTo>
                          <a:lnTo>
                            <a:pt x="240837" y="533656"/>
                          </a:lnTo>
                          <a:lnTo>
                            <a:pt x="240984" y="533626"/>
                          </a:lnTo>
                          <a:lnTo>
                            <a:pt x="241540" y="533242"/>
                          </a:lnTo>
                          <a:lnTo>
                            <a:pt x="241687" y="533211"/>
                          </a:lnTo>
                          <a:lnTo>
                            <a:pt x="242243" y="532828"/>
                          </a:lnTo>
                          <a:lnTo>
                            <a:pt x="242389" y="532798"/>
                          </a:lnTo>
                          <a:lnTo>
                            <a:pt x="242946" y="532414"/>
                          </a:lnTo>
                          <a:lnTo>
                            <a:pt x="243092" y="532384"/>
                          </a:lnTo>
                          <a:lnTo>
                            <a:pt x="243649" y="532001"/>
                          </a:lnTo>
                          <a:lnTo>
                            <a:pt x="244352" y="531587"/>
                          </a:lnTo>
                          <a:lnTo>
                            <a:pt x="245055" y="531174"/>
                          </a:lnTo>
                          <a:lnTo>
                            <a:pt x="245758" y="530762"/>
                          </a:lnTo>
                          <a:lnTo>
                            <a:pt x="246461" y="530349"/>
                          </a:lnTo>
                          <a:lnTo>
                            <a:pt x="247064" y="529996"/>
                          </a:lnTo>
                          <a:lnTo>
                            <a:pt x="247210" y="529967"/>
                          </a:lnTo>
                          <a:lnTo>
                            <a:pt x="247766" y="529585"/>
                          </a:lnTo>
                          <a:lnTo>
                            <a:pt x="247913" y="529555"/>
                          </a:lnTo>
                          <a:lnTo>
                            <a:pt x="248470" y="529173"/>
                          </a:lnTo>
                          <a:lnTo>
                            <a:pt x="248616" y="529144"/>
                          </a:lnTo>
                          <a:lnTo>
                            <a:pt x="249173" y="528762"/>
                          </a:lnTo>
                          <a:lnTo>
                            <a:pt x="249319" y="528733"/>
                          </a:lnTo>
                          <a:lnTo>
                            <a:pt x="249875" y="528351"/>
                          </a:lnTo>
                          <a:lnTo>
                            <a:pt x="250022" y="528323"/>
                          </a:lnTo>
                          <a:lnTo>
                            <a:pt x="250578" y="527941"/>
                          </a:lnTo>
                          <a:lnTo>
                            <a:pt x="250725" y="527912"/>
                          </a:lnTo>
                          <a:lnTo>
                            <a:pt x="251281" y="527531"/>
                          </a:lnTo>
                          <a:lnTo>
                            <a:pt x="251428" y="527502"/>
                          </a:lnTo>
                          <a:lnTo>
                            <a:pt x="251984" y="527121"/>
                          </a:lnTo>
                          <a:lnTo>
                            <a:pt x="252687" y="526711"/>
                          </a:lnTo>
                          <a:lnTo>
                            <a:pt x="253390" y="526302"/>
                          </a:lnTo>
                          <a:lnTo>
                            <a:pt x="254093" y="525893"/>
                          </a:lnTo>
                          <a:lnTo>
                            <a:pt x="254796" y="525485"/>
                          </a:lnTo>
                          <a:lnTo>
                            <a:pt x="255399" y="525135"/>
                          </a:lnTo>
                          <a:lnTo>
                            <a:pt x="255545" y="525107"/>
                          </a:lnTo>
                          <a:lnTo>
                            <a:pt x="256102" y="524727"/>
                          </a:lnTo>
                          <a:lnTo>
                            <a:pt x="256248" y="524699"/>
                          </a:lnTo>
                          <a:lnTo>
                            <a:pt x="256805" y="524319"/>
                          </a:lnTo>
                          <a:lnTo>
                            <a:pt x="256951" y="524292"/>
                          </a:lnTo>
                          <a:lnTo>
                            <a:pt x="257508" y="523912"/>
                          </a:lnTo>
                          <a:lnTo>
                            <a:pt x="257654" y="523885"/>
                          </a:lnTo>
                          <a:lnTo>
                            <a:pt x="258211" y="523505"/>
                          </a:lnTo>
                          <a:lnTo>
                            <a:pt x="258357" y="523478"/>
                          </a:lnTo>
                          <a:lnTo>
                            <a:pt x="258914" y="523099"/>
                          </a:lnTo>
                          <a:lnTo>
                            <a:pt x="259060" y="523071"/>
                          </a:lnTo>
                          <a:lnTo>
                            <a:pt x="259617" y="522692"/>
                          </a:lnTo>
                          <a:lnTo>
                            <a:pt x="260320" y="522286"/>
                          </a:lnTo>
                          <a:lnTo>
                            <a:pt x="261023" y="521880"/>
                          </a:lnTo>
                          <a:lnTo>
                            <a:pt x="261726" y="521475"/>
                          </a:lnTo>
                          <a:lnTo>
                            <a:pt x="262429" y="521069"/>
                          </a:lnTo>
                          <a:lnTo>
                            <a:pt x="263031" y="520722"/>
                          </a:lnTo>
                          <a:lnTo>
                            <a:pt x="263177" y="520696"/>
                          </a:lnTo>
                          <a:lnTo>
                            <a:pt x="263734" y="520318"/>
                          </a:lnTo>
                          <a:lnTo>
                            <a:pt x="263881" y="520292"/>
                          </a:lnTo>
                          <a:lnTo>
                            <a:pt x="264437" y="519913"/>
                          </a:lnTo>
                          <a:lnTo>
                            <a:pt x="264584" y="519888"/>
                          </a:lnTo>
                          <a:lnTo>
                            <a:pt x="265140" y="519510"/>
                          </a:lnTo>
                          <a:lnTo>
                            <a:pt x="265287" y="519484"/>
                          </a:lnTo>
                          <a:lnTo>
                            <a:pt x="265843" y="519106"/>
                          </a:lnTo>
                          <a:lnTo>
                            <a:pt x="265990" y="519080"/>
                          </a:lnTo>
                          <a:lnTo>
                            <a:pt x="266546" y="518702"/>
                          </a:lnTo>
                          <a:lnTo>
                            <a:pt x="266693" y="518677"/>
                          </a:lnTo>
                          <a:lnTo>
                            <a:pt x="267249" y="518300"/>
                          </a:lnTo>
                          <a:lnTo>
                            <a:pt x="267396" y="518274"/>
                          </a:lnTo>
                          <a:lnTo>
                            <a:pt x="267952" y="517897"/>
                          </a:lnTo>
                          <a:lnTo>
                            <a:pt x="268655" y="517494"/>
                          </a:lnTo>
                          <a:lnTo>
                            <a:pt x="269358" y="517092"/>
                          </a:lnTo>
                          <a:lnTo>
                            <a:pt x="270061" y="516690"/>
                          </a:lnTo>
                          <a:lnTo>
                            <a:pt x="270764" y="516289"/>
                          </a:lnTo>
                          <a:lnTo>
                            <a:pt x="271367" y="515945"/>
                          </a:lnTo>
                          <a:lnTo>
                            <a:pt x="271513" y="515920"/>
                          </a:lnTo>
                          <a:lnTo>
                            <a:pt x="272070" y="515544"/>
                          </a:lnTo>
                          <a:lnTo>
                            <a:pt x="272216" y="515519"/>
                          </a:lnTo>
                          <a:lnTo>
                            <a:pt x="272773" y="515143"/>
                          </a:lnTo>
                          <a:lnTo>
                            <a:pt x="272919" y="515119"/>
                          </a:lnTo>
                          <a:lnTo>
                            <a:pt x="273476" y="514743"/>
                          </a:lnTo>
                          <a:lnTo>
                            <a:pt x="273622" y="514718"/>
                          </a:lnTo>
                          <a:lnTo>
                            <a:pt x="274179" y="514343"/>
                          </a:lnTo>
                          <a:lnTo>
                            <a:pt x="274325" y="514318"/>
                          </a:lnTo>
                          <a:lnTo>
                            <a:pt x="274882" y="513943"/>
                          </a:lnTo>
                          <a:lnTo>
                            <a:pt x="275028" y="513919"/>
                          </a:lnTo>
                          <a:lnTo>
                            <a:pt x="275585" y="513543"/>
                          </a:lnTo>
                          <a:lnTo>
                            <a:pt x="276288" y="513144"/>
                          </a:lnTo>
                          <a:lnTo>
                            <a:pt x="276991" y="512745"/>
                          </a:lnTo>
                          <a:lnTo>
                            <a:pt x="277694" y="512347"/>
                          </a:lnTo>
                          <a:lnTo>
                            <a:pt x="278397" y="511948"/>
                          </a:lnTo>
                          <a:lnTo>
                            <a:pt x="279000" y="511607"/>
                          </a:lnTo>
                          <a:lnTo>
                            <a:pt x="279146" y="511584"/>
                          </a:lnTo>
                          <a:lnTo>
                            <a:pt x="279703" y="511209"/>
                          </a:lnTo>
                          <a:lnTo>
                            <a:pt x="279849" y="511186"/>
                          </a:lnTo>
                          <a:lnTo>
                            <a:pt x="280406" y="510812"/>
                          </a:lnTo>
                          <a:lnTo>
                            <a:pt x="280552" y="510789"/>
                          </a:lnTo>
                          <a:lnTo>
                            <a:pt x="281109" y="510415"/>
                          </a:lnTo>
                          <a:lnTo>
                            <a:pt x="281255" y="510391"/>
                          </a:lnTo>
                          <a:lnTo>
                            <a:pt x="281812" y="510018"/>
                          </a:lnTo>
                          <a:lnTo>
                            <a:pt x="281958" y="509995"/>
                          </a:lnTo>
                          <a:lnTo>
                            <a:pt x="282515" y="509621"/>
                          </a:lnTo>
                          <a:lnTo>
                            <a:pt x="282661" y="509598"/>
                          </a:lnTo>
                          <a:lnTo>
                            <a:pt x="283218" y="509225"/>
                          </a:lnTo>
                          <a:lnTo>
                            <a:pt x="283364" y="509202"/>
                          </a:lnTo>
                          <a:lnTo>
                            <a:pt x="283921" y="508829"/>
                          </a:lnTo>
                          <a:lnTo>
                            <a:pt x="284624" y="508433"/>
                          </a:lnTo>
                          <a:lnTo>
                            <a:pt x="285327" y="508037"/>
                          </a:lnTo>
                          <a:lnTo>
                            <a:pt x="286030" y="507643"/>
                          </a:lnTo>
                          <a:lnTo>
                            <a:pt x="286733" y="507248"/>
                          </a:lnTo>
                          <a:lnTo>
                            <a:pt x="287336" y="506909"/>
                          </a:lnTo>
                          <a:lnTo>
                            <a:pt x="287482" y="506888"/>
                          </a:lnTo>
                          <a:lnTo>
                            <a:pt x="288039" y="506515"/>
                          </a:lnTo>
                          <a:lnTo>
                            <a:pt x="288185" y="506493"/>
                          </a:lnTo>
                          <a:lnTo>
                            <a:pt x="288742" y="506121"/>
                          </a:lnTo>
                          <a:lnTo>
                            <a:pt x="288888" y="506099"/>
                          </a:lnTo>
                          <a:lnTo>
                            <a:pt x="289445" y="505727"/>
                          </a:lnTo>
                          <a:lnTo>
                            <a:pt x="289591" y="505706"/>
                          </a:lnTo>
                          <a:lnTo>
                            <a:pt x="290148" y="505334"/>
                          </a:lnTo>
                          <a:lnTo>
                            <a:pt x="290294" y="505312"/>
                          </a:lnTo>
                          <a:lnTo>
                            <a:pt x="290851" y="504940"/>
                          </a:lnTo>
                          <a:lnTo>
                            <a:pt x="290997" y="504919"/>
                          </a:lnTo>
                          <a:lnTo>
                            <a:pt x="291554" y="504548"/>
                          </a:lnTo>
                          <a:lnTo>
                            <a:pt x="292257" y="504155"/>
                          </a:lnTo>
                          <a:lnTo>
                            <a:pt x="292960" y="503763"/>
                          </a:lnTo>
                          <a:lnTo>
                            <a:pt x="293663" y="503371"/>
                          </a:lnTo>
                          <a:lnTo>
                            <a:pt x="294366" y="502979"/>
                          </a:lnTo>
                          <a:lnTo>
                            <a:pt x="294969" y="502643"/>
                          </a:lnTo>
                          <a:lnTo>
                            <a:pt x="295115" y="502623"/>
                          </a:lnTo>
                          <a:lnTo>
                            <a:pt x="295672" y="502252"/>
                          </a:lnTo>
                          <a:lnTo>
                            <a:pt x="295818" y="502232"/>
                          </a:lnTo>
                          <a:lnTo>
                            <a:pt x="296375" y="501861"/>
                          </a:lnTo>
                          <a:lnTo>
                            <a:pt x="296521" y="501841"/>
                          </a:lnTo>
                          <a:lnTo>
                            <a:pt x="297078" y="501470"/>
                          </a:lnTo>
                          <a:lnTo>
                            <a:pt x="297224" y="501450"/>
                          </a:lnTo>
                          <a:lnTo>
                            <a:pt x="297781" y="501080"/>
                          </a:lnTo>
                          <a:lnTo>
                            <a:pt x="297927" y="501060"/>
                          </a:lnTo>
                          <a:lnTo>
                            <a:pt x="298484" y="500690"/>
                          </a:lnTo>
                          <a:lnTo>
                            <a:pt x="298630" y="500670"/>
                          </a:lnTo>
                          <a:lnTo>
                            <a:pt x="299187" y="500300"/>
                          </a:lnTo>
                          <a:lnTo>
                            <a:pt x="299890" y="499910"/>
                          </a:lnTo>
                          <a:lnTo>
                            <a:pt x="300593" y="499521"/>
                          </a:lnTo>
                          <a:lnTo>
                            <a:pt x="301296" y="499132"/>
                          </a:lnTo>
                          <a:lnTo>
                            <a:pt x="302000" y="498743"/>
                          </a:lnTo>
                          <a:lnTo>
                            <a:pt x="302703" y="498355"/>
                          </a:lnTo>
                          <a:lnTo>
                            <a:pt x="303305" y="498022"/>
                          </a:lnTo>
                          <a:lnTo>
                            <a:pt x="303451" y="498004"/>
                          </a:lnTo>
                          <a:lnTo>
                            <a:pt x="304008" y="497634"/>
                          </a:lnTo>
                          <a:lnTo>
                            <a:pt x="304155" y="497616"/>
                          </a:lnTo>
                          <a:lnTo>
                            <a:pt x="304711" y="497246"/>
                          </a:lnTo>
                          <a:lnTo>
                            <a:pt x="304858" y="497228"/>
                          </a:lnTo>
                          <a:lnTo>
                            <a:pt x="305414" y="496859"/>
                          </a:lnTo>
                          <a:lnTo>
                            <a:pt x="305561" y="496841"/>
                          </a:lnTo>
                          <a:lnTo>
                            <a:pt x="306118" y="496472"/>
                          </a:lnTo>
                          <a:lnTo>
                            <a:pt x="306264" y="496454"/>
                          </a:lnTo>
                          <a:lnTo>
                            <a:pt x="306821" y="496085"/>
                          </a:lnTo>
                          <a:lnTo>
                            <a:pt x="306967" y="496067"/>
                          </a:lnTo>
                          <a:lnTo>
                            <a:pt x="307524" y="495699"/>
                          </a:lnTo>
                          <a:lnTo>
                            <a:pt x="308227" y="495312"/>
                          </a:lnTo>
                          <a:lnTo>
                            <a:pt x="308930" y="494926"/>
                          </a:lnTo>
                          <a:lnTo>
                            <a:pt x="309633" y="494541"/>
                          </a:lnTo>
                          <a:lnTo>
                            <a:pt x="310336" y="494155"/>
                          </a:lnTo>
                          <a:lnTo>
                            <a:pt x="310939" y="493825"/>
                          </a:lnTo>
                          <a:lnTo>
                            <a:pt x="311085" y="493807"/>
                          </a:lnTo>
                          <a:lnTo>
                            <a:pt x="311642" y="493440"/>
                          </a:lnTo>
                          <a:lnTo>
                            <a:pt x="311788" y="493423"/>
                          </a:lnTo>
                          <a:lnTo>
                            <a:pt x="312345" y="493055"/>
                          </a:lnTo>
                          <a:lnTo>
                            <a:pt x="312491" y="493038"/>
                          </a:lnTo>
                          <a:lnTo>
                            <a:pt x="313048" y="492671"/>
                          </a:lnTo>
                          <a:lnTo>
                            <a:pt x="313194" y="492654"/>
                          </a:lnTo>
                          <a:lnTo>
                            <a:pt x="313751" y="492286"/>
                          </a:lnTo>
                          <a:lnTo>
                            <a:pt x="313897" y="492270"/>
                          </a:lnTo>
                          <a:lnTo>
                            <a:pt x="314454" y="491903"/>
                          </a:lnTo>
                          <a:lnTo>
                            <a:pt x="314600" y="491886"/>
                          </a:lnTo>
                          <a:lnTo>
                            <a:pt x="315157" y="491519"/>
                          </a:lnTo>
                          <a:lnTo>
                            <a:pt x="315860" y="491136"/>
                          </a:lnTo>
                          <a:lnTo>
                            <a:pt x="316563" y="490753"/>
                          </a:lnTo>
                          <a:lnTo>
                            <a:pt x="317266" y="490370"/>
                          </a:lnTo>
                          <a:lnTo>
                            <a:pt x="317970" y="489987"/>
                          </a:lnTo>
                          <a:lnTo>
                            <a:pt x="318673" y="489605"/>
                          </a:lnTo>
                          <a:lnTo>
                            <a:pt x="319275" y="489277"/>
                          </a:lnTo>
                          <a:lnTo>
                            <a:pt x="319422" y="489261"/>
                          </a:lnTo>
                          <a:lnTo>
                            <a:pt x="319978" y="488896"/>
                          </a:lnTo>
                          <a:lnTo>
                            <a:pt x="320125" y="488880"/>
                          </a:lnTo>
                          <a:lnTo>
                            <a:pt x="320682" y="488514"/>
                          </a:lnTo>
                          <a:lnTo>
                            <a:pt x="320828" y="488498"/>
                          </a:lnTo>
                          <a:lnTo>
                            <a:pt x="321385" y="488133"/>
                          </a:lnTo>
                          <a:lnTo>
                            <a:pt x="321531" y="488117"/>
                          </a:lnTo>
                          <a:lnTo>
                            <a:pt x="322088" y="487752"/>
                          </a:lnTo>
                          <a:lnTo>
                            <a:pt x="322234" y="487736"/>
                          </a:lnTo>
                          <a:lnTo>
                            <a:pt x="322791" y="487371"/>
                          </a:lnTo>
                          <a:lnTo>
                            <a:pt x="322937" y="487356"/>
                          </a:lnTo>
                          <a:lnTo>
                            <a:pt x="323494" y="486991"/>
                          </a:lnTo>
                          <a:lnTo>
                            <a:pt x="324197" y="486610"/>
                          </a:lnTo>
                          <a:lnTo>
                            <a:pt x="324900" y="486230"/>
                          </a:lnTo>
                          <a:lnTo>
                            <a:pt x="325603" y="485851"/>
                          </a:lnTo>
                          <a:lnTo>
                            <a:pt x="326306" y="485471"/>
                          </a:lnTo>
                          <a:lnTo>
                            <a:pt x="326909" y="485146"/>
                          </a:lnTo>
                          <a:lnTo>
                            <a:pt x="327056" y="485132"/>
                          </a:lnTo>
                          <a:lnTo>
                            <a:pt x="327612" y="484767"/>
                          </a:lnTo>
                          <a:lnTo>
                            <a:pt x="327759" y="484753"/>
                          </a:lnTo>
                          <a:lnTo>
                            <a:pt x="328315" y="484388"/>
                          </a:lnTo>
                          <a:lnTo>
                            <a:pt x="328462" y="484374"/>
                          </a:lnTo>
                          <a:lnTo>
                            <a:pt x="329018" y="484010"/>
                          </a:lnTo>
                          <a:lnTo>
                            <a:pt x="329165" y="483996"/>
                          </a:lnTo>
                          <a:lnTo>
                            <a:pt x="329722" y="483632"/>
                          </a:lnTo>
                          <a:lnTo>
                            <a:pt x="329868" y="483617"/>
                          </a:lnTo>
                          <a:lnTo>
                            <a:pt x="330425" y="483254"/>
                          </a:lnTo>
                          <a:lnTo>
                            <a:pt x="330571" y="483240"/>
                          </a:lnTo>
                          <a:lnTo>
                            <a:pt x="331128" y="482876"/>
                          </a:lnTo>
                          <a:lnTo>
                            <a:pt x="331831" y="482499"/>
                          </a:lnTo>
                          <a:lnTo>
                            <a:pt x="332534" y="482121"/>
                          </a:lnTo>
                          <a:lnTo>
                            <a:pt x="333237" y="481745"/>
                          </a:lnTo>
                          <a:lnTo>
                            <a:pt x="333940" y="481368"/>
                          </a:lnTo>
                          <a:lnTo>
                            <a:pt x="334543" y="481046"/>
                          </a:lnTo>
                          <a:lnTo>
                            <a:pt x="334689" y="481032"/>
                          </a:lnTo>
                          <a:lnTo>
                            <a:pt x="335246" y="480669"/>
                          </a:lnTo>
                          <a:lnTo>
                            <a:pt x="335392" y="480656"/>
                          </a:lnTo>
                          <a:lnTo>
                            <a:pt x="335949" y="480294"/>
                          </a:lnTo>
                          <a:lnTo>
                            <a:pt x="336096" y="480280"/>
                          </a:lnTo>
                          <a:lnTo>
                            <a:pt x="336652" y="479918"/>
                          </a:lnTo>
                          <a:lnTo>
                            <a:pt x="336799" y="479905"/>
                          </a:lnTo>
                          <a:lnTo>
                            <a:pt x="337356" y="479543"/>
                          </a:lnTo>
                          <a:lnTo>
                            <a:pt x="337502" y="479530"/>
                          </a:lnTo>
                          <a:lnTo>
                            <a:pt x="338059" y="479168"/>
                          </a:lnTo>
                          <a:lnTo>
                            <a:pt x="338205" y="479155"/>
                          </a:lnTo>
                          <a:lnTo>
                            <a:pt x="338762" y="478793"/>
                          </a:lnTo>
                          <a:lnTo>
                            <a:pt x="339465" y="478418"/>
                          </a:lnTo>
                          <a:lnTo>
                            <a:pt x="340168" y="478044"/>
                          </a:lnTo>
                          <a:lnTo>
                            <a:pt x="340871" y="477670"/>
                          </a:lnTo>
                          <a:lnTo>
                            <a:pt x="341574" y="477296"/>
                          </a:lnTo>
                          <a:lnTo>
                            <a:pt x="342277" y="476923"/>
                          </a:lnTo>
                          <a:lnTo>
                            <a:pt x="342880" y="476603"/>
                          </a:lnTo>
                          <a:lnTo>
                            <a:pt x="343027" y="476590"/>
                          </a:lnTo>
                          <a:lnTo>
                            <a:pt x="343583" y="476229"/>
                          </a:lnTo>
                          <a:lnTo>
                            <a:pt x="343730" y="476217"/>
                          </a:lnTo>
                          <a:lnTo>
                            <a:pt x="344286" y="475857"/>
                          </a:lnTo>
                          <a:lnTo>
                            <a:pt x="344433" y="475845"/>
                          </a:lnTo>
                          <a:lnTo>
                            <a:pt x="344990" y="475484"/>
                          </a:lnTo>
                          <a:lnTo>
                            <a:pt x="345136" y="475472"/>
                          </a:lnTo>
                          <a:lnTo>
                            <a:pt x="345693" y="475112"/>
                          </a:lnTo>
                          <a:lnTo>
                            <a:pt x="345839" y="475100"/>
                          </a:lnTo>
                          <a:lnTo>
                            <a:pt x="346396" y="474740"/>
                          </a:lnTo>
                          <a:lnTo>
                            <a:pt x="346542" y="474728"/>
                          </a:lnTo>
                          <a:lnTo>
                            <a:pt x="347099" y="474368"/>
                          </a:lnTo>
                          <a:lnTo>
                            <a:pt x="347802" y="473996"/>
                          </a:lnTo>
                          <a:lnTo>
                            <a:pt x="348505" y="473625"/>
                          </a:lnTo>
                          <a:lnTo>
                            <a:pt x="349209" y="473254"/>
                          </a:lnTo>
                          <a:lnTo>
                            <a:pt x="349912" y="472883"/>
                          </a:lnTo>
                          <a:lnTo>
                            <a:pt x="350514" y="472566"/>
                          </a:lnTo>
                          <a:lnTo>
                            <a:pt x="350661" y="472555"/>
                          </a:lnTo>
                          <a:lnTo>
                            <a:pt x="351218" y="472195"/>
                          </a:lnTo>
                          <a:lnTo>
                            <a:pt x="351364" y="472184"/>
                          </a:lnTo>
                          <a:lnTo>
                            <a:pt x="351921" y="471825"/>
                          </a:lnTo>
                          <a:lnTo>
                            <a:pt x="352067" y="471815"/>
                          </a:lnTo>
                          <a:lnTo>
                            <a:pt x="352624" y="471455"/>
                          </a:lnTo>
                          <a:lnTo>
                            <a:pt x="352770" y="471445"/>
                          </a:lnTo>
                          <a:lnTo>
                            <a:pt x="353327" y="471086"/>
                          </a:lnTo>
                          <a:lnTo>
                            <a:pt x="353473" y="471075"/>
                          </a:lnTo>
                          <a:lnTo>
                            <a:pt x="354030" y="470716"/>
                          </a:lnTo>
                          <a:lnTo>
                            <a:pt x="354177" y="470706"/>
                          </a:lnTo>
                          <a:lnTo>
                            <a:pt x="354733" y="470347"/>
                          </a:lnTo>
                          <a:lnTo>
                            <a:pt x="355437" y="469978"/>
                          </a:lnTo>
                          <a:lnTo>
                            <a:pt x="356140" y="469610"/>
                          </a:lnTo>
                          <a:lnTo>
                            <a:pt x="356843" y="469241"/>
                          </a:lnTo>
                          <a:lnTo>
                            <a:pt x="357546" y="468873"/>
                          </a:lnTo>
                          <a:lnTo>
                            <a:pt x="358149" y="468558"/>
                          </a:lnTo>
                          <a:lnTo>
                            <a:pt x="358295" y="468548"/>
                          </a:lnTo>
                          <a:lnTo>
                            <a:pt x="358852" y="468191"/>
                          </a:lnTo>
                          <a:lnTo>
                            <a:pt x="358998" y="468181"/>
                          </a:lnTo>
                          <a:lnTo>
                            <a:pt x="359555" y="467823"/>
                          </a:lnTo>
                          <a:lnTo>
                            <a:pt x="359702" y="467813"/>
                          </a:lnTo>
                          <a:lnTo>
                            <a:pt x="360258" y="467456"/>
                          </a:lnTo>
                          <a:lnTo>
                            <a:pt x="360405" y="467446"/>
                          </a:lnTo>
                          <a:lnTo>
                            <a:pt x="360962" y="467089"/>
                          </a:lnTo>
                          <a:lnTo>
                            <a:pt x="361108" y="467080"/>
                          </a:lnTo>
                          <a:lnTo>
                            <a:pt x="361665" y="466722"/>
                          </a:lnTo>
                          <a:lnTo>
                            <a:pt x="361811" y="466713"/>
                          </a:lnTo>
                          <a:lnTo>
                            <a:pt x="362368" y="466356"/>
                          </a:lnTo>
                          <a:lnTo>
                            <a:pt x="363071" y="465990"/>
                          </a:lnTo>
                          <a:lnTo>
                            <a:pt x="363774" y="465624"/>
                          </a:lnTo>
                          <a:lnTo>
                            <a:pt x="364478" y="465258"/>
                          </a:lnTo>
                          <a:lnTo>
                            <a:pt x="365181" y="464893"/>
                          </a:lnTo>
                          <a:lnTo>
                            <a:pt x="365783" y="464580"/>
                          </a:lnTo>
                          <a:lnTo>
                            <a:pt x="365930" y="464571"/>
                          </a:lnTo>
                          <a:lnTo>
                            <a:pt x="366487" y="464215"/>
                          </a:lnTo>
                          <a:lnTo>
                            <a:pt x="366633" y="464206"/>
                          </a:lnTo>
                          <a:lnTo>
                            <a:pt x="367190" y="463850"/>
                          </a:lnTo>
                          <a:lnTo>
                            <a:pt x="367336" y="463842"/>
                          </a:lnTo>
                          <a:lnTo>
                            <a:pt x="367893" y="463485"/>
                          </a:lnTo>
                          <a:lnTo>
                            <a:pt x="368039" y="463477"/>
                          </a:lnTo>
                          <a:lnTo>
                            <a:pt x="368596" y="463121"/>
                          </a:lnTo>
                          <a:lnTo>
                            <a:pt x="368743" y="463113"/>
                          </a:lnTo>
                          <a:lnTo>
                            <a:pt x="369299" y="462757"/>
                          </a:lnTo>
                          <a:lnTo>
                            <a:pt x="369446" y="462749"/>
                          </a:lnTo>
                          <a:lnTo>
                            <a:pt x="370003" y="462393"/>
                          </a:lnTo>
                          <a:lnTo>
                            <a:pt x="370149" y="462385"/>
                          </a:lnTo>
                          <a:lnTo>
                            <a:pt x="370706" y="462030"/>
                          </a:lnTo>
                          <a:lnTo>
                            <a:pt x="371409" y="461667"/>
                          </a:lnTo>
                          <a:lnTo>
                            <a:pt x="372112" y="461304"/>
                          </a:lnTo>
                          <a:lnTo>
                            <a:pt x="372815" y="460941"/>
                          </a:lnTo>
                          <a:lnTo>
                            <a:pt x="373519" y="460578"/>
                          </a:lnTo>
                          <a:lnTo>
                            <a:pt x="374121" y="460268"/>
                          </a:lnTo>
                          <a:lnTo>
                            <a:pt x="374268" y="460261"/>
                          </a:lnTo>
                          <a:lnTo>
                            <a:pt x="374824" y="459906"/>
                          </a:lnTo>
                          <a:lnTo>
                            <a:pt x="374971" y="459899"/>
                          </a:lnTo>
                          <a:lnTo>
                            <a:pt x="375528" y="459544"/>
                          </a:lnTo>
                          <a:lnTo>
                            <a:pt x="375674" y="459537"/>
                          </a:lnTo>
                          <a:lnTo>
                            <a:pt x="376231" y="459183"/>
                          </a:lnTo>
                          <a:lnTo>
                            <a:pt x="376377" y="459176"/>
                          </a:lnTo>
                          <a:lnTo>
                            <a:pt x="376934" y="458821"/>
                          </a:lnTo>
                          <a:lnTo>
                            <a:pt x="377081" y="458814"/>
                          </a:lnTo>
                          <a:lnTo>
                            <a:pt x="377637" y="458460"/>
                          </a:lnTo>
                          <a:lnTo>
                            <a:pt x="377784" y="458453"/>
                          </a:lnTo>
                          <a:lnTo>
                            <a:pt x="378341" y="458099"/>
                          </a:lnTo>
                          <a:lnTo>
                            <a:pt x="379044" y="457738"/>
                          </a:lnTo>
                          <a:lnTo>
                            <a:pt x="379747" y="457378"/>
                          </a:lnTo>
                          <a:lnTo>
                            <a:pt x="380450" y="457018"/>
                          </a:lnTo>
                          <a:lnTo>
                            <a:pt x="381153" y="456658"/>
                          </a:lnTo>
                          <a:lnTo>
                            <a:pt x="381756" y="456350"/>
                          </a:lnTo>
                          <a:lnTo>
                            <a:pt x="381903" y="456344"/>
                          </a:lnTo>
                          <a:lnTo>
                            <a:pt x="382459" y="455990"/>
                          </a:lnTo>
                          <a:lnTo>
                            <a:pt x="382606" y="455984"/>
                          </a:lnTo>
                          <a:lnTo>
                            <a:pt x="383163" y="455631"/>
                          </a:lnTo>
                          <a:lnTo>
                            <a:pt x="383309" y="455625"/>
                          </a:lnTo>
                          <a:lnTo>
                            <a:pt x="383866" y="455272"/>
                          </a:lnTo>
                          <a:lnTo>
                            <a:pt x="384012" y="455266"/>
                          </a:lnTo>
                          <a:lnTo>
                            <a:pt x="384569" y="454913"/>
                          </a:lnTo>
                          <a:lnTo>
                            <a:pt x="384715" y="454908"/>
                          </a:lnTo>
                          <a:lnTo>
                            <a:pt x="385272" y="454555"/>
                          </a:lnTo>
                          <a:lnTo>
                            <a:pt x="385419" y="454549"/>
                          </a:lnTo>
                          <a:lnTo>
                            <a:pt x="385975" y="454196"/>
                          </a:lnTo>
                          <a:lnTo>
                            <a:pt x="386679" y="453838"/>
                          </a:lnTo>
                          <a:lnTo>
                            <a:pt x="387382" y="453481"/>
                          </a:lnTo>
                          <a:lnTo>
                            <a:pt x="388085" y="453123"/>
                          </a:lnTo>
                          <a:lnTo>
                            <a:pt x="388788" y="452766"/>
                          </a:lnTo>
                          <a:lnTo>
                            <a:pt x="389391" y="452460"/>
                          </a:lnTo>
                          <a:lnTo>
                            <a:pt x="389538" y="452455"/>
                          </a:lnTo>
                          <a:lnTo>
                            <a:pt x="390094" y="452102"/>
                          </a:lnTo>
                          <a:lnTo>
                            <a:pt x="390241" y="452098"/>
                          </a:lnTo>
                          <a:lnTo>
                            <a:pt x="390798" y="451746"/>
                          </a:lnTo>
                          <a:lnTo>
                            <a:pt x="390944" y="451741"/>
                          </a:lnTo>
                          <a:lnTo>
                            <a:pt x="391501" y="451389"/>
                          </a:lnTo>
                          <a:lnTo>
                            <a:pt x="391647" y="451385"/>
                          </a:lnTo>
                          <a:lnTo>
                            <a:pt x="392204" y="451033"/>
                          </a:lnTo>
                          <a:lnTo>
                            <a:pt x="392351" y="451029"/>
                          </a:lnTo>
                          <a:lnTo>
                            <a:pt x="392907" y="450677"/>
                          </a:lnTo>
                          <a:lnTo>
                            <a:pt x="393054" y="450673"/>
                          </a:lnTo>
                          <a:lnTo>
                            <a:pt x="393611" y="450321"/>
                          </a:lnTo>
                          <a:lnTo>
                            <a:pt x="394314" y="449966"/>
                          </a:lnTo>
                          <a:lnTo>
                            <a:pt x="395017" y="449611"/>
                          </a:lnTo>
                          <a:lnTo>
                            <a:pt x="395720" y="449256"/>
                          </a:lnTo>
                          <a:lnTo>
                            <a:pt x="396424" y="448901"/>
                          </a:lnTo>
                          <a:lnTo>
                            <a:pt x="397026" y="448597"/>
                          </a:lnTo>
                          <a:lnTo>
                            <a:pt x="397173" y="448593"/>
                          </a:lnTo>
                          <a:lnTo>
                            <a:pt x="397730" y="448243"/>
                          </a:lnTo>
                          <a:lnTo>
                            <a:pt x="397876" y="448239"/>
                          </a:lnTo>
                          <a:lnTo>
                            <a:pt x="398433" y="447888"/>
                          </a:lnTo>
                          <a:lnTo>
                            <a:pt x="398579" y="447885"/>
                          </a:lnTo>
                          <a:lnTo>
                            <a:pt x="399136" y="447534"/>
                          </a:lnTo>
                          <a:lnTo>
                            <a:pt x="399283" y="447531"/>
                          </a:lnTo>
                          <a:lnTo>
                            <a:pt x="399839" y="447181"/>
                          </a:lnTo>
                          <a:lnTo>
                            <a:pt x="399986" y="447178"/>
                          </a:lnTo>
                          <a:lnTo>
                            <a:pt x="400543" y="446827"/>
                          </a:lnTo>
                          <a:lnTo>
                            <a:pt x="400689" y="446824"/>
                          </a:lnTo>
                          <a:lnTo>
                            <a:pt x="401246" y="446474"/>
                          </a:lnTo>
                          <a:lnTo>
                            <a:pt x="401392" y="446471"/>
                          </a:lnTo>
                          <a:lnTo>
                            <a:pt x="401949" y="446121"/>
                          </a:lnTo>
                          <a:lnTo>
                            <a:pt x="402652" y="445768"/>
                          </a:lnTo>
                          <a:lnTo>
                            <a:pt x="403356" y="445416"/>
                          </a:lnTo>
                          <a:lnTo>
                            <a:pt x="404059" y="445064"/>
                          </a:lnTo>
                          <a:lnTo>
                            <a:pt x="404762" y="444712"/>
                          </a:lnTo>
                          <a:lnTo>
                            <a:pt x="405365" y="444410"/>
                          </a:lnTo>
                          <a:lnTo>
                            <a:pt x="405511" y="444408"/>
                          </a:lnTo>
                          <a:lnTo>
                            <a:pt x="406068" y="444058"/>
                          </a:lnTo>
                          <a:lnTo>
                            <a:pt x="406215" y="444056"/>
                          </a:lnTo>
                          <a:lnTo>
                            <a:pt x="406771" y="443707"/>
                          </a:lnTo>
                          <a:lnTo>
                            <a:pt x="406918" y="443705"/>
                          </a:lnTo>
                          <a:lnTo>
                            <a:pt x="407475" y="443356"/>
                          </a:lnTo>
                          <a:lnTo>
                            <a:pt x="407621" y="443354"/>
                          </a:lnTo>
                          <a:lnTo>
                            <a:pt x="408178" y="443005"/>
                          </a:lnTo>
                          <a:lnTo>
                            <a:pt x="408324" y="443003"/>
                          </a:lnTo>
                          <a:lnTo>
                            <a:pt x="408881" y="442654"/>
                          </a:lnTo>
                          <a:lnTo>
                            <a:pt x="409028" y="442652"/>
                          </a:lnTo>
                          <a:lnTo>
                            <a:pt x="409585" y="442304"/>
                          </a:lnTo>
                          <a:lnTo>
                            <a:pt x="410288" y="441954"/>
                          </a:lnTo>
                          <a:lnTo>
                            <a:pt x="410991" y="441603"/>
                          </a:lnTo>
                          <a:lnTo>
                            <a:pt x="411694" y="441254"/>
                          </a:lnTo>
                          <a:lnTo>
                            <a:pt x="412397" y="440904"/>
                          </a:lnTo>
                          <a:lnTo>
                            <a:pt x="413000" y="440605"/>
                          </a:lnTo>
                          <a:lnTo>
                            <a:pt x="413147" y="440603"/>
                          </a:lnTo>
                          <a:lnTo>
                            <a:pt x="413704" y="440255"/>
                          </a:lnTo>
                          <a:lnTo>
                            <a:pt x="413850" y="440254"/>
                          </a:lnTo>
                          <a:lnTo>
                            <a:pt x="414407" y="439906"/>
                          </a:lnTo>
                          <a:lnTo>
                            <a:pt x="414553" y="439905"/>
                          </a:lnTo>
                          <a:lnTo>
                            <a:pt x="415110" y="439558"/>
                          </a:lnTo>
                          <a:lnTo>
                            <a:pt x="415257" y="439556"/>
                          </a:lnTo>
                          <a:lnTo>
                            <a:pt x="415813" y="439209"/>
                          </a:lnTo>
                          <a:lnTo>
                            <a:pt x="415960" y="439208"/>
                          </a:lnTo>
                          <a:lnTo>
                            <a:pt x="416517" y="438861"/>
                          </a:lnTo>
                          <a:lnTo>
                            <a:pt x="416663" y="438860"/>
                          </a:lnTo>
                          <a:lnTo>
                            <a:pt x="417220" y="438513"/>
                          </a:lnTo>
                          <a:lnTo>
                            <a:pt x="417923" y="438165"/>
                          </a:lnTo>
                          <a:lnTo>
                            <a:pt x="418627" y="437818"/>
                          </a:lnTo>
                          <a:lnTo>
                            <a:pt x="419330" y="437470"/>
                          </a:lnTo>
                          <a:lnTo>
                            <a:pt x="420033" y="437123"/>
                          </a:lnTo>
                          <a:lnTo>
                            <a:pt x="420636" y="436826"/>
                          </a:lnTo>
                          <a:lnTo>
                            <a:pt x="420782" y="436826"/>
                          </a:lnTo>
                          <a:lnTo>
                            <a:pt x="421339" y="436479"/>
                          </a:lnTo>
                          <a:lnTo>
                            <a:pt x="421486" y="436479"/>
                          </a:lnTo>
                          <a:lnTo>
                            <a:pt x="422043" y="436133"/>
                          </a:lnTo>
                          <a:lnTo>
                            <a:pt x="422189" y="436133"/>
                          </a:lnTo>
                          <a:lnTo>
                            <a:pt x="422746" y="435786"/>
                          </a:lnTo>
                          <a:lnTo>
                            <a:pt x="422892" y="435786"/>
                          </a:lnTo>
                          <a:lnTo>
                            <a:pt x="423449" y="435440"/>
                          </a:lnTo>
                          <a:lnTo>
                            <a:pt x="423595" y="435440"/>
                          </a:lnTo>
                          <a:lnTo>
                            <a:pt x="424152" y="435094"/>
                          </a:lnTo>
                          <a:lnTo>
                            <a:pt x="424299" y="435095"/>
                          </a:lnTo>
                          <a:lnTo>
                            <a:pt x="424856" y="434749"/>
                          </a:lnTo>
                          <a:lnTo>
                            <a:pt x="425559" y="434403"/>
                          </a:lnTo>
                          <a:lnTo>
                            <a:pt x="426262" y="434058"/>
                          </a:lnTo>
                          <a:lnTo>
                            <a:pt x="426966" y="433713"/>
                          </a:lnTo>
                          <a:lnTo>
                            <a:pt x="427669" y="433368"/>
                          </a:lnTo>
                          <a:lnTo>
                            <a:pt x="428272" y="433073"/>
                          </a:lnTo>
                          <a:lnTo>
                            <a:pt x="428418" y="433074"/>
                          </a:lnTo>
                          <a:lnTo>
                            <a:pt x="428975" y="432729"/>
                          </a:lnTo>
                          <a:lnTo>
                            <a:pt x="429121" y="432730"/>
                          </a:lnTo>
                          <a:lnTo>
                            <a:pt x="429678" y="432385"/>
                          </a:lnTo>
                          <a:lnTo>
                            <a:pt x="429825" y="432386"/>
                          </a:lnTo>
                          <a:lnTo>
                            <a:pt x="430382" y="432041"/>
                          </a:lnTo>
                          <a:lnTo>
                            <a:pt x="430528" y="432042"/>
                          </a:lnTo>
                          <a:lnTo>
                            <a:pt x="431085" y="431697"/>
                          </a:lnTo>
                          <a:lnTo>
                            <a:pt x="431231" y="431698"/>
                          </a:lnTo>
                          <a:lnTo>
                            <a:pt x="431788" y="431354"/>
                          </a:lnTo>
                          <a:lnTo>
                            <a:pt x="431935" y="431355"/>
                          </a:lnTo>
                          <a:lnTo>
                            <a:pt x="432491" y="431011"/>
                          </a:lnTo>
                          <a:lnTo>
                            <a:pt x="433195" y="430667"/>
                          </a:lnTo>
                          <a:lnTo>
                            <a:pt x="433898" y="430325"/>
                          </a:lnTo>
                          <a:lnTo>
                            <a:pt x="434601" y="429982"/>
                          </a:lnTo>
                          <a:lnTo>
                            <a:pt x="435305" y="429640"/>
                          </a:lnTo>
                          <a:lnTo>
                            <a:pt x="435908" y="429347"/>
                          </a:lnTo>
                          <a:lnTo>
                            <a:pt x="436054" y="429348"/>
                          </a:lnTo>
                          <a:lnTo>
                            <a:pt x="436611" y="429005"/>
                          </a:lnTo>
                          <a:lnTo>
                            <a:pt x="436757" y="429007"/>
                          </a:lnTo>
                          <a:lnTo>
                            <a:pt x="437314" y="428663"/>
                          </a:lnTo>
                          <a:lnTo>
                            <a:pt x="437461" y="428665"/>
                          </a:lnTo>
                          <a:lnTo>
                            <a:pt x="438018" y="428321"/>
                          </a:lnTo>
                          <a:lnTo>
                            <a:pt x="438164" y="428324"/>
                          </a:lnTo>
                          <a:lnTo>
                            <a:pt x="438721" y="427981"/>
                          </a:lnTo>
                          <a:lnTo>
                            <a:pt x="438867" y="427983"/>
                          </a:lnTo>
                          <a:lnTo>
                            <a:pt x="439424" y="427639"/>
                          </a:lnTo>
                          <a:lnTo>
                            <a:pt x="439571" y="427642"/>
                          </a:lnTo>
                          <a:lnTo>
                            <a:pt x="440128" y="427298"/>
                          </a:lnTo>
                          <a:lnTo>
                            <a:pt x="440831" y="426958"/>
                          </a:lnTo>
                          <a:lnTo>
                            <a:pt x="441534" y="426617"/>
                          </a:lnTo>
                          <a:lnTo>
                            <a:pt x="442237" y="426277"/>
                          </a:lnTo>
                          <a:lnTo>
                            <a:pt x="442941" y="425937"/>
                          </a:lnTo>
                          <a:lnTo>
                            <a:pt x="443544" y="425646"/>
                          </a:lnTo>
                          <a:lnTo>
                            <a:pt x="443690" y="425649"/>
                          </a:lnTo>
                          <a:lnTo>
                            <a:pt x="444247" y="425306"/>
                          </a:lnTo>
                          <a:lnTo>
                            <a:pt x="444393" y="425310"/>
                          </a:lnTo>
                          <a:lnTo>
                            <a:pt x="444950" y="424967"/>
                          </a:lnTo>
                          <a:lnTo>
                            <a:pt x="445097" y="424970"/>
                          </a:lnTo>
                          <a:lnTo>
                            <a:pt x="445653" y="424628"/>
                          </a:lnTo>
                          <a:lnTo>
                            <a:pt x="445800" y="424631"/>
                          </a:lnTo>
                          <a:lnTo>
                            <a:pt x="446357" y="424289"/>
                          </a:lnTo>
                          <a:lnTo>
                            <a:pt x="446503" y="424292"/>
                          </a:lnTo>
                          <a:lnTo>
                            <a:pt x="447060" y="423950"/>
                          </a:lnTo>
                          <a:lnTo>
                            <a:pt x="447207" y="423954"/>
                          </a:lnTo>
                          <a:lnTo>
                            <a:pt x="447764" y="423612"/>
                          </a:lnTo>
                          <a:lnTo>
                            <a:pt x="448467" y="423274"/>
                          </a:lnTo>
                          <a:lnTo>
                            <a:pt x="449170" y="422936"/>
                          </a:lnTo>
                          <a:lnTo>
                            <a:pt x="449874" y="422598"/>
                          </a:lnTo>
                          <a:lnTo>
                            <a:pt x="450577" y="422260"/>
                          </a:lnTo>
                          <a:lnTo>
                            <a:pt x="451180" y="421971"/>
                          </a:lnTo>
                          <a:lnTo>
                            <a:pt x="451326" y="421975"/>
                          </a:lnTo>
                          <a:lnTo>
                            <a:pt x="451883" y="421633"/>
                          </a:lnTo>
                          <a:lnTo>
                            <a:pt x="452029" y="421638"/>
                          </a:lnTo>
                          <a:lnTo>
                            <a:pt x="452587" y="421296"/>
                          </a:lnTo>
                          <a:lnTo>
                            <a:pt x="452733" y="421301"/>
                          </a:lnTo>
                          <a:lnTo>
                            <a:pt x="453290" y="420960"/>
                          </a:lnTo>
                          <a:lnTo>
                            <a:pt x="453436" y="420964"/>
                          </a:lnTo>
                          <a:lnTo>
                            <a:pt x="453993" y="420623"/>
                          </a:lnTo>
                          <a:lnTo>
                            <a:pt x="454140" y="420628"/>
                          </a:lnTo>
                          <a:lnTo>
                            <a:pt x="454697" y="420287"/>
                          </a:lnTo>
                          <a:lnTo>
                            <a:pt x="454843" y="420292"/>
                          </a:lnTo>
                          <a:lnTo>
                            <a:pt x="455400" y="419951"/>
                          </a:lnTo>
                          <a:lnTo>
                            <a:pt x="456103" y="419614"/>
                          </a:lnTo>
                          <a:lnTo>
                            <a:pt x="456806" y="419279"/>
                          </a:lnTo>
                          <a:lnTo>
                            <a:pt x="457510" y="418944"/>
                          </a:lnTo>
                          <a:lnTo>
                            <a:pt x="458213" y="418608"/>
                          </a:lnTo>
                          <a:lnTo>
                            <a:pt x="458917" y="418273"/>
                          </a:lnTo>
                          <a:lnTo>
                            <a:pt x="459519" y="417986"/>
                          </a:lnTo>
                          <a:lnTo>
                            <a:pt x="459666" y="417991"/>
                          </a:lnTo>
                          <a:lnTo>
                            <a:pt x="460223" y="417651"/>
                          </a:lnTo>
                          <a:lnTo>
                            <a:pt x="460369" y="417656"/>
                          </a:lnTo>
                          <a:lnTo>
                            <a:pt x="460926" y="417317"/>
                          </a:lnTo>
                          <a:lnTo>
                            <a:pt x="461073" y="417322"/>
                          </a:lnTo>
                          <a:lnTo>
                            <a:pt x="461630" y="416982"/>
                          </a:lnTo>
                          <a:lnTo>
                            <a:pt x="461776" y="416988"/>
                          </a:lnTo>
                          <a:lnTo>
                            <a:pt x="462333" y="416648"/>
                          </a:lnTo>
                          <a:lnTo>
                            <a:pt x="462479" y="416654"/>
                          </a:lnTo>
                          <a:lnTo>
                            <a:pt x="463036" y="416314"/>
                          </a:lnTo>
                          <a:lnTo>
                            <a:pt x="463183" y="416320"/>
                          </a:lnTo>
                          <a:lnTo>
                            <a:pt x="463740" y="415981"/>
                          </a:lnTo>
                          <a:lnTo>
                            <a:pt x="464443" y="415647"/>
                          </a:lnTo>
                          <a:lnTo>
                            <a:pt x="465146" y="415314"/>
                          </a:lnTo>
                          <a:lnTo>
                            <a:pt x="465850" y="414981"/>
                          </a:lnTo>
                          <a:lnTo>
                            <a:pt x="466553" y="414648"/>
                          </a:lnTo>
                          <a:lnTo>
                            <a:pt x="467156" y="414363"/>
                          </a:lnTo>
                          <a:lnTo>
                            <a:pt x="467302" y="414369"/>
                          </a:lnTo>
                          <a:lnTo>
                            <a:pt x="467859" y="414031"/>
                          </a:lnTo>
                          <a:lnTo>
                            <a:pt x="468006" y="414037"/>
                          </a:lnTo>
                          <a:lnTo>
                            <a:pt x="468563" y="413698"/>
                          </a:lnTo>
                          <a:lnTo>
                            <a:pt x="468709" y="413705"/>
                          </a:lnTo>
                          <a:lnTo>
                            <a:pt x="469266" y="413367"/>
                          </a:lnTo>
                          <a:lnTo>
                            <a:pt x="469413" y="413373"/>
                          </a:lnTo>
                          <a:lnTo>
                            <a:pt x="469969" y="413035"/>
                          </a:lnTo>
                          <a:lnTo>
                            <a:pt x="470116" y="413041"/>
                          </a:lnTo>
                          <a:lnTo>
                            <a:pt x="470673" y="412703"/>
                          </a:lnTo>
                          <a:lnTo>
                            <a:pt x="470819" y="412710"/>
                          </a:lnTo>
                          <a:lnTo>
                            <a:pt x="471376" y="412372"/>
                          </a:lnTo>
                          <a:lnTo>
                            <a:pt x="472080" y="412041"/>
                          </a:lnTo>
                          <a:lnTo>
                            <a:pt x="472783" y="411710"/>
                          </a:lnTo>
                          <a:lnTo>
                            <a:pt x="473486" y="411379"/>
                          </a:lnTo>
                          <a:lnTo>
                            <a:pt x="474190" y="411049"/>
                          </a:lnTo>
                          <a:lnTo>
                            <a:pt x="474793" y="410765"/>
                          </a:lnTo>
                          <a:lnTo>
                            <a:pt x="474939" y="410773"/>
                          </a:lnTo>
                          <a:lnTo>
                            <a:pt x="475496" y="410435"/>
                          </a:lnTo>
                          <a:lnTo>
                            <a:pt x="475642" y="410443"/>
                          </a:lnTo>
                          <a:lnTo>
                            <a:pt x="476199" y="410105"/>
                          </a:lnTo>
                          <a:lnTo>
                            <a:pt x="476346" y="410113"/>
                          </a:lnTo>
                          <a:lnTo>
                            <a:pt x="476903" y="409775"/>
                          </a:lnTo>
                          <a:lnTo>
                            <a:pt x="477049" y="409783"/>
                          </a:lnTo>
                          <a:lnTo>
                            <a:pt x="477606" y="409446"/>
                          </a:lnTo>
                          <a:lnTo>
                            <a:pt x="477753" y="409454"/>
                          </a:lnTo>
                          <a:lnTo>
                            <a:pt x="478309" y="409117"/>
                          </a:lnTo>
                          <a:lnTo>
                            <a:pt x="478456" y="409124"/>
                          </a:lnTo>
                          <a:lnTo>
                            <a:pt x="479013" y="408787"/>
                          </a:lnTo>
                          <a:lnTo>
                            <a:pt x="479716" y="408458"/>
                          </a:lnTo>
                          <a:lnTo>
                            <a:pt x="480420" y="408130"/>
                          </a:lnTo>
                          <a:lnTo>
                            <a:pt x="481123" y="407801"/>
                          </a:lnTo>
                          <a:lnTo>
                            <a:pt x="481826" y="407473"/>
                          </a:lnTo>
                          <a:lnTo>
                            <a:pt x="482429" y="407192"/>
                          </a:lnTo>
                          <a:lnTo>
                            <a:pt x="482576" y="407200"/>
                          </a:lnTo>
                          <a:lnTo>
                            <a:pt x="483133" y="406864"/>
                          </a:lnTo>
                          <a:lnTo>
                            <a:pt x="483279" y="406872"/>
                          </a:lnTo>
                          <a:lnTo>
                            <a:pt x="483836" y="406536"/>
                          </a:lnTo>
                          <a:lnTo>
                            <a:pt x="483983" y="406544"/>
                          </a:lnTo>
                          <a:lnTo>
                            <a:pt x="484539" y="406209"/>
                          </a:lnTo>
                          <a:lnTo>
                            <a:pt x="484686" y="406217"/>
                          </a:lnTo>
                          <a:lnTo>
                            <a:pt x="485243" y="405881"/>
                          </a:lnTo>
                          <a:lnTo>
                            <a:pt x="485389" y="405890"/>
                          </a:lnTo>
                          <a:lnTo>
                            <a:pt x="485946" y="405554"/>
                          </a:lnTo>
                          <a:lnTo>
                            <a:pt x="486093" y="405563"/>
                          </a:lnTo>
                          <a:lnTo>
                            <a:pt x="486650" y="405227"/>
                          </a:lnTo>
                          <a:lnTo>
                            <a:pt x="487353" y="404900"/>
                          </a:lnTo>
                          <a:lnTo>
                            <a:pt x="488056" y="404574"/>
                          </a:lnTo>
                          <a:lnTo>
                            <a:pt x="488760" y="404248"/>
                          </a:lnTo>
                          <a:lnTo>
                            <a:pt x="489463" y="403922"/>
                          </a:lnTo>
                          <a:lnTo>
                            <a:pt x="490066" y="403642"/>
                          </a:lnTo>
                          <a:lnTo>
                            <a:pt x="490213" y="403652"/>
                          </a:lnTo>
                          <a:lnTo>
                            <a:pt x="490770" y="403316"/>
                          </a:lnTo>
                          <a:lnTo>
                            <a:pt x="490916" y="403326"/>
                          </a:lnTo>
                          <a:lnTo>
                            <a:pt x="491473" y="402991"/>
                          </a:lnTo>
                          <a:lnTo>
                            <a:pt x="491620" y="403001"/>
                          </a:lnTo>
                          <a:lnTo>
                            <a:pt x="492176" y="402665"/>
                          </a:lnTo>
                          <a:lnTo>
                            <a:pt x="492323" y="402675"/>
                          </a:lnTo>
                          <a:lnTo>
                            <a:pt x="492880" y="402341"/>
                          </a:lnTo>
                          <a:lnTo>
                            <a:pt x="493026" y="402350"/>
                          </a:lnTo>
                          <a:lnTo>
                            <a:pt x="493583" y="402016"/>
                          </a:lnTo>
                          <a:lnTo>
                            <a:pt x="493730" y="402025"/>
                          </a:lnTo>
                          <a:lnTo>
                            <a:pt x="494287" y="401691"/>
                          </a:lnTo>
                          <a:lnTo>
                            <a:pt x="494990" y="401366"/>
                          </a:lnTo>
                          <a:lnTo>
                            <a:pt x="495693" y="401042"/>
                          </a:lnTo>
                          <a:lnTo>
                            <a:pt x="496397" y="400718"/>
                          </a:lnTo>
                          <a:lnTo>
                            <a:pt x="497100" y="400394"/>
                          </a:lnTo>
                          <a:lnTo>
                            <a:pt x="497703" y="400116"/>
                          </a:lnTo>
                          <a:lnTo>
                            <a:pt x="497850" y="400127"/>
                          </a:lnTo>
                          <a:lnTo>
                            <a:pt x="498407" y="399793"/>
                          </a:lnTo>
                          <a:lnTo>
                            <a:pt x="498553" y="399803"/>
                          </a:lnTo>
                          <a:lnTo>
                            <a:pt x="499110" y="399470"/>
                          </a:lnTo>
                          <a:lnTo>
                            <a:pt x="499256" y="399480"/>
                          </a:lnTo>
                          <a:lnTo>
                            <a:pt x="499814" y="399147"/>
                          </a:lnTo>
                          <a:lnTo>
                            <a:pt x="499960" y="399157"/>
                          </a:lnTo>
                          <a:lnTo>
                            <a:pt x="500517" y="398823"/>
                          </a:lnTo>
                          <a:lnTo>
                            <a:pt x="500663" y="398834"/>
                          </a:lnTo>
                          <a:lnTo>
                            <a:pt x="501220" y="398501"/>
                          </a:lnTo>
                          <a:lnTo>
                            <a:pt x="501367" y="398512"/>
                          </a:lnTo>
                          <a:lnTo>
                            <a:pt x="501924" y="398178"/>
                          </a:lnTo>
                          <a:lnTo>
                            <a:pt x="502627" y="397856"/>
                          </a:lnTo>
                          <a:lnTo>
                            <a:pt x="503331" y="397534"/>
                          </a:lnTo>
                          <a:lnTo>
                            <a:pt x="504034" y="397212"/>
                          </a:lnTo>
                          <a:lnTo>
                            <a:pt x="504738" y="396890"/>
                          </a:lnTo>
                          <a:lnTo>
                            <a:pt x="505340" y="396615"/>
                          </a:lnTo>
                          <a:lnTo>
                            <a:pt x="505487" y="396626"/>
                          </a:lnTo>
                          <a:lnTo>
                            <a:pt x="506044" y="396293"/>
                          </a:lnTo>
                          <a:lnTo>
                            <a:pt x="506190" y="396305"/>
                          </a:lnTo>
                          <a:lnTo>
                            <a:pt x="506747" y="395972"/>
                          </a:lnTo>
                          <a:lnTo>
                            <a:pt x="506894" y="395984"/>
                          </a:lnTo>
                          <a:lnTo>
                            <a:pt x="507451" y="395651"/>
                          </a:lnTo>
                          <a:lnTo>
                            <a:pt x="507597" y="395663"/>
                          </a:lnTo>
                          <a:lnTo>
                            <a:pt x="508154" y="395330"/>
                          </a:lnTo>
                          <a:lnTo>
                            <a:pt x="508301" y="395342"/>
                          </a:lnTo>
                          <a:lnTo>
                            <a:pt x="508858" y="395010"/>
                          </a:lnTo>
                          <a:lnTo>
                            <a:pt x="509004" y="395021"/>
                          </a:lnTo>
                          <a:lnTo>
                            <a:pt x="509561" y="394690"/>
                          </a:lnTo>
                          <a:lnTo>
                            <a:pt x="510265" y="394369"/>
                          </a:lnTo>
                          <a:lnTo>
                            <a:pt x="510968" y="394050"/>
                          </a:lnTo>
                          <a:lnTo>
                            <a:pt x="511671" y="393730"/>
                          </a:lnTo>
                          <a:lnTo>
                            <a:pt x="512375" y="393410"/>
                          </a:lnTo>
                          <a:lnTo>
                            <a:pt x="512978" y="393136"/>
                          </a:lnTo>
                          <a:lnTo>
                            <a:pt x="513124" y="393148"/>
                          </a:lnTo>
                          <a:lnTo>
                            <a:pt x="513681" y="392817"/>
                          </a:lnTo>
                          <a:lnTo>
                            <a:pt x="513828" y="392829"/>
                          </a:lnTo>
                          <a:lnTo>
                            <a:pt x="514385" y="392498"/>
                          </a:lnTo>
                          <a:lnTo>
                            <a:pt x="514531" y="392510"/>
                          </a:lnTo>
                          <a:lnTo>
                            <a:pt x="515088" y="392179"/>
                          </a:lnTo>
                          <a:lnTo>
                            <a:pt x="515235" y="392192"/>
                          </a:lnTo>
                          <a:lnTo>
                            <a:pt x="515791" y="391861"/>
                          </a:lnTo>
                          <a:lnTo>
                            <a:pt x="515938" y="391873"/>
                          </a:lnTo>
                          <a:lnTo>
                            <a:pt x="516495" y="391542"/>
                          </a:lnTo>
                          <a:lnTo>
                            <a:pt x="516641" y="391555"/>
                          </a:lnTo>
                          <a:lnTo>
                            <a:pt x="517198" y="391224"/>
                          </a:lnTo>
                          <a:lnTo>
                            <a:pt x="517902" y="390906"/>
                          </a:lnTo>
                          <a:lnTo>
                            <a:pt x="518605" y="390588"/>
                          </a:lnTo>
                          <a:lnTo>
                            <a:pt x="519309" y="390271"/>
                          </a:lnTo>
                          <a:lnTo>
                            <a:pt x="520012" y="389953"/>
                          </a:lnTo>
                          <a:lnTo>
                            <a:pt x="520615" y="389681"/>
                          </a:lnTo>
                          <a:lnTo>
                            <a:pt x="520762" y="389694"/>
                          </a:lnTo>
                          <a:lnTo>
                            <a:pt x="521319" y="389364"/>
                          </a:lnTo>
                          <a:lnTo>
                            <a:pt x="521465" y="389377"/>
                          </a:lnTo>
                          <a:lnTo>
                            <a:pt x="522022" y="389047"/>
                          </a:lnTo>
                          <a:lnTo>
                            <a:pt x="522169" y="389061"/>
                          </a:lnTo>
                          <a:lnTo>
                            <a:pt x="522726" y="388730"/>
                          </a:lnTo>
                          <a:lnTo>
                            <a:pt x="522872" y="388744"/>
                          </a:lnTo>
                          <a:lnTo>
                            <a:pt x="523429" y="388414"/>
                          </a:lnTo>
                          <a:lnTo>
                            <a:pt x="523575" y="388428"/>
                          </a:lnTo>
                          <a:lnTo>
                            <a:pt x="524132" y="388098"/>
                          </a:lnTo>
                          <a:lnTo>
                            <a:pt x="524279" y="388111"/>
                          </a:lnTo>
                          <a:lnTo>
                            <a:pt x="524836" y="387782"/>
                          </a:lnTo>
                          <a:lnTo>
                            <a:pt x="525539" y="387466"/>
                          </a:lnTo>
                          <a:lnTo>
                            <a:pt x="526243" y="387150"/>
                          </a:lnTo>
                          <a:lnTo>
                            <a:pt x="526946" y="386834"/>
                          </a:lnTo>
                          <a:lnTo>
                            <a:pt x="527650" y="386519"/>
                          </a:lnTo>
                          <a:lnTo>
                            <a:pt x="528253" y="386250"/>
                          </a:lnTo>
                          <a:lnTo>
                            <a:pt x="528399" y="386264"/>
                          </a:lnTo>
                          <a:lnTo>
                            <a:pt x="528956" y="385934"/>
                          </a:lnTo>
                          <a:lnTo>
                            <a:pt x="529103" y="385949"/>
                          </a:lnTo>
                          <a:lnTo>
                            <a:pt x="529660" y="385620"/>
                          </a:lnTo>
                          <a:lnTo>
                            <a:pt x="529806" y="385634"/>
                          </a:lnTo>
                          <a:lnTo>
                            <a:pt x="530363" y="385305"/>
                          </a:lnTo>
                          <a:lnTo>
                            <a:pt x="530510" y="385320"/>
                          </a:lnTo>
                          <a:lnTo>
                            <a:pt x="531067" y="384991"/>
                          </a:lnTo>
                          <a:lnTo>
                            <a:pt x="531213" y="385005"/>
                          </a:lnTo>
                          <a:lnTo>
                            <a:pt x="531770" y="384677"/>
                          </a:lnTo>
                          <a:lnTo>
                            <a:pt x="532473" y="384363"/>
                          </a:lnTo>
                          <a:lnTo>
                            <a:pt x="533177" y="384049"/>
                          </a:lnTo>
                          <a:lnTo>
                            <a:pt x="533880" y="383736"/>
                          </a:lnTo>
                          <a:lnTo>
                            <a:pt x="534584" y="383422"/>
                          </a:lnTo>
                          <a:lnTo>
                            <a:pt x="535187" y="383154"/>
                          </a:lnTo>
                          <a:lnTo>
                            <a:pt x="535333" y="383168"/>
                          </a:lnTo>
                          <a:lnTo>
                            <a:pt x="535890" y="382841"/>
                          </a:lnTo>
                          <a:lnTo>
                            <a:pt x="536037" y="382856"/>
                          </a:lnTo>
                          <a:lnTo>
                            <a:pt x="536594" y="382528"/>
                          </a:lnTo>
                          <a:lnTo>
                            <a:pt x="536740" y="382543"/>
                          </a:lnTo>
                          <a:lnTo>
                            <a:pt x="537297" y="382215"/>
                          </a:lnTo>
                          <a:lnTo>
                            <a:pt x="537444" y="382231"/>
                          </a:lnTo>
                          <a:lnTo>
                            <a:pt x="538001" y="381903"/>
                          </a:lnTo>
                          <a:lnTo>
                            <a:pt x="538147" y="381918"/>
                          </a:lnTo>
                          <a:lnTo>
                            <a:pt x="538704" y="381591"/>
                          </a:lnTo>
                          <a:lnTo>
                            <a:pt x="538851" y="381606"/>
                          </a:lnTo>
                          <a:lnTo>
                            <a:pt x="539408" y="381279"/>
                          </a:lnTo>
                          <a:lnTo>
                            <a:pt x="540111" y="380966"/>
                          </a:lnTo>
                          <a:lnTo>
                            <a:pt x="540815" y="380655"/>
                          </a:lnTo>
                          <a:lnTo>
                            <a:pt x="541518" y="380343"/>
                          </a:lnTo>
                          <a:lnTo>
                            <a:pt x="542222" y="380032"/>
                          </a:lnTo>
                          <a:lnTo>
                            <a:pt x="542825" y="379766"/>
                          </a:lnTo>
                          <a:lnTo>
                            <a:pt x="542971" y="379782"/>
                          </a:lnTo>
                          <a:lnTo>
                            <a:pt x="543528" y="379454"/>
                          </a:lnTo>
                          <a:lnTo>
                            <a:pt x="543675" y="379470"/>
                          </a:lnTo>
                          <a:lnTo>
                            <a:pt x="544232" y="379144"/>
                          </a:lnTo>
                          <a:lnTo>
                            <a:pt x="544378" y="379160"/>
                          </a:lnTo>
                          <a:lnTo>
                            <a:pt x="544935" y="378833"/>
                          </a:lnTo>
                          <a:lnTo>
                            <a:pt x="545082" y="378850"/>
                          </a:lnTo>
                          <a:lnTo>
                            <a:pt x="545639" y="378523"/>
                          </a:lnTo>
                          <a:lnTo>
                            <a:pt x="545785" y="378540"/>
                          </a:lnTo>
                          <a:lnTo>
                            <a:pt x="546342" y="378213"/>
                          </a:lnTo>
                          <a:lnTo>
                            <a:pt x="546489" y="378229"/>
                          </a:lnTo>
                          <a:lnTo>
                            <a:pt x="547046" y="377903"/>
                          </a:lnTo>
                          <a:lnTo>
                            <a:pt x="547749" y="377593"/>
                          </a:lnTo>
                          <a:lnTo>
                            <a:pt x="548453" y="377284"/>
                          </a:lnTo>
                          <a:lnTo>
                            <a:pt x="549156" y="376974"/>
                          </a:lnTo>
                          <a:lnTo>
                            <a:pt x="549860" y="376665"/>
                          </a:lnTo>
                          <a:lnTo>
                            <a:pt x="550463" y="376400"/>
                          </a:lnTo>
                          <a:lnTo>
                            <a:pt x="550609" y="376417"/>
                          </a:lnTo>
                          <a:lnTo>
                            <a:pt x="551166" y="376091"/>
                          </a:lnTo>
                          <a:lnTo>
                            <a:pt x="551313" y="376108"/>
                          </a:lnTo>
                          <a:lnTo>
                            <a:pt x="551870" y="375783"/>
                          </a:lnTo>
                          <a:lnTo>
                            <a:pt x="552016" y="375800"/>
                          </a:lnTo>
                          <a:lnTo>
                            <a:pt x="552573" y="375474"/>
                          </a:lnTo>
                          <a:lnTo>
                            <a:pt x="552720" y="375491"/>
                          </a:lnTo>
                          <a:lnTo>
                            <a:pt x="553277" y="375166"/>
                          </a:lnTo>
                          <a:lnTo>
                            <a:pt x="553423" y="375183"/>
                          </a:lnTo>
                          <a:lnTo>
                            <a:pt x="553980" y="374858"/>
                          </a:lnTo>
                          <a:lnTo>
                            <a:pt x="554127" y="374875"/>
                          </a:lnTo>
                          <a:lnTo>
                            <a:pt x="554684" y="374550"/>
                          </a:lnTo>
                          <a:lnTo>
                            <a:pt x="555387" y="374242"/>
                          </a:lnTo>
                          <a:lnTo>
                            <a:pt x="556091" y="373935"/>
                          </a:lnTo>
                          <a:lnTo>
                            <a:pt x="556794" y="373627"/>
                          </a:lnTo>
                          <a:lnTo>
                            <a:pt x="557498" y="373321"/>
                          </a:lnTo>
                          <a:lnTo>
                            <a:pt x="558101" y="373057"/>
                          </a:lnTo>
                          <a:lnTo>
                            <a:pt x="558247" y="373075"/>
                          </a:lnTo>
                          <a:lnTo>
                            <a:pt x="558804" y="372750"/>
                          </a:lnTo>
                          <a:lnTo>
                            <a:pt x="558951" y="372769"/>
                          </a:lnTo>
                          <a:lnTo>
                            <a:pt x="559508" y="372444"/>
                          </a:lnTo>
                          <a:lnTo>
                            <a:pt x="559654" y="372462"/>
                          </a:lnTo>
                          <a:lnTo>
                            <a:pt x="560211" y="372138"/>
                          </a:lnTo>
                          <a:lnTo>
                            <a:pt x="560358" y="372156"/>
                          </a:lnTo>
                          <a:lnTo>
                            <a:pt x="560915" y="371832"/>
                          </a:lnTo>
                          <a:lnTo>
                            <a:pt x="561062" y="371850"/>
                          </a:lnTo>
                          <a:lnTo>
                            <a:pt x="561618" y="371525"/>
                          </a:lnTo>
                          <a:lnTo>
                            <a:pt x="561765" y="371544"/>
                          </a:lnTo>
                          <a:lnTo>
                            <a:pt x="562322" y="371219"/>
                          </a:lnTo>
                          <a:lnTo>
                            <a:pt x="563025" y="370914"/>
                          </a:lnTo>
                          <a:lnTo>
                            <a:pt x="563729" y="370608"/>
                          </a:lnTo>
                          <a:lnTo>
                            <a:pt x="564433" y="370303"/>
                          </a:lnTo>
                          <a:lnTo>
                            <a:pt x="565136" y="369998"/>
                          </a:lnTo>
                          <a:lnTo>
                            <a:pt x="565739" y="369736"/>
                          </a:lnTo>
                          <a:lnTo>
                            <a:pt x="565885" y="369755"/>
                          </a:lnTo>
                          <a:lnTo>
                            <a:pt x="566443" y="369432"/>
                          </a:lnTo>
                          <a:lnTo>
                            <a:pt x="566589" y="369451"/>
                          </a:lnTo>
                          <a:lnTo>
                            <a:pt x="567146" y="369128"/>
                          </a:lnTo>
                          <a:lnTo>
                            <a:pt x="567293" y="369146"/>
                          </a:lnTo>
                          <a:lnTo>
                            <a:pt x="567850" y="368823"/>
                          </a:lnTo>
                          <a:lnTo>
                            <a:pt x="567996" y="368842"/>
                          </a:lnTo>
                          <a:lnTo>
                            <a:pt x="568553" y="368519"/>
                          </a:lnTo>
                          <a:lnTo>
                            <a:pt x="568700" y="368538"/>
                          </a:lnTo>
                          <a:lnTo>
                            <a:pt x="569257" y="368215"/>
                          </a:lnTo>
                          <a:lnTo>
                            <a:pt x="569403" y="368234"/>
                          </a:lnTo>
                          <a:lnTo>
                            <a:pt x="569960" y="367911"/>
                          </a:lnTo>
                          <a:lnTo>
                            <a:pt x="570664" y="367607"/>
                          </a:lnTo>
                          <a:lnTo>
                            <a:pt x="571367" y="367304"/>
                          </a:lnTo>
                          <a:lnTo>
                            <a:pt x="572071" y="367001"/>
                          </a:lnTo>
                          <a:lnTo>
                            <a:pt x="572774" y="366698"/>
                          </a:lnTo>
                          <a:lnTo>
                            <a:pt x="573377" y="366438"/>
                          </a:lnTo>
                          <a:lnTo>
                            <a:pt x="573524" y="366458"/>
                          </a:lnTo>
                          <a:lnTo>
                            <a:pt x="574081" y="366135"/>
                          </a:lnTo>
                          <a:lnTo>
                            <a:pt x="574227" y="366155"/>
                          </a:lnTo>
                          <a:lnTo>
                            <a:pt x="574785" y="365833"/>
                          </a:lnTo>
                          <a:lnTo>
                            <a:pt x="574931" y="365852"/>
                          </a:lnTo>
                          <a:lnTo>
                            <a:pt x="575488" y="365530"/>
                          </a:lnTo>
                          <a:lnTo>
                            <a:pt x="575634" y="365550"/>
                          </a:lnTo>
                          <a:lnTo>
                            <a:pt x="576192" y="365228"/>
                          </a:lnTo>
                          <a:lnTo>
                            <a:pt x="576338" y="365248"/>
                          </a:lnTo>
                          <a:lnTo>
                            <a:pt x="576895" y="364927"/>
                          </a:lnTo>
                          <a:lnTo>
                            <a:pt x="577042" y="364947"/>
                          </a:lnTo>
                          <a:lnTo>
                            <a:pt x="577599" y="364624"/>
                          </a:lnTo>
                          <a:lnTo>
                            <a:pt x="578302" y="364323"/>
                          </a:lnTo>
                          <a:lnTo>
                            <a:pt x="579006" y="364021"/>
                          </a:lnTo>
                          <a:lnTo>
                            <a:pt x="579709" y="363720"/>
                          </a:lnTo>
                          <a:lnTo>
                            <a:pt x="580413" y="363419"/>
                          </a:lnTo>
                          <a:lnTo>
                            <a:pt x="581016" y="363162"/>
                          </a:lnTo>
                          <a:lnTo>
                            <a:pt x="581162" y="363182"/>
                          </a:lnTo>
                          <a:lnTo>
                            <a:pt x="581719" y="362861"/>
                          </a:lnTo>
                          <a:lnTo>
                            <a:pt x="581866" y="362881"/>
                          </a:lnTo>
                          <a:lnTo>
                            <a:pt x="582423" y="362560"/>
                          </a:lnTo>
                          <a:lnTo>
                            <a:pt x="582569" y="362581"/>
                          </a:lnTo>
                          <a:lnTo>
                            <a:pt x="583127" y="362260"/>
                          </a:lnTo>
                          <a:lnTo>
                            <a:pt x="583273" y="362281"/>
                          </a:lnTo>
                          <a:lnTo>
                            <a:pt x="583830" y="361960"/>
                          </a:lnTo>
                          <a:lnTo>
                            <a:pt x="583977" y="361980"/>
                          </a:lnTo>
                          <a:lnTo>
                            <a:pt x="584534" y="361659"/>
                          </a:lnTo>
                          <a:lnTo>
                            <a:pt x="584680" y="361680"/>
                          </a:lnTo>
                          <a:lnTo>
                            <a:pt x="585237" y="361360"/>
                          </a:lnTo>
                          <a:lnTo>
                            <a:pt x="585941" y="361060"/>
                          </a:lnTo>
                          <a:lnTo>
                            <a:pt x="586644" y="360761"/>
                          </a:lnTo>
                          <a:lnTo>
                            <a:pt x="587348" y="360462"/>
                          </a:lnTo>
                          <a:lnTo>
                            <a:pt x="588051" y="360162"/>
                          </a:lnTo>
                          <a:lnTo>
                            <a:pt x="588654" y="359906"/>
                          </a:lnTo>
                          <a:lnTo>
                            <a:pt x="588801" y="359928"/>
                          </a:lnTo>
                          <a:lnTo>
                            <a:pt x="589358" y="359608"/>
                          </a:lnTo>
                          <a:lnTo>
                            <a:pt x="589505" y="359629"/>
                          </a:lnTo>
                          <a:lnTo>
                            <a:pt x="590062" y="359309"/>
                          </a:lnTo>
                          <a:lnTo>
                            <a:pt x="590208" y="359331"/>
                          </a:lnTo>
                          <a:lnTo>
                            <a:pt x="590765" y="359011"/>
                          </a:lnTo>
                          <a:lnTo>
                            <a:pt x="590912" y="359032"/>
                          </a:lnTo>
                          <a:lnTo>
                            <a:pt x="591469" y="358712"/>
                          </a:lnTo>
                          <a:lnTo>
                            <a:pt x="591615" y="358735"/>
                          </a:lnTo>
                          <a:lnTo>
                            <a:pt x="592172" y="358415"/>
                          </a:lnTo>
                          <a:lnTo>
                            <a:pt x="592876" y="358117"/>
                          </a:lnTo>
                          <a:lnTo>
                            <a:pt x="593579" y="357819"/>
                          </a:lnTo>
                          <a:lnTo>
                            <a:pt x="594283" y="357522"/>
                          </a:lnTo>
                          <a:lnTo>
                            <a:pt x="594987" y="357225"/>
                          </a:lnTo>
                          <a:lnTo>
                            <a:pt x="595590" y="356970"/>
                          </a:lnTo>
                          <a:lnTo>
                            <a:pt x="595736" y="356992"/>
                          </a:lnTo>
                          <a:lnTo>
                            <a:pt x="596293" y="356673"/>
                          </a:lnTo>
                          <a:lnTo>
                            <a:pt x="596440" y="356695"/>
                          </a:lnTo>
                          <a:lnTo>
                            <a:pt x="596997" y="356376"/>
                          </a:lnTo>
                          <a:lnTo>
                            <a:pt x="597143" y="356399"/>
                          </a:lnTo>
                          <a:lnTo>
                            <a:pt x="597700" y="356080"/>
                          </a:lnTo>
                          <a:lnTo>
                            <a:pt x="597847" y="356103"/>
                          </a:lnTo>
                          <a:lnTo>
                            <a:pt x="598404" y="355783"/>
                          </a:lnTo>
                          <a:lnTo>
                            <a:pt x="598550" y="355806"/>
                          </a:lnTo>
                          <a:lnTo>
                            <a:pt x="599108" y="355487"/>
                          </a:lnTo>
                          <a:lnTo>
                            <a:pt x="599254" y="355510"/>
                          </a:lnTo>
                          <a:lnTo>
                            <a:pt x="599811" y="355191"/>
                          </a:lnTo>
                          <a:lnTo>
                            <a:pt x="600515" y="354896"/>
                          </a:lnTo>
                          <a:lnTo>
                            <a:pt x="601218" y="354600"/>
                          </a:lnTo>
                          <a:lnTo>
                            <a:pt x="601922" y="354304"/>
                          </a:lnTo>
                          <a:lnTo>
                            <a:pt x="602625" y="354009"/>
                          </a:lnTo>
                          <a:lnTo>
                            <a:pt x="603228" y="353756"/>
                          </a:lnTo>
                          <a:lnTo>
                            <a:pt x="603375" y="353779"/>
                          </a:lnTo>
                          <a:lnTo>
                            <a:pt x="603932" y="353461"/>
                          </a:lnTo>
                          <a:lnTo>
                            <a:pt x="604078" y="353485"/>
                          </a:lnTo>
                          <a:lnTo>
                            <a:pt x="604636" y="353166"/>
                          </a:lnTo>
                          <a:lnTo>
                            <a:pt x="604782" y="353190"/>
                          </a:lnTo>
                          <a:lnTo>
                            <a:pt x="605339" y="352872"/>
                          </a:lnTo>
                          <a:lnTo>
                            <a:pt x="605486" y="352895"/>
                          </a:lnTo>
                          <a:lnTo>
                            <a:pt x="606043" y="352577"/>
                          </a:lnTo>
                          <a:lnTo>
                            <a:pt x="606189" y="352601"/>
                          </a:lnTo>
                          <a:lnTo>
                            <a:pt x="606746" y="352283"/>
                          </a:lnTo>
                          <a:lnTo>
                            <a:pt x="606893" y="352307"/>
                          </a:lnTo>
                          <a:lnTo>
                            <a:pt x="607450" y="351989"/>
                          </a:lnTo>
                          <a:lnTo>
                            <a:pt x="608154" y="351695"/>
                          </a:lnTo>
                          <a:lnTo>
                            <a:pt x="608857" y="351401"/>
                          </a:lnTo>
                          <a:lnTo>
                            <a:pt x="609561" y="351108"/>
                          </a:lnTo>
                          <a:lnTo>
                            <a:pt x="610264" y="350815"/>
                          </a:lnTo>
                          <a:lnTo>
                            <a:pt x="610867" y="350563"/>
                          </a:lnTo>
                          <a:lnTo>
                            <a:pt x="611014" y="350587"/>
                          </a:lnTo>
                          <a:lnTo>
                            <a:pt x="611571" y="350270"/>
                          </a:lnTo>
                          <a:lnTo>
                            <a:pt x="611718" y="350295"/>
                          </a:lnTo>
                          <a:lnTo>
                            <a:pt x="612275" y="349978"/>
                          </a:lnTo>
                          <a:lnTo>
                            <a:pt x="612421" y="350002"/>
                          </a:lnTo>
                          <a:lnTo>
                            <a:pt x="612978" y="349685"/>
                          </a:lnTo>
                          <a:lnTo>
                            <a:pt x="613125" y="349709"/>
                          </a:lnTo>
                          <a:lnTo>
                            <a:pt x="613682" y="349392"/>
                          </a:lnTo>
                          <a:lnTo>
                            <a:pt x="613828" y="349417"/>
                          </a:lnTo>
                          <a:lnTo>
                            <a:pt x="614385" y="349100"/>
                          </a:lnTo>
                          <a:lnTo>
                            <a:pt x="614532" y="349125"/>
                          </a:lnTo>
                          <a:lnTo>
                            <a:pt x="615089" y="348808"/>
                          </a:lnTo>
                          <a:lnTo>
                            <a:pt x="615793" y="348516"/>
                          </a:lnTo>
                          <a:lnTo>
                            <a:pt x="616496" y="348225"/>
                          </a:lnTo>
                          <a:lnTo>
                            <a:pt x="617200" y="347933"/>
                          </a:lnTo>
                          <a:lnTo>
                            <a:pt x="617903" y="347641"/>
                          </a:lnTo>
                          <a:lnTo>
                            <a:pt x="618506" y="347392"/>
                          </a:lnTo>
                          <a:lnTo>
                            <a:pt x="618653" y="347417"/>
                          </a:lnTo>
                          <a:lnTo>
                            <a:pt x="619210" y="347101"/>
                          </a:lnTo>
                          <a:lnTo>
                            <a:pt x="619357" y="347126"/>
                          </a:lnTo>
                          <a:lnTo>
                            <a:pt x="619914" y="346809"/>
                          </a:lnTo>
                          <a:lnTo>
                            <a:pt x="620060" y="346835"/>
                          </a:lnTo>
                          <a:lnTo>
                            <a:pt x="620617" y="346519"/>
                          </a:lnTo>
                          <a:lnTo>
                            <a:pt x="620764" y="346544"/>
                          </a:lnTo>
                          <a:lnTo>
                            <a:pt x="621321" y="346229"/>
                          </a:lnTo>
                          <a:lnTo>
                            <a:pt x="621468" y="346254"/>
                          </a:lnTo>
                          <a:lnTo>
                            <a:pt x="622025" y="345938"/>
                          </a:lnTo>
                          <a:lnTo>
                            <a:pt x="622171" y="345963"/>
                          </a:lnTo>
                          <a:lnTo>
                            <a:pt x="622728" y="345648"/>
                          </a:lnTo>
                          <a:lnTo>
                            <a:pt x="623432" y="345358"/>
                          </a:lnTo>
                          <a:lnTo>
                            <a:pt x="624135" y="345068"/>
                          </a:lnTo>
                          <a:lnTo>
                            <a:pt x="624839" y="344779"/>
                          </a:lnTo>
                          <a:lnTo>
                            <a:pt x="625543" y="344489"/>
                          </a:lnTo>
                          <a:lnTo>
                            <a:pt x="626146" y="344241"/>
                          </a:lnTo>
                          <a:lnTo>
                            <a:pt x="626292" y="344267"/>
                          </a:lnTo>
                          <a:lnTo>
                            <a:pt x="626849" y="343952"/>
                          </a:lnTo>
                          <a:lnTo>
                            <a:pt x="626996" y="343977"/>
                          </a:lnTo>
                          <a:lnTo>
                            <a:pt x="627553" y="343663"/>
                          </a:lnTo>
                          <a:lnTo>
                            <a:pt x="627700" y="343688"/>
                          </a:lnTo>
                          <a:lnTo>
                            <a:pt x="628257" y="343374"/>
                          </a:lnTo>
                          <a:lnTo>
                            <a:pt x="628403" y="343400"/>
                          </a:lnTo>
                          <a:lnTo>
                            <a:pt x="628960" y="343085"/>
                          </a:lnTo>
                          <a:lnTo>
                            <a:pt x="629107" y="343112"/>
                          </a:lnTo>
                          <a:lnTo>
                            <a:pt x="629664" y="342797"/>
                          </a:lnTo>
                          <a:lnTo>
                            <a:pt x="630367" y="342508"/>
                          </a:lnTo>
                          <a:lnTo>
                            <a:pt x="631071" y="342220"/>
                          </a:lnTo>
                          <a:lnTo>
                            <a:pt x="631775" y="341932"/>
                          </a:lnTo>
                          <a:lnTo>
                            <a:pt x="632478" y="341645"/>
                          </a:lnTo>
                          <a:lnTo>
                            <a:pt x="633081" y="341398"/>
                          </a:lnTo>
                          <a:lnTo>
                            <a:pt x="633228" y="341425"/>
                          </a:lnTo>
                          <a:lnTo>
                            <a:pt x="633785" y="341111"/>
                          </a:lnTo>
                          <a:lnTo>
                            <a:pt x="633932" y="341138"/>
                          </a:lnTo>
                          <a:lnTo>
                            <a:pt x="634489" y="340823"/>
                          </a:lnTo>
                          <a:lnTo>
                            <a:pt x="634635" y="340850"/>
                          </a:lnTo>
                          <a:lnTo>
                            <a:pt x="635192" y="340537"/>
                          </a:lnTo>
                          <a:lnTo>
                            <a:pt x="635339" y="340563"/>
                          </a:lnTo>
                          <a:lnTo>
                            <a:pt x="635896" y="340249"/>
                          </a:lnTo>
                          <a:lnTo>
                            <a:pt x="636043" y="340277"/>
                          </a:lnTo>
                          <a:lnTo>
                            <a:pt x="636600" y="339963"/>
                          </a:lnTo>
                          <a:lnTo>
                            <a:pt x="636746" y="339990"/>
                          </a:lnTo>
                          <a:lnTo>
                            <a:pt x="637303" y="339676"/>
                          </a:lnTo>
                          <a:lnTo>
                            <a:pt x="638007" y="339390"/>
                          </a:lnTo>
                          <a:lnTo>
                            <a:pt x="638711" y="339104"/>
                          </a:lnTo>
                          <a:lnTo>
                            <a:pt x="639414" y="338818"/>
                          </a:lnTo>
                          <a:lnTo>
                            <a:pt x="640118" y="338532"/>
                          </a:lnTo>
                          <a:lnTo>
                            <a:pt x="640721" y="338287"/>
                          </a:lnTo>
                          <a:lnTo>
                            <a:pt x="640867" y="338314"/>
                          </a:lnTo>
                          <a:lnTo>
                            <a:pt x="641425" y="338001"/>
                          </a:lnTo>
                          <a:lnTo>
                            <a:pt x="641571" y="338029"/>
                          </a:lnTo>
                          <a:lnTo>
                            <a:pt x="642128" y="337716"/>
                          </a:lnTo>
                          <a:lnTo>
                            <a:pt x="642275" y="337743"/>
                          </a:lnTo>
                          <a:lnTo>
                            <a:pt x="642832" y="337431"/>
                          </a:lnTo>
                          <a:lnTo>
                            <a:pt x="642978" y="337458"/>
                          </a:lnTo>
                          <a:lnTo>
                            <a:pt x="643536" y="337146"/>
                          </a:lnTo>
                          <a:lnTo>
                            <a:pt x="643682" y="337173"/>
                          </a:lnTo>
                          <a:lnTo>
                            <a:pt x="644239" y="336861"/>
                          </a:lnTo>
                          <a:lnTo>
                            <a:pt x="644386" y="336889"/>
                          </a:lnTo>
                          <a:lnTo>
                            <a:pt x="644943" y="336576"/>
                          </a:lnTo>
                          <a:lnTo>
                            <a:pt x="645646" y="336292"/>
                          </a:lnTo>
                          <a:lnTo>
                            <a:pt x="646350" y="336007"/>
                          </a:lnTo>
                          <a:lnTo>
                            <a:pt x="647054" y="335724"/>
                          </a:lnTo>
                          <a:lnTo>
                            <a:pt x="647757" y="335440"/>
                          </a:lnTo>
                          <a:lnTo>
                            <a:pt x="648360" y="335196"/>
                          </a:lnTo>
                          <a:lnTo>
                            <a:pt x="648507" y="335224"/>
                          </a:lnTo>
                          <a:lnTo>
                            <a:pt x="649064" y="334912"/>
                          </a:lnTo>
                          <a:lnTo>
                            <a:pt x="649211" y="334941"/>
                          </a:lnTo>
                          <a:lnTo>
                            <a:pt x="649768" y="334629"/>
                          </a:lnTo>
                          <a:lnTo>
                            <a:pt x="649914" y="334657"/>
                          </a:lnTo>
                          <a:lnTo>
                            <a:pt x="650471" y="334345"/>
                          </a:lnTo>
                          <a:lnTo>
                            <a:pt x="650618" y="334374"/>
                          </a:lnTo>
                          <a:lnTo>
                            <a:pt x="651175" y="334063"/>
                          </a:lnTo>
                          <a:lnTo>
                            <a:pt x="651322" y="334091"/>
                          </a:lnTo>
                          <a:lnTo>
                            <a:pt x="651879" y="333779"/>
                          </a:lnTo>
                          <a:lnTo>
                            <a:pt x="652025" y="333808"/>
                          </a:lnTo>
                          <a:lnTo>
                            <a:pt x="652582" y="333496"/>
                          </a:lnTo>
                          <a:lnTo>
                            <a:pt x="653286" y="333214"/>
                          </a:lnTo>
                          <a:lnTo>
                            <a:pt x="653990" y="332931"/>
                          </a:lnTo>
                          <a:lnTo>
                            <a:pt x="654694" y="332649"/>
                          </a:lnTo>
                          <a:lnTo>
                            <a:pt x="655397" y="332367"/>
                          </a:lnTo>
                          <a:lnTo>
                            <a:pt x="656000" y="332125"/>
                          </a:lnTo>
                          <a:lnTo>
                            <a:pt x="656147" y="332154"/>
                          </a:lnTo>
                          <a:lnTo>
                            <a:pt x="656704" y="331843"/>
                          </a:lnTo>
                          <a:lnTo>
                            <a:pt x="656850" y="331872"/>
                          </a:lnTo>
                          <a:lnTo>
                            <a:pt x="657407" y="331562"/>
                          </a:lnTo>
                          <a:lnTo>
                            <a:pt x="657554" y="331591"/>
                          </a:lnTo>
                          <a:lnTo>
                            <a:pt x="658111" y="331281"/>
                          </a:lnTo>
                          <a:lnTo>
                            <a:pt x="658258" y="331310"/>
                          </a:lnTo>
                          <a:lnTo>
                            <a:pt x="658815" y="330999"/>
                          </a:lnTo>
                          <a:lnTo>
                            <a:pt x="658961" y="331029"/>
                          </a:lnTo>
                          <a:lnTo>
                            <a:pt x="659518" y="330718"/>
                          </a:lnTo>
                          <a:lnTo>
                            <a:pt x="660222" y="330437"/>
                          </a:lnTo>
                          <a:lnTo>
                            <a:pt x="660926" y="330156"/>
                          </a:lnTo>
                          <a:lnTo>
                            <a:pt x="661630" y="329876"/>
                          </a:lnTo>
                          <a:lnTo>
                            <a:pt x="662333" y="329595"/>
                          </a:lnTo>
                          <a:lnTo>
                            <a:pt x="662936" y="329355"/>
                          </a:lnTo>
                          <a:lnTo>
                            <a:pt x="663083" y="329385"/>
                          </a:lnTo>
                          <a:lnTo>
                            <a:pt x="663640" y="329075"/>
                          </a:lnTo>
                          <a:lnTo>
                            <a:pt x="663787" y="329105"/>
                          </a:lnTo>
                          <a:lnTo>
                            <a:pt x="664344" y="328795"/>
                          </a:lnTo>
                          <a:lnTo>
                            <a:pt x="664490" y="328825"/>
                          </a:lnTo>
                          <a:lnTo>
                            <a:pt x="665047" y="328515"/>
                          </a:lnTo>
                          <a:lnTo>
                            <a:pt x="665194" y="328545"/>
                          </a:lnTo>
                          <a:lnTo>
                            <a:pt x="665751" y="328235"/>
                          </a:lnTo>
                          <a:lnTo>
                            <a:pt x="665898" y="328266"/>
                          </a:lnTo>
                          <a:lnTo>
                            <a:pt x="666455" y="327956"/>
                          </a:lnTo>
                          <a:lnTo>
                            <a:pt x="666601" y="327986"/>
                          </a:lnTo>
                          <a:lnTo>
                            <a:pt x="667158" y="327677"/>
                          </a:lnTo>
                          <a:lnTo>
                            <a:pt x="667862" y="327398"/>
                          </a:lnTo>
                          <a:lnTo>
                            <a:pt x="668566" y="327118"/>
                          </a:lnTo>
                          <a:lnTo>
                            <a:pt x="669269" y="326840"/>
                          </a:lnTo>
                          <a:lnTo>
                            <a:pt x="669973" y="326561"/>
                          </a:lnTo>
                          <a:lnTo>
                            <a:pt x="670576" y="326322"/>
                          </a:lnTo>
                          <a:lnTo>
                            <a:pt x="670723" y="326353"/>
                          </a:lnTo>
                          <a:lnTo>
                            <a:pt x="671280" y="326044"/>
                          </a:lnTo>
                          <a:lnTo>
                            <a:pt x="671427" y="326075"/>
                          </a:lnTo>
                          <a:lnTo>
                            <a:pt x="671984" y="325766"/>
                          </a:lnTo>
                          <a:lnTo>
                            <a:pt x="672130" y="325797"/>
                          </a:lnTo>
                          <a:lnTo>
                            <a:pt x="672687" y="325488"/>
                          </a:lnTo>
                          <a:lnTo>
                            <a:pt x="672834" y="325519"/>
                          </a:lnTo>
                          <a:lnTo>
                            <a:pt x="673391" y="325211"/>
                          </a:lnTo>
                          <a:lnTo>
                            <a:pt x="673538" y="325241"/>
                          </a:lnTo>
                          <a:lnTo>
                            <a:pt x="674095" y="324933"/>
                          </a:lnTo>
                          <a:lnTo>
                            <a:pt x="674241" y="324964"/>
                          </a:lnTo>
                          <a:lnTo>
                            <a:pt x="674798" y="324655"/>
                          </a:lnTo>
                          <a:lnTo>
                            <a:pt x="675502" y="324378"/>
                          </a:lnTo>
                          <a:lnTo>
                            <a:pt x="676206" y="324101"/>
                          </a:lnTo>
                          <a:lnTo>
                            <a:pt x="676910" y="323824"/>
                          </a:lnTo>
                          <a:lnTo>
                            <a:pt x="677613" y="323547"/>
                          </a:lnTo>
                          <a:lnTo>
                            <a:pt x="678216" y="323310"/>
                          </a:lnTo>
                          <a:lnTo>
                            <a:pt x="678363" y="323342"/>
                          </a:lnTo>
                          <a:lnTo>
                            <a:pt x="678920" y="323033"/>
                          </a:lnTo>
                          <a:lnTo>
                            <a:pt x="679067" y="323065"/>
                          </a:lnTo>
                          <a:lnTo>
                            <a:pt x="679624" y="322758"/>
                          </a:lnTo>
                          <a:lnTo>
                            <a:pt x="679770" y="322789"/>
                          </a:lnTo>
                          <a:lnTo>
                            <a:pt x="680328" y="322482"/>
                          </a:lnTo>
                          <a:lnTo>
                            <a:pt x="680474" y="322513"/>
                          </a:lnTo>
                          <a:lnTo>
                            <a:pt x="681031" y="322206"/>
                          </a:lnTo>
                          <a:lnTo>
                            <a:pt x="681178" y="322237"/>
                          </a:lnTo>
                          <a:lnTo>
                            <a:pt x="681735" y="321930"/>
                          </a:lnTo>
                          <a:lnTo>
                            <a:pt x="682439" y="321654"/>
                          </a:lnTo>
                          <a:lnTo>
                            <a:pt x="683142" y="321378"/>
                          </a:lnTo>
                          <a:lnTo>
                            <a:pt x="683846" y="321103"/>
                          </a:lnTo>
                          <a:lnTo>
                            <a:pt x="684550" y="320828"/>
                          </a:lnTo>
                          <a:lnTo>
                            <a:pt x="685153" y="320592"/>
                          </a:lnTo>
                          <a:lnTo>
                            <a:pt x="685299" y="320624"/>
                          </a:lnTo>
                          <a:lnTo>
                            <a:pt x="685857" y="320318"/>
                          </a:lnTo>
                          <a:lnTo>
                            <a:pt x="686003" y="320350"/>
                          </a:lnTo>
                          <a:lnTo>
                            <a:pt x="686560" y="320043"/>
                          </a:lnTo>
                          <a:lnTo>
                            <a:pt x="686707" y="320075"/>
                          </a:lnTo>
                          <a:lnTo>
                            <a:pt x="687264" y="319769"/>
                          </a:lnTo>
                          <a:lnTo>
                            <a:pt x="687410" y="319801"/>
                          </a:lnTo>
                          <a:lnTo>
                            <a:pt x="687968" y="319494"/>
                          </a:lnTo>
                          <a:lnTo>
                            <a:pt x="688114" y="319527"/>
                          </a:lnTo>
                          <a:lnTo>
                            <a:pt x="688671" y="319220"/>
                          </a:lnTo>
                          <a:lnTo>
                            <a:pt x="688818" y="319253"/>
                          </a:lnTo>
                          <a:lnTo>
                            <a:pt x="689375" y="318946"/>
                          </a:lnTo>
                          <a:lnTo>
                            <a:pt x="690079" y="318672"/>
                          </a:lnTo>
                          <a:lnTo>
                            <a:pt x="690783" y="318398"/>
                          </a:lnTo>
                          <a:lnTo>
                            <a:pt x="691486" y="318125"/>
                          </a:lnTo>
                          <a:lnTo>
                            <a:pt x="692190" y="317852"/>
                          </a:lnTo>
                          <a:lnTo>
                            <a:pt x="692793" y="317618"/>
                          </a:lnTo>
                          <a:lnTo>
                            <a:pt x="692940" y="317651"/>
                          </a:lnTo>
                          <a:lnTo>
                            <a:pt x="693497" y="317345"/>
                          </a:lnTo>
                          <a:lnTo>
                            <a:pt x="693643" y="317378"/>
                          </a:lnTo>
                          <a:lnTo>
                            <a:pt x="694201" y="317071"/>
                          </a:lnTo>
                          <a:lnTo>
                            <a:pt x="694347" y="317105"/>
                          </a:lnTo>
                          <a:lnTo>
                            <a:pt x="694904" y="316799"/>
                          </a:lnTo>
                          <a:lnTo>
                            <a:pt x="695051" y="316832"/>
                          </a:lnTo>
                          <a:lnTo>
                            <a:pt x="695608" y="316526"/>
                          </a:lnTo>
                          <a:lnTo>
                            <a:pt x="695755" y="316560"/>
                          </a:lnTo>
                          <a:lnTo>
                            <a:pt x="696312" y="316254"/>
                          </a:lnTo>
                          <a:lnTo>
                            <a:pt x="696458" y="316287"/>
                          </a:lnTo>
                          <a:lnTo>
                            <a:pt x="697016" y="315982"/>
                          </a:lnTo>
                          <a:lnTo>
                            <a:pt x="697719" y="315710"/>
                          </a:lnTo>
                          <a:lnTo>
                            <a:pt x="698423" y="315438"/>
                          </a:lnTo>
                          <a:lnTo>
                            <a:pt x="699127" y="315166"/>
                          </a:lnTo>
                          <a:lnTo>
                            <a:pt x="699830" y="314895"/>
                          </a:lnTo>
                          <a:lnTo>
                            <a:pt x="700434" y="314662"/>
                          </a:lnTo>
                          <a:lnTo>
                            <a:pt x="700580" y="314696"/>
                          </a:lnTo>
                          <a:lnTo>
                            <a:pt x="701137" y="314391"/>
                          </a:lnTo>
                          <a:lnTo>
                            <a:pt x="701284" y="314424"/>
                          </a:lnTo>
                          <a:lnTo>
                            <a:pt x="701841" y="314120"/>
                          </a:lnTo>
                          <a:lnTo>
                            <a:pt x="701988" y="314154"/>
                          </a:lnTo>
                          <a:lnTo>
                            <a:pt x="702545" y="313849"/>
                          </a:lnTo>
                          <a:lnTo>
                            <a:pt x="702691" y="313883"/>
                          </a:lnTo>
                          <a:lnTo>
                            <a:pt x="703249" y="313578"/>
                          </a:lnTo>
                          <a:lnTo>
                            <a:pt x="703395" y="313612"/>
                          </a:lnTo>
                          <a:lnTo>
                            <a:pt x="703952" y="313308"/>
                          </a:lnTo>
                          <a:lnTo>
                            <a:pt x="704656" y="313037"/>
                          </a:lnTo>
                          <a:lnTo>
                            <a:pt x="705360" y="312767"/>
                          </a:lnTo>
                          <a:lnTo>
                            <a:pt x="706063" y="312497"/>
                          </a:lnTo>
                          <a:lnTo>
                            <a:pt x="706767" y="312227"/>
                          </a:lnTo>
                          <a:lnTo>
                            <a:pt x="707370" y="311995"/>
                          </a:lnTo>
                          <a:lnTo>
                            <a:pt x="707517" y="312030"/>
                          </a:lnTo>
                          <a:lnTo>
                            <a:pt x="708074" y="311726"/>
                          </a:lnTo>
                          <a:lnTo>
                            <a:pt x="708221" y="311760"/>
                          </a:lnTo>
                          <a:lnTo>
                            <a:pt x="708778" y="311457"/>
                          </a:lnTo>
                          <a:lnTo>
                            <a:pt x="708924" y="311491"/>
                          </a:lnTo>
                          <a:lnTo>
                            <a:pt x="709482" y="311187"/>
                          </a:lnTo>
                          <a:lnTo>
                            <a:pt x="709628" y="311222"/>
                          </a:lnTo>
                          <a:lnTo>
                            <a:pt x="710185" y="310918"/>
                          </a:lnTo>
                          <a:lnTo>
                            <a:pt x="710332" y="310953"/>
                          </a:lnTo>
                          <a:lnTo>
                            <a:pt x="710889" y="310649"/>
                          </a:lnTo>
                          <a:lnTo>
                            <a:pt x="711036" y="310684"/>
                          </a:lnTo>
                          <a:lnTo>
                            <a:pt x="711593" y="310381"/>
                          </a:lnTo>
                          <a:lnTo>
                            <a:pt x="712297" y="310111"/>
                          </a:lnTo>
                          <a:lnTo>
                            <a:pt x="713000" y="309843"/>
                          </a:lnTo>
                          <a:lnTo>
                            <a:pt x="713704" y="309575"/>
                          </a:lnTo>
                          <a:lnTo>
                            <a:pt x="714408" y="309307"/>
                          </a:lnTo>
                          <a:lnTo>
                            <a:pt x="715011" y="309077"/>
                          </a:lnTo>
                          <a:lnTo>
                            <a:pt x="715158" y="309112"/>
                          </a:lnTo>
                          <a:lnTo>
                            <a:pt x="715715" y="308809"/>
                          </a:lnTo>
                          <a:lnTo>
                            <a:pt x="715861" y="308844"/>
                          </a:lnTo>
                          <a:lnTo>
                            <a:pt x="716419" y="308542"/>
                          </a:lnTo>
                          <a:lnTo>
                            <a:pt x="716565" y="308577"/>
                          </a:lnTo>
                          <a:lnTo>
                            <a:pt x="717122" y="308274"/>
                          </a:lnTo>
                          <a:lnTo>
                            <a:pt x="717269" y="308309"/>
                          </a:lnTo>
                          <a:lnTo>
                            <a:pt x="717826" y="308007"/>
                          </a:lnTo>
                          <a:lnTo>
                            <a:pt x="717973" y="308042"/>
                          </a:lnTo>
                          <a:lnTo>
                            <a:pt x="718530" y="307739"/>
                          </a:lnTo>
                          <a:lnTo>
                            <a:pt x="718676" y="307775"/>
                          </a:lnTo>
                          <a:lnTo>
                            <a:pt x="719234" y="307472"/>
                          </a:lnTo>
                          <a:lnTo>
                            <a:pt x="719937" y="307206"/>
                          </a:lnTo>
                          <a:lnTo>
                            <a:pt x="720641" y="306939"/>
                          </a:lnTo>
                          <a:lnTo>
                            <a:pt x="721345" y="306672"/>
                          </a:lnTo>
                          <a:lnTo>
                            <a:pt x="721948" y="306444"/>
                          </a:lnTo>
                          <a:lnTo>
                            <a:pt x="722095" y="306479"/>
                          </a:lnTo>
                          <a:lnTo>
                            <a:pt x="722652" y="306177"/>
                          </a:lnTo>
                          <a:lnTo>
                            <a:pt x="722798" y="306213"/>
                          </a:lnTo>
                          <a:lnTo>
                            <a:pt x="723356" y="305911"/>
                          </a:lnTo>
                          <a:lnTo>
                            <a:pt x="723502" y="305947"/>
                          </a:lnTo>
                          <a:lnTo>
                            <a:pt x="724059" y="305645"/>
                          </a:lnTo>
                          <a:lnTo>
                            <a:pt x="724206" y="305681"/>
                          </a:lnTo>
                          <a:lnTo>
                            <a:pt x="724763" y="305380"/>
                          </a:lnTo>
                          <a:lnTo>
                            <a:pt x="724910" y="305415"/>
                          </a:lnTo>
                          <a:lnTo>
                            <a:pt x="725467" y="305114"/>
                          </a:lnTo>
                          <a:lnTo>
                            <a:pt x="725614" y="305150"/>
                          </a:lnTo>
                          <a:lnTo>
                            <a:pt x="726171" y="304848"/>
                          </a:lnTo>
                          <a:lnTo>
                            <a:pt x="726874" y="304583"/>
                          </a:lnTo>
                          <a:lnTo>
                            <a:pt x="727578" y="304318"/>
                          </a:lnTo>
                          <a:lnTo>
                            <a:pt x="728282" y="304053"/>
                          </a:lnTo>
                          <a:lnTo>
                            <a:pt x="728986" y="303788"/>
                          </a:lnTo>
                          <a:lnTo>
                            <a:pt x="729589" y="303561"/>
                          </a:lnTo>
                          <a:lnTo>
                            <a:pt x="729735" y="303598"/>
                          </a:lnTo>
                          <a:lnTo>
                            <a:pt x="730293" y="303296"/>
                          </a:lnTo>
                          <a:lnTo>
                            <a:pt x="730439" y="303333"/>
                          </a:lnTo>
                          <a:lnTo>
                            <a:pt x="730996" y="303032"/>
                          </a:lnTo>
                          <a:lnTo>
                            <a:pt x="731143" y="303069"/>
                          </a:lnTo>
                          <a:lnTo>
                            <a:pt x="731700" y="302768"/>
                          </a:lnTo>
                          <a:lnTo>
                            <a:pt x="731847" y="302805"/>
                          </a:lnTo>
                          <a:lnTo>
                            <a:pt x="732404" y="302504"/>
                          </a:lnTo>
                          <a:lnTo>
                            <a:pt x="732551" y="302541"/>
                          </a:lnTo>
                          <a:lnTo>
                            <a:pt x="733108" y="302240"/>
                          </a:lnTo>
                          <a:lnTo>
                            <a:pt x="733254" y="302277"/>
                          </a:lnTo>
                          <a:lnTo>
                            <a:pt x="733812" y="301976"/>
                          </a:lnTo>
                          <a:lnTo>
                            <a:pt x="734515" y="301713"/>
                          </a:lnTo>
                          <a:lnTo>
                            <a:pt x="735219" y="301449"/>
                          </a:lnTo>
                          <a:lnTo>
                            <a:pt x="735923" y="301186"/>
                          </a:lnTo>
                          <a:lnTo>
                            <a:pt x="736627" y="300923"/>
                          </a:lnTo>
                          <a:lnTo>
                            <a:pt x="737230" y="300698"/>
                          </a:lnTo>
                          <a:lnTo>
                            <a:pt x="737377" y="300735"/>
                          </a:lnTo>
                          <a:lnTo>
                            <a:pt x="737934" y="300435"/>
                          </a:lnTo>
                          <a:lnTo>
                            <a:pt x="738080" y="300472"/>
                          </a:lnTo>
                          <a:lnTo>
                            <a:pt x="738637" y="300172"/>
                          </a:lnTo>
                          <a:lnTo>
                            <a:pt x="738784" y="300210"/>
                          </a:lnTo>
                          <a:lnTo>
                            <a:pt x="739341" y="299910"/>
                          </a:lnTo>
                          <a:lnTo>
                            <a:pt x="739488" y="299947"/>
                          </a:lnTo>
                          <a:lnTo>
                            <a:pt x="740045" y="299647"/>
                          </a:lnTo>
                          <a:lnTo>
                            <a:pt x="740192" y="299685"/>
                          </a:lnTo>
                          <a:lnTo>
                            <a:pt x="740749" y="299385"/>
                          </a:lnTo>
                          <a:lnTo>
                            <a:pt x="741453" y="299123"/>
                          </a:lnTo>
                          <a:lnTo>
                            <a:pt x="742156" y="298862"/>
                          </a:lnTo>
                          <a:lnTo>
                            <a:pt x="742860" y="298600"/>
                          </a:lnTo>
                          <a:lnTo>
                            <a:pt x="743564" y="298338"/>
                          </a:lnTo>
                          <a:lnTo>
                            <a:pt x="744167" y="298114"/>
                          </a:lnTo>
                          <a:lnTo>
                            <a:pt x="744314" y="298152"/>
                          </a:lnTo>
                          <a:lnTo>
                            <a:pt x="744871" y="297853"/>
                          </a:lnTo>
                          <a:lnTo>
                            <a:pt x="745018" y="297891"/>
                          </a:lnTo>
                          <a:lnTo>
                            <a:pt x="745575" y="297592"/>
                          </a:lnTo>
                          <a:lnTo>
                            <a:pt x="745722" y="297630"/>
                          </a:lnTo>
                          <a:lnTo>
                            <a:pt x="746279" y="297331"/>
                          </a:lnTo>
                          <a:lnTo>
                            <a:pt x="746425" y="297369"/>
                          </a:lnTo>
                          <a:lnTo>
                            <a:pt x="746982" y="297070"/>
                          </a:lnTo>
                          <a:lnTo>
                            <a:pt x="747129" y="297108"/>
                          </a:lnTo>
                          <a:lnTo>
                            <a:pt x="747686" y="296809"/>
                          </a:lnTo>
                          <a:lnTo>
                            <a:pt x="747833" y="296848"/>
                          </a:lnTo>
                          <a:lnTo>
                            <a:pt x="748390" y="296549"/>
                          </a:lnTo>
                          <a:lnTo>
                            <a:pt x="749094" y="296288"/>
                          </a:lnTo>
                          <a:lnTo>
                            <a:pt x="749798" y="296028"/>
                          </a:lnTo>
                          <a:lnTo>
                            <a:pt x="750501" y="295768"/>
                          </a:lnTo>
                          <a:lnTo>
                            <a:pt x="751205" y="295508"/>
                          </a:lnTo>
                          <a:lnTo>
                            <a:pt x="751808" y="295286"/>
                          </a:lnTo>
                          <a:lnTo>
                            <a:pt x="751955" y="295325"/>
                          </a:lnTo>
                          <a:lnTo>
                            <a:pt x="752512" y="295026"/>
                          </a:lnTo>
                          <a:lnTo>
                            <a:pt x="752659" y="295066"/>
                          </a:lnTo>
                          <a:lnTo>
                            <a:pt x="753216" y="294767"/>
                          </a:lnTo>
                          <a:lnTo>
                            <a:pt x="753363" y="294806"/>
                          </a:lnTo>
                          <a:lnTo>
                            <a:pt x="753920" y="294508"/>
                          </a:lnTo>
                          <a:lnTo>
                            <a:pt x="754066" y="294547"/>
                          </a:lnTo>
                          <a:lnTo>
                            <a:pt x="754624" y="294249"/>
                          </a:lnTo>
                          <a:lnTo>
                            <a:pt x="754770" y="294288"/>
                          </a:lnTo>
                          <a:lnTo>
                            <a:pt x="755328" y="293990"/>
                          </a:lnTo>
                          <a:lnTo>
                            <a:pt x="756031" y="293731"/>
                          </a:lnTo>
                          <a:lnTo>
                            <a:pt x="756735" y="293473"/>
                          </a:lnTo>
                          <a:lnTo>
                            <a:pt x="757439" y="293214"/>
                          </a:lnTo>
                          <a:lnTo>
                            <a:pt x="758143" y="292956"/>
                          </a:lnTo>
                          <a:lnTo>
                            <a:pt x="758746" y="292735"/>
                          </a:lnTo>
                          <a:lnTo>
                            <a:pt x="758893" y="292774"/>
                          </a:lnTo>
                          <a:lnTo>
                            <a:pt x="759450" y="292477"/>
                          </a:lnTo>
                          <a:lnTo>
                            <a:pt x="759597" y="292517"/>
                          </a:lnTo>
                          <a:lnTo>
                            <a:pt x="760154" y="292219"/>
                          </a:lnTo>
                          <a:lnTo>
                            <a:pt x="760300" y="292259"/>
                          </a:lnTo>
                          <a:lnTo>
                            <a:pt x="760858" y="291961"/>
                          </a:lnTo>
                          <a:lnTo>
                            <a:pt x="761004" y="292001"/>
                          </a:lnTo>
                          <a:lnTo>
                            <a:pt x="761561" y="291703"/>
                          </a:lnTo>
                          <a:lnTo>
                            <a:pt x="761708" y="291743"/>
                          </a:lnTo>
                          <a:lnTo>
                            <a:pt x="762265" y="291446"/>
                          </a:lnTo>
                          <a:lnTo>
                            <a:pt x="762412" y="291486"/>
                          </a:lnTo>
                          <a:lnTo>
                            <a:pt x="762969" y="291189"/>
                          </a:lnTo>
                          <a:lnTo>
                            <a:pt x="763673" y="290932"/>
                          </a:lnTo>
                          <a:lnTo>
                            <a:pt x="764377" y="290675"/>
                          </a:lnTo>
                          <a:lnTo>
                            <a:pt x="765080" y="290419"/>
                          </a:lnTo>
                          <a:lnTo>
                            <a:pt x="765784" y="290162"/>
                          </a:lnTo>
                          <a:lnTo>
                            <a:pt x="766387" y="289942"/>
                          </a:lnTo>
                          <a:lnTo>
                            <a:pt x="766534" y="289982"/>
                          </a:lnTo>
                          <a:lnTo>
                            <a:pt x="767091" y="289686"/>
                          </a:lnTo>
                          <a:lnTo>
                            <a:pt x="767238" y="289726"/>
                          </a:lnTo>
                          <a:lnTo>
                            <a:pt x="767795" y="289430"/>
                          </a:lnTo>
                          <a:lnTo>
                            <a:pt x="767942" y="289470"/>
                          </a:lnTo>
                          <a:lnTo>
                            <a:pt x="768499" y="289174"/>
                          </a:lnTo>
                          <a:lnTo>
                            <a:pt x="768646" y="289214"/>
                          </a:lnTo>
                          <a:lnTo>
                            <a:pt x="769203" y="288918"/>
                          </a:lnTo>
                          <a:lnTo>
                            <a:pt x="769349" y="288959"/>
                          </a:lnTo>
                          <a:lnTo>
                            <a:pt x="769907" y="288662"/>
                          </a:lnTo>
                          <a:lnTo>
                            <a:pt x="770053" y="288703"/>
                          </a:lnTo>
                          <a:lnTo>
                            <a:pt x="770610" y="288407"/>
                          </a:lnTo>
                          <a:lnTo>
                            <a:pt x="771314" y="288151"/>
                          </a:lnTo>
                          <a:lnTo>
                            <a:pt x="772018" y="287896"/>
                          </a:lnTo>
                          <a:lnTo>
                            <a:pt x="772722" y="287641"/>
                          </a:lnTo>
                          <a:lnTo>
                            <a:pt x="773325" y="287422"/>
                          </a:lnTo>
                          <a:lnTo>
                            <a:pt x="773472" y="287463"/>
                          </a:lnTo>
                          <a:lnTo>
                            <a:pt x="774029" y="287168"/>
                          </a:lnTo>
                          <a:lnTo>
                            <a:pt x="774176" y="287209"/>
                          </a:lnTo>
                          <a:lnTo>
                            <a:pt x="774733" y="286913"/>
                          </a:lnTo>
                          <a:lnTo>
                            <a:pt x="774879" y="286954"/>
                          </a:lnTo>
                          <a:lnTo>
                            <a:pt x="775437" y="286659"/>
                          </a:lnTo>
                          <a:lnTo>
                            <a:pt x="775583" y="286700"/>
                          </a:lnTo>
                          <a:lnTo>
                            <a:pt x="776141" y="286404"/>
                          </a:lnTo>
                          <a:lnTo>
                            <a:pt x="776287" y="286445"/>
                          </a:lnTo>
                          <a:lnTo>
                            <a:pt x="776844" y="286150"/>
                          </a:lnTo>
                          <a:lnTo>
                            <a:pt x="776991" y="286191"/>
                          </a:lnTo>
                          <a:lnTo>
                            <a:pt x="777548" y="285896"/>
                          </a:lnTo>
                          <a:lnTo>
                            <a:pt x="778252" y="285642"/>
                          </a:lnTo>
                          <a:lnTo>
                            <a:pt x="778956" y="285389"/>
                          </a:lnTo>
                          <a:lnTo>
                            <a:pt x="779660" y="285135"/>
                          </a:lnTo>
                          <a:lnTo>
                            <a:pt x="780364" y="284882"/>
                          </a:lnTo>
                          <a:lnTo>
                            <a:pt x="780967" y="284664"/>
                          </a:lnTo>
                          <a:lnTo>
                            <a:pt x="781114" y="284706"/>
                          </a:lnTo>
                          <a:lnTo>
                            <a:pt x="781671" y="284412"/>
                          </a:lnTo>
                          <a:lnTo>
                            <a:pt x="781817" y="284453"/>
                          </a:lnTo>
                          <a:lnTo>
                            <a:pt x="782375" y="284158"/>
                          </a:lnTo>
                          <a:lnTo>
                            <a:pt x="782521" y="284201"/>
                          </a:lnTo>
                          <a:lnTo>
                            <a:pt x="783078" y="283906"/>
                          </a:lnTo>
                          <a:lnTo>
                            <a:pt x="783225" y="283947"/>
                          </a:lnTo>
                          <a:lnTo>
                            <a:pt x="783782" y="283653"/>
                          </a:lnTo>
                          <a:lnTo>
                            <a:pt x="783929" y="283695"/>
                          </a:lnTo>
                          <a:lnTo>
                            <a:pt x="784486" y="283400"/>
                          </a:lnTo>
                          <a:lnTo>
                            <a:pt x="784633" y="283443"/>
                          </a:lnTo>
                          <a:lnTo>
                            <a:pt x="785190" y="283148"/>
                          </a:lnTo>
                          <a:lnTo>
                            <a:pt x="785894" y="282896"/>
                          </a:lnTo>
                          <a:lnTo>
                            <a:pt x="786598" y="282644"/>
                          </a:lnTo>
                          <a:lnTo>
                            <a:pt x="787301" y="282392"/>
                          </a:lnTo>
                          <a:lnTo>
                            <a:pt x="787905" y="282176"/>
                          </a:lnTo>
                          <a:lnTo>
                            <a:pt x="788051" y="282219"/>
                          </a:lnTo>
                          <a:lnTo>
                            <a:pt x="788609" y="281924"/>
                          </a:lnTo>
                          <a:lnTo>
                            <a:pt x="788755" y="281967"/>
                          </a:lnTo>
                          <a:lnTo>
                            <a:pt x="789313" y="281673"/>
                          </a:lnTo>
                          <a:lnTo>
                            <a:pt x="789459" y="281716"/>
                          </a:lnTo>
                          <a:lnTo>
                            <a:pt x="790016" y="281422"/>
                          </a:lnTo>
                          <a:lnTo>
                            <a:pt x="790163" y="281464"/>
                          </a:lnTo>
                          <a:lnTo>
                            <a:pt x="790720" y="281171"/>
                          </a:lnTo>
                          <a:lnTo>
                            <a:pt x="790867" y="281213"/>
                          </a:lnTo>
                          <a:lnTo>
                            <a:pt x="791424" y="280920"/>
                          </a:lnTo>
                          <a:lnTo>
                            <a:pt x="791571" y="280962"/>
                          </a:lnTo>
                          <a:lnTo>
                            <a:pt x="792128" y="280669"/>
                          </a:lnTo>
                          <a:lnTo>
                            <a:pt x="792832" y="280418"/>
                          </a:lnTo>
                          <a:lnTo>
                            <a:pt x="793536" y="280167"/>
                          </a:lnTo>
                          <a:lnTo>
                            <a:pt x="794240" y="279917"/>
                          </a:lnTo>
                          <a:lnTo>
                            <a:pt x="794943" y="279667"/>
                          </a:lnTo>
                          <a:lnTo>
                            <a:pt x="795547" y="279453"/>
                          </a:lnTo>
                          <a:lnTo>
                            <a:pt x="795693" y="279495"/>
                          </a:lnTo>
                          <a:lnTo>
                            <a:pt x="796251" y="279202"/>
                          </a:lnTo>
                          <a:lnTo>
                            <a:pt x="796397" y="279246"/>
                          </a:lnTo>
                          <a:lnTo>
                            <a:pt x="796954" y="278953"/>
                          </a:lnTo>
                          <a:lnTo>
                            <a:pt x="797101" y="278996"/>
                          </a:lnTo>
                          <a:lnTo>
                            <a:pt x="797658" y="278703"/>
                          </a:lnTo>
                          <a:lnTo>
                            <a:pt x="797805" y="278747"/>
                          </a:lnTo>
                          <a:lnTo>
                            <a:pt x="798362" y="278454"/>
                          </a:lnTo>
                          <a:lnTo>
                            <a:pt x="798509" y="278497"/>
                          </a:lnTo>
                          <a:lnTo>
                            <a:pt x="799066" y="278204"/>
                          </a:lnTo>
                          <a:lnTo>
                            <a:pt x="799213" y="278248"/>
                          </a:lnTo>
                          <a:lnTo>
                            <a:pt x="799770" y="277955"/>
                          </a:lnTo>
                          <a:lnTo>
                            <a:pt x="800474" y="277706"/>
                          </a:lnTo>
                          <a:lnTo>
                            <a:pt x="801178" y="277457"/>
                          </a:lnTo>
                          <a:lnTo>
                            <a:pt x="801881" y="277208"/>
                          </a:lnTo>
                          <a:lnTo>
                            <a:pt x="802485" y="276995"/>
                          </a:lnTo>
                          <a:lnTo>
                            <a:pt x="802631" y="277039"/>
                          </a:lnTo>
                          <a:lnTo>
                            <a:pt x="803189" y="276747"/>
                          </a:lnTo>
                          <a:lnTo>
                            <a:pt x="803335" y="276790"/>
                          </a:lnTo>
                          <a:lnTo>
                            <a:pt x="803893" y="276498"/>
                          </a:lnTo>
                          <a:lnTo>
                            <a:pt x="804039" y="276542"/>
                          </a:lnTo>
                          <a:lnTo>
                            <a:pt x="804596" y="276250"/>
                          </a:lnTo>
                          <a:lnTo>
                            <a:pt x="804743" y="276294"/>
                          </a:lnTo>
                          <a:lnTo>
                            <a:pt x="805300" y="276002"/>
                          </a:lnTo>
                          <a:lnTo>
                            <a:pt x="805447" y="276046"/>
                          </a:lnTo>
                          <a:lnTo>
                            <a:pt x="806004" y="275754"/>
                          </a:lnTo>
                          <a:lnTo>
                            <a:pt x="806151" y="275798"/>
                          </a:lnTo>
                          <a:lnTo>
                            <a:pt x="806708" y="275507"/>
                          </a:lnTo>
                          <a:lnTo>
                            <a:pt x="807412" y="275259"/>
                          </a:lnTo>
                          <a:lnTo>
                            <a:pt x="808116" y="275012"/>
                          </a:lnTo>
                          <a:lnTo>
                            <a:pt x="808820" y="274764"/>
                          </a:lnTo>
                          <a:lnTo>
                            <a:pt x="809524" y="274517"/>
                          </a:lnTo>
                          <a:lnTo>
                            <a:pt x="810127" y="274306"/>
                          </a:lnTo>
                          <a:lnTo>
                            <a:pt x="810274" y="274350"/>
                          </a:lnTo>
                          <a:lnTo>
                            <a:pt x="810831" y="274059"/>
                          </a:lnTo>
                          <a:lnTo>
                            <a:pt x="810977" y="274103"/>
                          </a:lnTo>
                          <a:lnTo>
                            <a:pt x="811535" y="273812"/>
                          </a:lnTo>
                          <a:lnTo>
                            <a:pt x="811681" y="273856"/>
                          </a:lnTo>
                          <a:lnTo>
                            <a:pt x="812239" y="273565"/>
                          </a:lnTo>
                          <a:lnTo>
                            <a:pt x="812385" y="273610"/>
                          </a:lnTo>
                          <a:lnTo>
                            <a:pt x="812942" y="273319"/>
                          </a:lnTo>
                          <a:lnTo>
                            <a:pt x="813089" y="273363"/>
                          </a:lnTo>
                          <a:lnTo>
                            <a:pt x="813646" y="273072"/>
                          </a:lnTo>
                          <a:lnTo>
                            <a:pt x="814350" y="272826"/>
                          </a:lnTo>
                          <a:lnTo>
                            <a:pt x="815054" y="272580"/>
                          </a:lnTo>
                          <a:lnTo>
                            <a:pt x="815758" y="272334"/>
                          </a:lnTo>
                          <a:lnTo>
                            <a:pt x="816462" y="272089"/>
                          </a:lnTo>
                          <a:lnTo>
                            <a:pt x="817065" y="271878"/>
                          </a:lnTo>
                          <a:lnTo>
                            <a:pt x="817212" y="271924"/>
                          </a:lnTo>
                          <a:lnTo>
                            <a:pt x="817769" y="271633"/>
                          </a:lnTo>
                          <a:lnTo>
                            <a:pt x="817916" y="271678"/>
                          </a:lnTo>
                          <a:lnTo>
                            <a:pt x="818473" y="271388"/>
                          </a:lnTo>
                          <a:lnTo>
                            <a:pt x="818620" y="271433"/>
                          </a:lnTo>
                          <a:lnTo>
                            <a:pt x="819177" y="271142"/>
                          </a:lnTo>
                          <a:lnTo>
                            <a:pt x="819324" y="271188"/>
                          </a:lnTo>
                          <a:lnTo>
                            <a:pt x="819881" y="270898"/>
                          </a:lnTo>
                          <a:lnTo>
                            <a:pt x="820027" y="270943"/>
                          </a:lnTo>
                          <a:lnTo>
                            <a:pt x="820585" y="270653"/>
                          </a:lnTo>
                          <a:lnTo>
                            <a:pt x="820731" y="270698"/>
                          </a:lnTo>
                          <a:lnTo>
                            <a:pt x="821289" y="270408"/>
                          </a:lnTo>
                          <a:lnTo>
                            <a:pt x="821992" y="270164"/>
                          </a:lnTo>
                          <a:lnTo>
                            <a:pt x="822696" y="269919"/>
                          </a:lnTo>
                          <a:lnTo>
                            <a:pt x="823400" y="269675"/>
                          </a:lnTo>
                          <a:lnTo>
                            <a:pt x="824104" y="269431"/>
                          </a:lnTo>
                          <a:lnTo>
                            <a:pt x="824707" y="269222"/>
                          </a:lnTo>
                          <a:lnTo>
                            <a:pt x="824854" y="269268"/>
                          </a:lnTo>
                          <a:lnTo>
                            <a:pt x="825411" y="268978"/>
                          </a:lnTo>
                          <a:lnTo>
                            <a:pt x="825558" y="269024"/>
                          </a:lnTo>
                          <a:lnTo>
                            <a:pt x="826115" y="268734"/>
                          </a:lnTo>
                          <a:lnTo>
                            <a:pt x="826262" y="268780"/>
                          </a:lnTo>
                          <a:lnTo>
                            <a:pt x="826819" y="268491"/>
                          </a:lnTo>
                          <a:lnTo>
                            <a:pt x="826966" y="268537"/>
                          </a:lnTo>
                          <a:lnTo>
                            <a:pt x="827523" y="268247"/>
                          </a:lnTo>
                          <a:lnTo>
                            <a:pt x="827670" y="268293"/>
                          </a:lnTo>
                          <a:lnTo>
                            <a:pt x="828227" y="268004"/>
                          </a:lnTo>
                          <a:lnTo>
                            <a:pt x="828931" y="267761"/>
                          </a:lnTo>
                          <a:lnTo>
                            <a:pt x="829635" y="267518"/>
                          </a:lnTo>
                          <a:lnTo>
                            <a:pt x="830339" y="267275"/>
                          </a:lnTo>
                          <a:lnTo>
                            <a:pt x="831043" y="267033"/>
                          </a:lnTo>
                          <a:lnTo>
                            <a:pt x="831646" y="266825"/>
                          </a:lnTo>
                          <a:lnTo>
                            <a:pt x="831793" y="266871"/>
                          </a:lnTo>
                          <a:lnTo>
                            <a:pt x="832350" y="266583"/>
                          </a:lnTo>
                          <a:lnTo>
                            <a:pt x="832496" y="266629"/>
                          </a:lnTo>
                          <a:lnTo>
                            <a:pt x="833054" y="266341"/>
                          </a:lnTo>
                          <a:lnTo>
                            <a:pt x="833200" y="266387"/>
                          </a:lnTo>
                          <a:lnTo>
                            <a:pt x="833758" y="266099"/>
                          </a:lnTo>
                          <a:lnTo>
                            <a:pt x="833904" y="266145"/>
                          </a:lnTo>
                          <a:lnTo>
                            <a:pt x="834462" y="265856"/>
                          </a:lnTo>
                          <a:lnTo>
                            <a:pt x="834608" y="265903"/>
                          </a:lnTo>
                          <a:lnTo>
                            <a:pt x="835166" y="265615"/>
                          </a:lnTo>
                          <a:lnTo>
                            <a:pt x="835312" y="265661"/>
                          </a:lnTo>
                          <a:lnTo>
                            <a:pt x="835869" y="265373"/>
                          </a:lnTo>
                          <a:lnTo>
                            <a:pt x="836573" y="265131"/>
                          </a:lnTo>
                          <a:lnTo>
                            <a:pt x="837277" y="264890"/>
                          </a:lnTo>
                          <a:lnTo>
                            <a:pt x="837981" y="264649"/>
                          </a:lnTo>
                          <a:lnTo>
                            <a:pt x="838685" y="264408"/>
                          </a:lnTo>
                          <a:lnTo>
                            <a:pt x="839288" y="264202"/>
                          </a:lnTo>
                          <a:lnTo>
                            <a:pt x="839435" y="264248"/>
                          </a:lnTo>
                          <a:lnTo>
                            <a:pt x="839992" y="263961"/>
                          </a:lnTo>
                          <a:lnTo>
                            <a:pt x="840139" y="264008"/>
                          </a:lnTo>
                          <a:lnTo>
                            <a:pt x="840696" y="263720"/>
                          </a:lnTo>
                          <a:lnTo>
                            <a:pt x="840843" y="263767"/>
                          </a:lnTo>
                          <a:lnTo>
                            <a:pt x="841400" y="263480"/>
                          </a:lnTo>
                          <a:lnTo>
                            <a:pt x="841547" y="263527"/>
                          </a:lnTo>
                          <a:lnTo>
                            <a:pt x="842104" y="263239"/>
                          </a:lnTo>
                          <a:lnTo>
                            <a:pt x="842251" y="263287"/>
                          </a:lnTo>
                          <a:lnTo>
                            <a:pt x="842808" y="262999"/>
                          </a:lnTo>
                          <a:lnTo>
                            <a:pt x="843512" y="262759"/>
                          </a:lnTo>
                          <a:lnTo>
                            <a:pt x="844216" y="262519"/>
                          </a:lnTo>
                          <a:lnTo>
                            <a:pt x="844920" y="262280"/>
                          </a:lnTo>
                          <a:lnTo>
                            <a:pt x="845624" y="262039"/>
                          </a:lnTo>
                          <a:lnTo>
                            <a:pt x="846227" y="261835"/>
                          </a:lnTo>
                          <a:lnTo>
                            <a:pt x="846374" y="261882"/>
                          </a:lnTo>
                          <a:lnTo>
                            <a:pt x="846931" y="261595"/>
                          </a:lnTo>
                          <a:lnTo>
                            <a:pt x="847078" y="261643"/>
                          </a:lnTo>
                          <a:lnTo>
                            <a:pt x="847635" y="261356"/>
                          </a:lnTo>
                          <a:lnTo>
                            <a:pt x="847782" y="261404"/>
                          </a:lnTo>
                          <a:lnTo>
                            <a:pt x="848339" y="261117"/>
                          </a:lnTo>
                          <a:lnTo>
                            <a:pt x="848486" y="261165"/>
                          </a:lnTo>
                          <a:lnTo>
                            <a:pt x="849043" y="260878"/>
                          </a:lnTo>
                          <a:lnTo>
                            <a:pt x="849189" y="260926"/>
                          </a:lnTo>
                          <a:lnTo>
                            <a:pt x="849747" y="260639"/>
                          </a:lnTo>
                          <a:lnTo>
                            <a:pt x="849893" y="260687"/>
                          </a:lnTo>
                          <a:lnTo>
                            <a:pt x="850451" y="260401"/>
                          </a:lnTo>
                          <a:lnTo>
                            <a:pt x="851154" y="260162"/>
                          </a:lnTo>
                          <a:lnTo>
                            <a:pt x="851859" y="259924"/>
                          </a:lnTo>
                          <a:lnTo>
                            <a:pt x="852563" y="259685"/>
                          </a:lnTo>
                          <a:lnTo>
                            <a:pt x="853166" y="259481"/>
                          </a:lnTo>
                          <a:lnTo>
                            <a:pt x="853312" y="259530"/>
                          </a:lnTo>
                          <a:lnTo>
                            <a:pt x="853870" y="259243"/>
                          </a:lnTo>
                          <a:lnTo>
                            <a:pt x="854016" y="259292"/>
                          </a:lnTo>
                          <a:lnTo>
                            <a:pt x="854574" y="259006"/>
                          </a:lnTo>
                          <a:lnTo>
                            <a:pt x="854720" y="259054"/>
                          </a:lnTo>
                          <a:lnTo>
                            <a:pt x="855278" y="258768"/>
                          </a:lnTo>
                          <a:lnTo>
                            <a:pt x="855424" y="258817"/>
                          </a:lnTo>
                          <a:lnTo>
                            <a:pt x="855982" y="258530"/>
                          </a:lnTo>
                          <a:lnTo>
                            <a:pt x="856128" y="258579"/>
                          </a:lnTo>
                          <a:lnTo>
                            <a:pt x="856685" y="258293"/>
                          </a:lnTo>
                          <a:lnTo>
                            <a:pt x="856832" y="258341"/>
                          </a:lnTo>
                          <a:lnTo>
                            <a:pt x="857390" y="258056"/>
                          </a:lnTo>
                          <a:lnTo>
                            <a:pt x="858093" y="257819"/>
                          </a:lnTo>
                          <a:lnTo>
                            <a:pt x="858797" y="257582"/>
                          </a:lnTo>
                          <a:lnTo>
                            <a:pt x="859501" y="257345"/>
                          </a:lnTo>
                          <a:lnTo>
                            <a:pt x="860205" y="257108"/>
                          </a:lnTo>
                          <a:lnTo>
                            <a:pt x="860809" y="256906"/>
                          </a:lnTo>
                          <a:lnTo>
                            <a:pt x="860955" y="256955"/>
                          </a:lnTo>
                          <a:lnTo>
                            <a:pt x="861513" y="256669"/>
                          </a:lnTo>
                          <a:lnTo>
                            <a:pt x="861659" y="256719"/>
                          </a:lnTo>
                          <a:lnTo>
                            <a:pt x="862216" y="256433"/>
                          </a:lnTo>
                          <a:lnTo>
                            <a:pt x="862363" y="256482"/>
                          </a:lnTo>
                          <a:lnTo>
                            <a:pt x="862921" y="256197"/>
                          </a:lnTo>
                          <a:lnTo>
                            <a:pt x="863067" y="256246"/>
                          </a:lnTo>
                          <a:lnTo>
                            <a:pt x="863624" y="255961"/>
                          </a:lnTo>
                          <a:lnTo>
                            <a:pt x="863771" y="256010"/>
                          </a:lnTo>
                          <a:lnTo>
                            <a:pt x="864328" y="255725"/>
                          </a:lnTo>
                          <a:lnTo>
                            <a:pt x="864475" y="255775"/>
                          </a:lnTo>
                          <a:lnTo>
                            <a:pt x="865032" y="255490"/>
                          </a:lnTo>
                          <a:lnTo>
                            <a:pt x="865736" y="255254"/>
                          </a:lnTo>
                          <a:lnTo>
                            <a:pt x="866440" y="255018"/>
                          </a:lnTo>
                          <a:lnTo>
                            <a:pt x="867144" y="254783"/>
                          </a:lnTo>
                          <a:lnTo>
                            <a:pt x="867748" y="254582"/>
                          </a:lnTo>
                          <a:lnTo>
                            <a:pt x="867894" y="254632"/>
                          </a:lnTo>
                          <a:lnTo>
                            <a:pt x="868452" y="254347"/>
                          </a:lnTo>
                          <a:lnTo>
                            <a:pt x="868598" y="254397"/>
                          </a:lnTo>
                          <a:lnTo>
                            <a:pt x="869156" y="254112"/>
                          </a:lnTo>
                          <a:lnTo>
                            <a:pt x="869302" y="254162"/>
                          </a:lnTo>
                          <a:lnTo>
                            <a:pt x="869859" y="253878"/>
                          </a:lnTo>
                          <a:lnTo>
                            <a:pt x="870006" y="253927"/>
                          </a:lnTo>
                          <a:lnTo>
                            <a:pt x="870563" y="253643"/>
                          </a:lnTo>
                          <a:lnTo>
                            <a:pt x="870710" y="253693"/>
                          </a:lnTo>
                          <a:lnTo>
                            <a:pt x="871267" y="253408"/>
                          </a:lnTo>
                          <a:lnTo>
                            <a:pt x="871414" y="253458"/>
                          </a:lnTo>
                          <a:lnTo>
                            <a:pt x="871971" y="253174"/>
                          </a:lnTo>
                          <a:lnTo>
                            <a:pt x="872675" y="252940"/>
                          </a:lnTo>
                          <a:lnTo>
                            <a:pt x="873379" y="252706"/>
                          </a:lnTo>
                          <a:lnTo>
                            <a:pt x="874083" y="252472"/>
                          </a:lnTo>
                          <a:lnTo>
                            <a:pt x="874787" y="252238"/>
                          </a:lnTo>
                          <a:lnTo>
                            <a:pt x="875390" y="252038"/>
                          </a:lnTo>
                          <a:lnTo>
                            <a:pt x="875537" y="252089"/>
                          </a:lnTo>
                          <a:lnTo>
                            <a:pt x="876095" y="251805"/>
                          </a:lnTo>
                          <a:lnTo>
                            <a:pt x="876241" y="251855"/>
                          </a:lnTo>
                          <a:lnTo>
                            <a:pt x="876798" y="251571"/>
                          </a:lnTo>
                          <a:lnTo>
                            <a:pt x="876945" y="251622"/>
                          </a:lnTo>
                          <a:lnTo>
                            <a:pt x="877502" y="251338"/>
                          </a:lnTo>
                          <a:lnTo>
                            <a:pt x="877649" y="251389"/>
                          </a:lnTo>
                          <a:lnTo>
                            <a:pt x="878206" y="251105"/>
                          </a:lnTo>
                          <a:lnTo>
                            <a:pt x="878353" y="251156"/>
                          </a:lnTo>
                          <a:lnTo>
                            <a:pt x="878910" y="250873"/>
                          </a:lnTo>
                          <a:lnTo>
                            <a:pt x="879614" y="250639"/>
                          </a:lnTo>
                          <a:lnTo>
                            <a:pt x="880318" y="250407"/>
                          </a:lnTo>
                          <a:lnTo>
                            <a:pt x="881022" y="250175"/>
                          </a:lnTo>
                          <a:lnTo>
                            <a:pt x="881726" y="249942"/>
                          </a:lnTo>
                          <a:lnTo>
                            <a:pt x="882330" y="249743"/>
                          </a:lnTo>
                          <a:lnTo>
                            <a:pt x="882476" y="249794"/>
                          </a:lnTo>
                          <a:lnTo>
                            <a:pt x="883034" y="249511"/>
                          </a:lnTo>
                          <a:lnTo>
                            <a:pt x="883180" y="249562"/>
                          </a:lnTo>
                          <a:lnTo>
                            <a:pt x="883738" y="249279"/>
                          </a:lnTo>
                          <a:lnTo>
                            <a:pt x="883884" y="249330"/>
                          </a:lnTo>
                          <a:lnTo>
                            <a:pt x="884442" y="249047"/>
                          </a:lnTo>
                          <a:lnTo>
                            <a:pt x="884588" y="249099"/>
                          </a:lnTo>
                          <a:lnTo>
                            <a:pt x="885146" y="248816"/>
                          </a:lnTo>
                          <a:lnTo>
                            <a:pt x="885292" y="248867"/>
                          </a:lnTo>
                          <a:lnTo>
                            <a:pt x="885850" y="248584"/>
                          </a:lnTo>
                          <a:lnTo>
                            <a:pt x="885996" y="248635"/>
                          </a:lnTo>
                          <a:lnTo>
                            <a:pt x="886553" y="248353"/>
                          </a:lnTo>
                          <a:lnTo>
                            <a:pt x="887257" y="248122"/>
                          </a:lnTo>
                          <a:lnTo>
                            <a:pt x="887962" y="247891"/>
                          </a:lnTo>
                          <a:lnTo>
                            <a:pt x="888665" y="247659"/>
                          </a:lnTo>
                          <a:lnTo>
                            <a:pt x="889269" y="247462"/>
                          </a:lnTo>
                          <a:lnTo>
                            <a:pt x="889416" y="247513"/>
                          </a:lnTo>
                          <a:lnTo>
                            <a:pt x="889973" y="247231"/>
                          </a:lnTo>
                          <a:lnTo>
                            <a:pt x="890119" y="247283"/>
                          </a:lnTo>
                          <a:lnTo>
                            <a:pt x="890677" y="247001"/>
                          </a:lnTo>
                          <a:lnTo>
                            <a:pt x="890824" y="247052"/>
                          </a:lnTo>
                          <a:lnTo>
                            <a:pt x="891381" y="246770"/>
                          </a:lnTo>
                          <a:lnTo>
                            <a:pt x="891527" y="246822"/>
                          </a:lnTo>
                          <a:lnTo>
                            <a:pt x="892085" y="246540"/>
                          </a:lnTo>
                          <a:lnTo>
                            <a:pt x="892232" y="246591"/>
                          </a:lnTo>
                          <a:lnTo>
                            <a:pt x="892789" y="246310"/>
                          </a:lnTo>
                          <a:lnTo>
                            <a:pt x="892935" y="246362"/>
                          </a:lnTo>
                          <a:lnTo>
                            <a:pt x="893493" y="246080"/>
                          </a:lnTo>
                          <a:lnTo>
                            <a:pt x="894197" y="245850"/>
                          </a:lnTo>
                          <a:lnTo>
                            <a:pt x="894901" y="245620"/>
                          </a:lnTo>
                          <a:lnTo>
                            <a:pt x="895605" y="245391"/>
                          </a:lnTo>
                          <a:lnTo>
                            <a:pt x="896309" y="245162"/>
                          </a:lnTo>
                          <a:lnTo>
                            <a:pt x="896912" y="244965"/>
                          </a:lnTo>
                          <a:lnTo>
                            <a:pt x="897059" y="245017"/>
                          </a:lnTo>
                          <a:lnTo>
                            <a:pt x="897616" y="244735"/>
                          </a:lnTo>
                          <a:lnTo>
                            <a:pt x="897763" y="244788"/>
                          </a:lnTo>
                          <a:lnTo>
                            <a:pt x="898320" y="244507"/>
                          </a:lnTo>
                          <a:lnTo>
                            <a:pt x="898467" y="244559"/>
                          </a:lnTo>
                          <a:lnTo>
                            <a:pt x="899024" y="244278"/>
                          </a:lnTo>
                          <a:lnTo>
                            <a:pt x="899171" y="244330"/>
                          </a:lnTo>
                          <a:lnTo>
                            <a:pt x="899728" y="244049"/>
                          </a:lnTo>
                          <a:lnTo>
                            <a:pt x="899875" y="244101"/>
                          </a:lnTo>
                          <a:lnTo>
                            <a:pt x="900432" y="243820"/>
                          </a:lnTo>
                          <a:lnTo>
                            <a:pt x="901136" y="243592"/>
                          </a:lnTo>
                          <a:lnTo>
                            <a:pt x="901840" y="243363"/>
                          </a:lnTo>
                          <a:lnTo>
                            <a:pt x="902544" y="243135"/>
                          </a:lnTo>
                          <a:lnTo>
                            <a:pt x="903248" y="242907"/>
                          </a:lnTo>
                          <a:lnTo>
                            <a:pt x="903851" y="242712"/>
                          </a:lnTo>
                          <a:lnTo>
                            <a:pt x="903998" y="242764"/>
                          </a:lnTo>
                          <a:lnTo>
                            <a:pt x="904556" y="242484"/>
                          </a:lnTo>
                          <a:lnTo>
                            <a:pt x="904702" y="242537"/>
                          </a:lnTo>
                          <a:lnTo>
                            <a:pt x="905259" y="242256"/>
                          </a:lnTo>
                          <a:lnTo>
                            <a:pt x="905406" y="242309"/>
                          </a:lnTo>
                          <a:lnTo>
                            <a:pt x="905963" y="242029"/>
                          </a:lnTo>
                          <a:lnTo>
                            <a:pt x="906110" y="242082"/>
                          </a:lnTo>
                          <a:lnTo>
                            <a:pt x="906667" y="241801"/>
                          </a:lnTo>
                          <a:lnTo>
                            <a:pt x="906814" y="241854"/>
                          </a:lnTo>
                          <a:lnTo>
                            <a:pt x="907372" y="241574"/>
                          </a:lnTo>
                          <a:lnTo>
                            <a:pt x="907518" y="241627"/>
                          </a:lnTo>
                          <a:lnTo>
                            <a:pt x="908075" y="241347"/>
                          </a:lnTo>
                          <a:lnTo>
                            <a:pt x="908780" y="241120"/>
                          </a:lnTo>
                          <a:lnTo>
                            <a:pt x="909483" y="240893"/>
                          </a:lnTo>
                          <a:lnTo>
                            <a:pt x="910187" y="240666"/>
                          </a:lnTo>
                          <a:lnTo>
                            <a:pt x="910791" y="240472"/>
                          </a:lnTo>
                          <a:lnTo>
                            <a:pt x="910938" y="240525"/>
                          </a:lnTo>
                          <a:lnTo>
                            <a:pt x="911495" y="240245"/>
                          </a:lnTo>
                          <a:lnTo>
                            <a:pt x="911642" y="240299"/>
                          </a:lnTo>
                          <a:lnTo>
                            <a:pt x="912199" y="240019"/>
                          </a:lnTo>
                          <a:lnTo>
                            <a:pt x="912346" y="240072"/>
                          </a:lnTo>
                          <a:lnTo>
                            <a:pt x="912903" y="239793"/>
                          </a:lnTo>
                          <a:lnTo>
                            <a:pt x="913050" y="239846"/>
                          </a:lnTo>
                          <a:lnTo>
                            <a:pt x="913607" y="239567"/>
                          </a:lnTo>
                          <a:lnTo>
                            <a:pt x="913754" y="239621"/>
                          </a:lnTo>
                          <a:lnTo>
                            <a:pt x="914311" y="239341"/>
                          </a:lnTo>
                          <a:lnTo>
                            <a:pt x="914458" y="239395"/>
                          </a:lnTo>
                          <a:lnTo>
                            <a:pt x="915015" y="239115"/>
                          </a:lnTo>
                          <a:lnTo>
                            <a:pt x="915719" y="238889"/>
                          </a:lnTo>
                          <a:lnTo>
                            <a:pt x="916423" y="238664"/>
                          </a:lnTo>
                          <a:lnTo>
                            <a:pt x="917127" y="238439"/>
                          </a:lnTo>
                          <a:lnTo>
                            <a:pt x="917831" y="238213"/>
                          </a:lnTo>
                          <a:lnTo>
                            <a:pt x="918434" y="238021"/>
                          </a:lnTo>
                          <a:lnTo>
                            <a:pt x="918581" y="238074"/>
                          </a:lnTo>
                          <a:lnTo>
                            <a:pt x="919138" y="237795"/>
                          </a:lnTo>
                          <a:lnTo>
                            <a:pt x="919285" y="237849"/>
                          </a:lnTo>
                          <a:lnTo>
                            <a:pt x="919843" y="237570"/>
                          </a:lnTo>
                          <a:lnTo>
                            <a:pt x="919989" y="237625"/>
                          </a:lnTo>
                          <a:lnTo>
                            <a:pt x="920547" y="237346"/>
                          </a:lnTo>
                          <a:lnTo>
                            <a:pt x="920693" y="237400"/>
                          </a:lnTo>
                          <a:lnTo>
                            <a:pt x="921250" y="237121"/>
                          </a:lnTo>
                          <a:lnTo>
                            <a:pt x="921397" y="237176"/>
                          </a:lnTo>
                          <a:lnTo>
                            <a:pt x="921955" y="236897"/>
                          </a:lnTo>
                          <a:lnTo>
                            <a:pt x="922659" y="236673"/>
                          </a:lnTo>
                          <a:lnTo>
                            <a:pt x="923363" y="236448"/>
                          </a:lnTo>
                          <a:lnTo>
                            <a:pt x="924067" y="236224"/>
                          </a:lnTo>
                          <a:lnTo>
                            <a:pt x="924771" y="236001"/>
                          </a:lnTo>
                          <a:lnTo>
                            <a:pt x="925374" y="235808"/>
                          </a:lnTo>
                          <a:lnTo>
                            <a:pt x="925521" y="235863"/>
                          </a:lnTo>
                          <a:lnTo>
                            <a:pt x="926078" y="235585"/>
                          </a:lnTo>
                          <a:lnTo>
                            <a:pt x="926225" y="235639"/>
                          </a:lnTo>
                          <a:lnTo>
                            <a:pt x="926782" y="235362"/>
                          </a:lnTo>
                          <a:lnTo>
                            <a:pt x="926929" y="235416"/>
                          </a:lnTo>
                          <a:lnTo>
                            <a:pt x="927486" y="235138"/>
                          </a:lnTo>
                          <a:lnTo>
                            <a:pt x="927633" y="235193"/>
                          </a:lnTo>
                          <a:lnTo>
                            <a:pt x="928190" y="234915"/>
                          </a:lnTo>
                          <a:lnTo>
                            <a:pt x="928337" y="234970"/>
                          </a:lnTo>
                          <a:lnTo>
                            <a:pt x="928894" y="234691"/>
                          </a:lnTo>
                          <a:lnTo>
                            <a:pt x="929041" y="234747"/>
                          </a:lnTo>
                          <a:lnTo>
                            <a:pt x="929598" y="234469"/>
                          </a:lnTo>
                          <a:lnTo>
                            <a:pt x="930302" y="234246"/>
                          </a:lnTo>
                          <a:lnTo>
                            <a:pt x="931006" y="234023"/>
                          </a:lnTo>
                          <a:lnTo>
                            <a:pt x="931710" y="233800"/>
                          </a:lnTo>
                          <a:lnTo>
                            <a:pt x="932314" y="233610"/>
                          </a:lnTo>
                          <a:lnTo>
                            <a:pt x="932460" y="233665"/>
                          </a:lnTo>
                          <a:lnTo>
                            <a:pt x="933018" y="233387"/>
                          </a:lnTo>
                          <a:lnTo>
                            <a:pt x="933164" y="233442"/>
                          </a:lnTo>
                          <a:lnTo>
                            <a:pt x="933722" y="233165"/>
                          </a:lnTo>
                          <a:lnTo>
                            <a:pt x="933868" y="233220"/>
                          </a:lnTo>
                          <a:lnTo>
                            <a:pt x="934426" y="232943"/>
                          </a:lnTo>
                          <a:lnTo>
                            <a:pt x="934573" y="232998"/>
                          </a:lnTo>
                          <a:lnTo>
                            <a:pt x="935130" y="232721"/>
                          </a:lnTo>
                          <a:lnTo>
                            <a:pt x="935277" y="232777"/>
                          </a:lnTo>
                          <a:lnTo>
                            <a:pt x="935834" y="232499"/>
                          </a:lnTo>
                          <a:lnTo>
                            <a:pt x="935981" y="232555"/>
                          </a:lnTo>
                          <a:lnTo>
                            <a:pt x="936538" y="232278"/>
                          </a:lnTo>
                          <a:lnTo>
                            <a:pt x="937242" y="232056"/>
                          </a:lnTo>
                          <a:lnTo>
                            <a:pt x="937946" y="231835"/>
                          </a:lnTo>
                          <a:lnTo>
                            <a:pt x="938650" y="231613"/>
                          </a:lnTo>
                          <a:lnTo>
                            <a:pt x="939354" y="231392"/>
                          </a:lnTo>
                          <a:lnTo>
                            <a:pt x="939958" y="231203"/>
                          </a:lnTo>
                          <a:lnTo>
                            <a:pt x="940104" y="231258"/>
                          </a:lnTo>
                          <a:lnTo>
                            <a:pt x="940662" y="230982"/>
                          </a:lnTo>
                          <a:lnTo>
                            <a:pt x="940808" y="231038"/>
                          </a:lnTo>
                          <a:lnTo>
                            <a:pt x="941366" y="230761"/>
                          </a:lnTo>
                          <a:lnTo>
                            <a:pt x="941512" y="230817"/>
                          </a:lnTo>
                          <a:lnTo>
                            <a:pt x="942070" y="230541"/>
                          </a:lnTo>
                          <a:lnTo>
                            <a:pt x="942216" y="230597"/>
                          </a:lnTo>
                          <a:lnTo>
                            <a:pt x="942774" y="230320"/>
                          </a:lnTo>
                          <a:lnTo>
                            <a:pt x="942920" y="230376"/>
                          </a:lnTo>
                          <a:lnTo>
                            <a:pt x="943478" y="230100"/>
                          </a:lnTo>
                          <a:lnTo>
                            <a:pt x="944182" y="229880"/>
                          </a:lnTo>
                          <a:lnTo>
                            <a:pt x="944886" y="229660"/>
                          </a:lnTo>
                          <a:lnTo>
                            <a:pt x="945590" y="229439"/>
                          </a:lnTo>
                          <a:lnTo>
                            <a:pt x="946294" y="229220"/>
                          </a:lnTo>
                          <a:lnTo>
                            <a:pt x="946897" y="229031"/>
                          </a:lnTo>
                          <a:lnTo>
                            <a:pt x="947044" y="229088"/>
                          </a:lnTo>
                          <a:lnTo>
                            <a:pt x="947601" y="228812"/>
                          </a:lnTo>
                          <a:lnTo>
                            <a:pt x="947748" y="228868"/>
                          </a:lnTo>
                          <a:lnTo>
                            <a:pt x="948306" y="228593"/>
                          </a:lnTo>
                          <a:lnTo>
                            <a:pt x="948452" y="228649"/>
                          </a:lnTo>
                          <a:lnTo>
                            <a:pt x="949010" y="228373"/>
                          </a:lnTo>
                          <a:lnTo>
                            <a:pt x="949156" y="228429"/>
                          </a:lnTo>
                          <a:lnTo>
                            <a:pt x="949714" y="228154"/>
                          </a:lnTo>
                          <a:lnTo>
                            <a:pt x="949860" y="228210"/>
                          </a:lnTo>
                          <a:lnTo>
                            <a:pt x="950418" y="227935"/>
                          </a:lnTo>
                          <a:lnTo>
                            <a:pt x="950564" y="227991"/>
                          </a:lnTo>
                          <a:lnTo>
                            <a:pt x="951122" y="227716"/>
                          </a:lnTo>
                          <a:lnTo>
                            <a:pt x="951826" y="227497"/>
                          </a:lnTo>
                          <a:lnTo>
                            <a:pt x="952530" y="227279"/>
                          </a:lnTo>
                          <a:lnTo>
                            <a:pt x="953234" y="227060"/>
                          </a:lnTo>
                          <a:lnTo>
                            <a:pt x="953837" y="226873"/>
                          </a:lnTo>
                          <a:lnTo>
                            <a:pt x="953984" y="226929"/>
                          </a:lnTo>
                          <a:lnTo>
                            <a:pt x="954541" y="226655"/>
                          </a:lnTo>
                          <a:lnTo>
                            <a:pt x="954688" y="226712"/>
                          </a:lnTo>
                          <a:lnTo>
                            <a:pt x="955245" y="226437"/>
                          </a:lnTo>
                          <a:lnTo>
                            <a:pt x="955392" y="226494"/>
                          </a:lnTo>
                          <a:lnTo>
                            <a:pt x="955950" y="226218"/>
                          </a:lnTo>
                          <a:lnTo>
                            <a:pt x="956096" y="226276"/>
                          </a:lnTo>
                          <a:lnTo>
                            <a:pt x="956654" y="226001"/>
                          </a:lnTo>
                          <a:lnTo>
                            <a:pt x="956800" y="226058"/>
                          </a:lnTo>
                          <a:lnTo>
                            <a:pt x="957358" y="225783"/>
                          </a:lnTo>
                          <a:lnTo>
                            <a:pt x="957504" y="225840"/>
                          </a:lnTo>
                          <a:lnTo>
                            <a:pt x="958062" y="225565"/>
                          </a:lnTo>
                          <a:lnTo>
                            <a:pt x="958766" y="225348"/>
                          </a:lnTo>
                          <a:lnTo>
                            <a:pt x="959470" y="225130"/>
                          </a:lnTo>
                          <a:lnTo>
                            <a:pt x="960174" y="224913"/>
                          </a:lnTo>
                          <a:lnTo>
                            <a:pt x="960878" y="224696"/>
                          </a:lnTo>
                          <a:lnTo>
                            <a:pt x="961481" y="224510"/>
                          </a:lnTo>
                          <a:lnTo>
                            <a:pt x="961628" y="224567"/>
                          </a:lnTo>
                          <a:lnTo>
                            <a:pt x="962185" y="224293"/>
                          </a:lnTo>
                          <a:lnTo>
                            <a:pt x="962332" y="224351"/>
                          </a:lnTo>
                          <a:lnTo>
                            <a:pt x="962890" y="224076"/>
                          </a:lnTo>
                          <a:lnTo>
                            <a:pt x="963036" y="224134"/>
                          </a:lnTo>
                          <a:lnTo>
                            <a:pt x="963594" y="223860"/>
                          </a:lnTo>
                          <a:lnTo>
                            <a:pt x="963740" y="223918"/>
                          </a:lnTo>
                          <a:lnTo>
                            <a:pt x="964298" y="223643"/>
                          </a:lnTo>
                          <a:lnTo>
                            <a:pt x="964444" y="223701"/>
                          </a:lnTo>
                          <a:lnTo>
                            <a:pt x="965002" y="223427"/>
                          </a:lnTo>
                          <a:lnTo>
                            <a:pt x="965706" y="223211"/>
                          </a:lnTo>
                          <a:lnTo>
                            <a:pt x="966410" y="222995"/>
                          </a:lnTo>
                          <a:lnTo>
                            <a:pt x="967114" y="222779"/>
                          </a:lnTo>
                          <a:lnTo>
                            <a:pt x="967818" y="222563"/>
                          </a:lnTo>
                          <a:lnTo>
                            <a:pt x="968421" y="222379"/>
                          </a:lnTo>
                          <a:lnTo>
                            <a:pt x="968568" y="222436"/>
                          </a:lnTo>
                          <a:lnTo>
                            <a:pt x="969126" y="222163"/>
                          </a:lnTo>
                          <a:lnTo>
                            <a:pt x="969272" y="222221"/>
                          </a:lnTo>
                          <a:lnTo>
                            <a:pt x="969830" y="221947"/>
                          </a:lnTo>
                          <a:lnTo>
                            <a:pt x="969976" y="222005"/>
                          </a:lnTo>
                          <a:lnTo>
                            <a:pt x="970534" y="221732"/>
                          </a:lnTo>
                          <a:lnTo>
                            <a:pt x="970681" y="221790"/>
                          </a:lnTo>
                          <a:lnTo>
                            <a:pt x="971238" y="221517"/>
                          </a:lnTo>
                          <a:lnTo>
                            <a:pt x="971385" y="221575"/>
                          </a:lnTo>
                          <a:lnTo>
                            <a:pt x="971942" y="221302"/>
                          </a:lnTo>
                          <a:lnTo>
                            <a:pt x="972646" y="221087"/>
                          </a:lnTo>
                          <a:lnTo>
                            <a:pt x="973350" y="220872"/>
                          </a:lnTo>
                          <a:lnTo>
                            <a:pt x="974054" y="220657"/>
                          </a:lnTo>
                          <a:lnTo>
                            <a:pt x="974758" y="220443"/>
                          </a:lnTo>
                          <a:lnTo>
                            <a:pt x="975362" y="220259"/>
                          </a:lnTo>
                          <a:lnTo>
                            <a:pt x="975508" y="220318"/>
                          </a:lnTo>
                          <a:lnTo>
                            <a:pt x="976066" y="220044"/>
                          </a:lnTo>
                          <a:lnTo>
                            <a:pt x="976212" y="220103"/>
                          </a:lnTo>
                          <a:lnTo>
                            <a:pt x="976770" y="219831"/>
                          </a:lnTo>
                          <a:lnTo>
                            <a:pt x="976917" y="219889"/>
                          </a:lnTo>
                          <a:lnTo>
                            <a:pt x="977474" y="219617"/>
                          </a:lnTo>
                          <a:lnTo>
                            <a:pt x="977621" y="219675"/>
                          </a:lnTo>
                          <a:lnTo>
                            <a:pt x="978178" y="219403"/>
                          </a:lnTo>
                          <a:lnTo>
                            <a:pt x="978325" y="219461"/>
                          </a:lnTo>
                          <a:lnTo>
                            <a:pt x="978882" y="219189"/>
                          </a:lnTo>
                          <a:lnTo>
                            <a:pt x="979029" y="219247"/>
                          </a:lnTo>
                          <a:lnTo>
                            <a:pt x="979586" y="218975"/>
                          </a:lnTo>
                          <a:lnTo>
                            <a:pt x="980290" y="218762"/>
                          </a:lnTo>
                          <a:lnTo>
                            <a:pt x="980994" y="218549"/>
                          </a:lnTo>
                          <a:lnTo>
                            <a:pt x="981698" y="218335"/>
                          </a:lnTo>
                          <a:lnTo>
                            <a:pt x="982302" y="218153"/>
                          </a:lnTo>
                          <a:lnTo>
                            <a:pt x="982449" y="218211"/>
                          </a:lnTo>
                          <a:lnTo>
                            <a:pt x="983006" y="217939"/>
                          </a:lnTo>
                          <a:lnTo>
                            <a:pt x="983153" y="217998"/>
                          </a:lnTo>
                          <a:lnTo>
                            <a:pt x="983710" y="217726"/>
                          </a:lnTo>
                          <a:lnTo>
                            <a:pt x="983857" y="217786"/>
                          </a:lnTo>
                          <a:lnTo>
                            <a:pt x="984414" y="217513"/>
                          </a:lnTo>
                          <a:lnTo>
                            <a:pt x="984561" y="217573"/>
                          </a:lnTo>
                          <a:lnTo>
                            <a:pt x="985118" y="217301"/>
                          </a:lnTo>
                          <a:lnTo>
                            <a:pt x="985265" y="217360"/>
                          </a:lnTo>
                          <a:lnTo>
                            <a:pt x="985822" y="217088"/>
                          </a:lnTo>
                          <a:lnTo>
                            <a:pt x="985969" y="217148"/>
                          </a:lnTo>
                          <a:lnTo>
                            <a:pt x="986526" y="216876"/>
                          </a:lnTo>
                          <a:lnTo>
                            <a:pt x="987231" y="216664"/>
                          </a:lnTo>
                          <a:lnTo>
                            <a:pt x="987935" y="216452"/>
                          </a:lnTo>
                          <a:lnTo>
                            <a:pt x="988639" y="216240"/>
                          </a:lnTo>
                          <a:lnTo>
                            <a:pt x="989343" y="216028"/>
                          </a:lnTo>
                          <a:lnTo>
                            <a:pt x="989946" y="215846"/>
                          </a:lnTo>
                          <a:lnTo>
                            <a:pt x="990093" y="215906"/>
                          </a:lnTo>
                          <a:lnTo>
                            <a:pt x="990650" y="215635"/>
                          </a:lnTo>
                          <a:lnTo>
                            <a:pt x="990797" y="215694"/>
                          </a:lnTo>
                          <a:lnTo>
                            <a:pt x="991355" y="215423"/>
                          </a:lnTo>
                          <a:lnTo>
                            <a:pt x="991501" y="215483"/>
                          </a:lnTo>
                          <a:lnTo>
                            <a:pt x="992059" y="215212"/>
                          </a:lnTo>
                          <a:lnTo>
                            <a:pt x="992205" y="215272"/>
                          </a:lnTo>
                          <a:lnTo>
                            <a:pt x="992763" y="215001"/>
                          </a:lnTo>
                          <a:lnTo>
                            <a:pt x="992910" y="215061"/>
                          </a:lnTo>
                          <a:lnTo>
                            <a:pt x="993467" y="214790"/>
                          </a:lnTo>
                          <a:lnTo>
                            <a:pt x="994171" y="214579"/>
                          </a:lnTo>
                          <a:lnTo>
                            <a:pt x="994875" y="214367"/>
                          </a:lnTo>
                          <a:lnTo>
                            <a:pt x="995579" y="214157"/>
                          </a:lnTo>
                          <a:lnTo>
                            <a:pt x="996283" y="213946"/>
                          </a:lnTo>
                          <a:lnTo>
                            <a:pt x="996887" y="213766"/>
                          </a:lnTo>
                          <a:lnTo>
                            <a:pt x="997034" y="213826"/>
                          </a:lnTo>
                          <a:lnTo>
                            <a:pt x="997591" y="213555"/>
                          </a:lnTo>
                          <a:lnTo>
                            <a:pt x="997738" y="213616"/>
                          </a:lnTo>
                          <a:lnTo>
                            <a:pt x="998295" y="213345"/>
                          </a:lnTo>
                          <a:lnTo>
                            <a:pt x="998442" y="213405"/>
                          </a:lnTo>
                          <a:lnTo>
                            <a:pt x="998999" y="213135"/>
                          </a:lnTo>
                          <a:lnTo>
                            <a:pt x="999146" y="213195"/>
                          </a:lnTo>
                          <a:lnTo>
                            <a:pt x="999703" y="212925"/>
                          </a:lnTo>
                          <a:lnTo>
                            <a:pt x="999850" y="212985"/>
                          </a:lnTo>
                          <a:lnTo>
                            <a:pt x="1000407" y="212715"/>
                          </a:lnTo>
                          <a:lnTo>
                            <a:pt x="1001111" y="212505"/>
                          </a:lnTo>
                          <a:lnTo>
                            <a:pt x="1001816" y="212296"/>
                          </a:lnTo>
                          <a:lnTo>
                            <a:pt x="1002520" y="212086"/>
                          </a:lnTo>
                          <a:lnTo>
                            <a:pt x="1003224" y="211877"/>
                          </a:lnTo>
                          <a:lnTo>
                            <a:pt x="1003827" y="211698"/>
                          </a:lnTo>
                          <a:lnTo>
                            <a:pt x="1003974" y="211758"/>
                          </a:lnTo>
                          <a:lnTo>
                            <a:pt x="1004531" y="211488"/>
                          </a:lnTo>
                          <a:lnTo>
                            <a:pt x="1004678" y="211549"/>
                          </a:lnTo>
                          <a:lnTo>
                            <a:pt x="1005235" y="211279"/>
                          </a:lnTo>
                          <a:lnTo>
                            <a:pt x="1005382" y="211340"/>
                          </a:lnTo>
                          <a:lnTo>
                            <a:pt x="1005940" y="211071"/>
                          </a:lnTo>
                          <a:lnTo>
                            <a:pt x="1006086" y="211132"/>
                          </a:lnTo>
                          <a:lnTo>
                            <a:pt x="1006644" y="210862"/>
                          </a:lnTo>
                          <a:lnTo>
                            <a:pt x="1006790" y="210923"/>
                          </a:lnTo>
                          <a:lnTo>
                            <a:pt x="1007348" y="210653"/>
                          </a:lnTo>
                          <a:lnTo>
                            <a:pt x="1007495" y="210714"/>
                          </a:lnTo>
                          <a:lnTo>
                            <a:pt x="1008052" y="210445"/>
                          </a:lnTo>
                          <a:lnTo>
                            <a:pt x="1008756" y="210236"/>
                          </a:lnTo>
                          <a:lnTo>
                            <a:pt x="1009460" y="210028"/>
                          </a:lnTo>
                          <a:lnTo>
                            <a:pt x="1010164" y="209820"/>
                          </a:lnTo>
                          <a:lnTo>
                            <a:pt x="1010768" y="209641"/>
                          </a:lnTo>
                          <a:lnTo>
                            <a:pt x="1010915" y="209703"/>
                          </a:lnTo>
                          <a:lnTo>
                            <a:pt x="1011472" y="209434"/>
                          </a:lnTo>
                          <a:lnTo>
                            <a:pt x="1011619" y="209495"/>
                          </a:lnTo>
                          <a:lnTo>
                            <a:pt x="1012176" y="209226"/>
                          </a:lnTo>
                          <a:lnTo>
                            <a:pt x="1012323" y="209287"/>
                          </a:lnTo>
                          <a:lnTo>
                            <a:pt x="1012880" y="209018"/>
                          </a:lnTo>
                          <a:lnTo>
                            <a:pt x="1013027" y="209080"/>
                          </a:lnTo>
                          <a:lnTo>
                            <a:pt x="1013584" y="208811"/>
                          </a:lnTo>
                          <a:lnTo>
                            <a:pt x="1013731" y="208872"/>
                          </a:lnTo>
                          <a:lnTo>
                            <a:pt x="1014288" y="208603"/>
                          </a:lnTo>
                          <a:lnTo>
                            <a:pt x="1014435" y="208665"/>
                          </a:lnTo>
                          <a:lnTo>
                            <a:pt x="1014993" y="208396"/>
                          </a:lnTo>
                          <a:lnTo>
                            <a:pt x="1015697" y="208189"/>
                          </a:lnTo>
                          <a:lnTo>
                            <a:pt x="1016401" y="207982"/>
                          </a:lnTo>
                          <a:lnTo>
                            <a:pt x="1017105" y="207775"/>
                          </a:lnTo>
                          <a:lnTo>
                            <a:pt x="1017809" y="207568"/>
                          </a:lnTo>
                          <a:lnTo>
                            <a:pt x="1018413" y="207391"/>
                          </a:lnTo>
                          <a:lnTo>
                            <a:pt x="1018559" y="207453"/>
                          </a:lnTo>
                          <a:lnTo>
                            <a:pt x="1019117" y="207184"/>
                          </a:lnTo>
                          <a:lnTo>
                            <a:pt x="1019263" y="207246"/>
                          </a:lnTo>
                          <a:lnTo>
                            <a:pt x="1019821" y="206978"/>
                          </a:lnTo>
                          <a:lnTo>
                            <a:pt x="1019968" y="207040"/>
                          </a:lnTo>
                          <a:lnTo>
                            <a:pt x="1020525" y="206772"/>
                          </a:lnTo>
                          <a:lnTo>
                            <a:pt x="1020672" y="206834"/>
                          </a:lnTo>
                          <a:lnTo>
                            <a:pt x="1021229" y="206566"/>
                          </a:lnTo>
                          <a:lnTo>
                            <a:pt x="1021376" y="206628"/>
                          </a:lnTo>
                          <a:lnTo>
                            <a:pt x="1021933" y="206360"/>
                          </a:lnTo>
                          <a:lnTo>
                            <a:pt x="1022637" y="206154"/>
                          </a:lnTo>
                          <a:lnTo>
                            <a:pt x="1023342" y="205948"/>
                          </a:lnTo>
                          <a:lnTo>
                            <a:pt x="1024046" y="205742"/>
                          </a:lnTo>
                          <a:lnTo>
                            <a:pt x="1024750" y="205537"/>
                          </a:lnTo>
                          <a:lnTo>
                            <a:pt x="1025353" y="205361"/>
                          </a:lnTo>
                          <a:lnTo>
                            <a:pt x="1025500" y="205423"/>
                          </a:lnTo>
                          <a:lnTo>
                            <a:pt x="1026057" y="205155"/>
                          </a:lnTo>
                          <a:lnTo>
                            <a:pt x="1026204" y="205217"/>
                          </a:lnTo>
                          <a:lnTo>
                            <a:pt x="1026762" y="204950"/>
                          </a:lnTo>
                          <a:lnTo>
                            <a:pt x="1026908" y="205012"/>
                          </a:lnTo>
                          <a:lnTo>
                            <a:pt x="1027466" y="204745"/>
                          </a:lnTo>
                          <a:lnTo>
                            <a:pt x="1027612" y="204808"/>
                          </a:lnTo>
                          <a:lnTo>
                            <a:pt x="1028170" y="204540"/>
                          </a:lnTo>
                          <a:lnTo>
                            <a:pt x="1028317" y="204602"/>
                          </a:lnTo>
                          <a:lnTo>
                            <a:pt x="1028874" y="204335"/>
                          </a:lnTo>
                          <a:lnTo>
                            <a:pt x="1029578" y="204131"/>
                          </a:lnTo>
                          <a:lnTo>
                            <a:pt x="1030282" y="203926"/>
                          </a:lnTo>
                          <a:lnTo>
                            <a:pt x="1030986" y="203721"/>
                          </a:lnTo>
                          <a:lnTo>
                            <a:pt x="1031690" y="203517"/>
                          </a:lnTo>
                          <a:lnTo>
                            <a:pt x="1032294" y="203342"/>
                          </a:lnTo>
                          <a:lnTo>
                            <a:pt x="1032441" y="203405"/>
                          </a:lnTo>
                          <a:lnTo>
                            <a:pt x="1032998" y="203138"/>
                          </a:lnTo>
                          <a:lnTo>
                            <a:pt x="1033145" y="203201"/>
                          </a:lnTo>
                          <a:lnTo>
                            <a:pt x="1033702" y="202934"/>
                          </a:lnTo>
                          <a:lnTo>
                            <a:pt x="1033849" y="202997"/>
                          </a:lnTo>
                          <a:lnTo>
                            <a:pt x="1034406" y="202730"/>
                          </a:lnTo>
                          <a:lnTo>
                            <a:pt x="1034553" y="202793"/>
                          </a:lnTo>
                          <a:lnTo>
                            <a:pt x="1035111" y="202526"/>
                          </a:lnTo>
                          <a:lnTo>
                            <a:pt x="1035257" y="202589"/>
                          </a:lnTo>
                          <a:lnTo>
                            <a:pt x="1035815" y="202323"/>
                          </a:lnTo>
                          <a:lnTo>
                            <a:pt x="1035961" y="202386"/>
                          </a:lnTo>
                          <a:lnTo>
                            <a:pt x="1036519" y="202119"/>
                          </a:lnTo>
                          <a:lnTo>
                            <a:pt x="1037223" y="201916"/>
                          </a:lnTo>
                          <a:lnTo>
                            <a:pt x="1037927" y="201713"/>
                          </a:lnTo>
                          <a:lnTo>
                            <a:pt x="1038631" y="201510"/>
                          </a:lnTo>
                          <a:lnTo>
                            <a:pt x="1039235" y="201336"/>
                          </a:lnTo>
                          <a:lnTo>
                            <a:pt x="1039382" y="201399"/>
                          </a:lnTo>
                          <a:lnTo>
                            <a:pt x="1039939" y="201132"/>
                          </a:lnTo>
                          <a:lnTo>
                            <a:pt x="1040086" y="201196"/>
                          </a:lnTo>
                          <a:lnTo>
                            <a:pt x="1040643" y="200930"/>
                          </a:lnTo>
                          <a:lnTo>
                            <a:pt x="1040790" y="200993"/>
                          </a:lnTo>
                          <a:lnTo>
                            <a:pt x="1041347" y="200727"/>
                          </a:lnTo>
                          <a:lnTo>
                            <a:pt x="1041494" y="200790"/>
                          </a:lnTo>
                          <a:lnTo>
                            <a:pt x="1042051" y="200525"/>
                          </a:lnTo>
                          <a:lnTo>
                            <a:pt x="1042198" y="200588"/>
                          </a:lnTo>
                          <a:lnTo>
                            <a:pt x="1042756" y="200322"/>
                          </a:lnTo>
                          <a:lnTo>
                            <a:pt x="1042902" y="200386"/>
                          </a:lnTo>
                          <a:lnTo>
                            <a:pt x="1043460" y="200120"/>
                          </a:lnTo>
                          <a:lnTo>
                            <a:pt x="1044164" y="199918"/>
                          </a:lnTo>
                          <a:lnTo>
                            <a:pt x="1044868" y="199716"/>
                          </a:lnTo>
                          <a:lnTo>
                            <a:pt x="1045572" y="199514"/>
                          </a:lnTo>
                          <a:lnTo>
                            <a:pt x="1046176" y="199341"/>
                          </a:lnTo>
                          <a:lnTo>
                            <a:pt x="1046323" y="199404"/>
                          </a:lnTo>
                          <a:lnTo>
                            <a:pt x="1046880" y="199139"/>
                          </a:lnTo>
                          <a:lnTo>
                            <a:pt x="1047027" y="199203"/>
                          </a:lnTo>
                          <a:lnTo>
                            <a:pt x="1047584" y="198938"/>
                          </a:lnTo>
                          <a:lnTo>
                            <a:pt x="1047731" y="199001"/>
                          </a:lnTo>
                          <a:lnTo>
                            <a:pt x="1048288" y="198736"/>
                          </a:lnTo>
                          <a:lnTo>
                            <a:pt x="1048435" y="198800"/>
                          </a:lnTo>
                          <a:lnTo>
                            <a:pt x="1048992" y="198535"/>
                          </a:lnTo>
                          <a:lnTo>
                            <a:pt x="1049139" y="198599"/>
                          </a:lnTo>
                          <a:lnTo>
                            <a:pt x="1049697" y="198333"/>
                          </a:lnTo>
                          <a:lnTo>
                            <a:pt x="1049843" y="198397"/>
                          </a:lnTo>
                          <a:lnTo>
                            <a:pt x="1050401" y="198133"/>
                          </a:lnTo>
                          <a:lnTo>
                            <a:pt x="1051105" y="197931"/>
                          </a:lnTo>
                          <a:lnTo>
                            <a:pt x="1051809" y="197730"/>
                          </a:lnTo>
                          <a:lnTo>
                            <a:pt x="1052513" y="197530"/>
                          </a:lnTo>
                          <a:lnTo>
                            <a:pt x="1053217" y="197329"/>
                          </a:lnTo>
                          <a:lnTo>
                            <a:pt x="1053821" y="197157"/>
                          </a:lnTo>
                          <a:lnTo>
                            <a:pt x="1053968" y="197222"/>
                          </a:lnTo>
                          <a:lnTo>
                            <a:pt x="1054525" y="196957"/>
                          </a:lnTo>
                          <a:lnTo>
                            <a:pt x="1054672" y="197021"/>
                          </a:lnTo>
                          <a:lnTo>
                            <a:pt x="1055229" y="196757"/>
                          </a:lnTo>
                          <a:lnTo>
                            <a:pt x="1055376" y="196821"/>
                          </a:lnTo>
                          <a:lnTo>
                            <a:pt x="1055934" y="196556"/>
                          </a:lnTo>
                          <a:lnTo>
                            <a:pt x="1056080" y="196621"/>
                          </a:lnTo>
                          <a:lnTo>
                            <a:pt x="1056638" y="196357"/>
                          </a:lnTo>
                          <a:lnTo>
                            <a:pt x="1056785" y="196421"/>
                          </a:lnTo>
                          <a:lnTo>
                            <a:pt x="1057342" y="196156"/>
                          </a:lnTo>
                          <a:lnTo>
                            <a:pt x="1058046" y="195957"/>
                          </a:lnTo>
                          <a:lnTo>
                            <a:pt x="1058750" y="195757"/>
                          </a:lnTo>
                          <a:lnTo>
                            <a:pt x="1059454" y="195557"/>
                          </a:lnTo>
                          <a:lnTo>
                            <a:pt x="1060159" y="195358"/>
                          </a:lnTo>
                          <a:lnTo>
                            <a:pt x="1060762" y="195187"/>
                          </a:lnTo>
                          <a:lnTo>
                            <a:pt x="1060909" y="195252"/>
                          </a:lnTo>
                          <a:lnTo>
                            <a:pt x="1061466" y="194988"/>
                          </a:lnTo>
                          <a:lnTo>
                            <a:pt x="1061613" y="195053"/>
                          </a:lnTo>
                          <a:lnTo>
                            <a:pt x="1062171" y="194789"/>
                          </a:lnTo>
                          <a:lnTo>
                            <a:pt x="1062317" y="194854"/>
                          </a:lnTo>
                          <a:lnTo>
                            <a:pt x="1062875" y="194590"/>
                          </a:lnTo>
                          <a:lnTo>
                            <a:pt x="1063021" y="194655"/>
                          </a:lnTo>
                          <a:lnTo>
                            <a:pt x="1063579" y="194391"/>
                          </a:lnTo>
                          <a:lnTo>
                            <a:pt x="1063726" y="194456"/>
                          </a:lnTo>
                          <a:lnTo>
                            <a:pt x="1064283" y="194192"/>
                          </a:lnTo>
                          <a:lnTo>
                            <a:pt x="1064987" y="193994"/>
                          </a:lnTo>
                          <a:lnTo>
                            <a:pt x="1065691" y="193795"/>
                          </a:lnTo>
                          <a:lnTo>
                            <a:pt x="1066396" y="193597"/>
                          </a:lnTo>
                          <a:lnTo>
                            <a:pt x="1067100" y="193398"/>
                          </a:lnTo>
                          <a:lnTo>
                            <a:pt x="1067703" y="193229"/>
                          </a:lnTo>
                          <a:lnTo>
                            <a:pt x="1067850" y="193294"/>
                          </a:lnTo>
                          <a:lnTo>
                            <a:pt x="1068408" y="193031"/>
                          </a:lnTo>
                          <a:lnTo>
                            <a:pt x="1068554" y="193096"/>
                          </a:lnTo>
                          <a:lnTo>
                            <a:pt x="1069112" y="192833"/>
                          </a:lnTo>
                          <a:lnTo>
                            <a:pt x="1069258" y="192898"/>
                          </a:lnTo>
                          <a:lnTo>
                            <a:pt x="1069816" y="192635"/>
                          </a:lnTo>
                          <a:lnTo>
                            <a:pt x="1069963" y="192700"/>
                          </a:lnTo>
                          <a:lnTo>
                            <a:pt x="1070520" y="192437"/>
                          </a:lnTo>
                          <a:lnTo>
                            <a:pt x="1070667" y="192503"/>
                          </a:lnTo>
                          <a:lnTo>
                            <a:pt x="1071224" y="192240"/>
                          </a:lnTo>
                          <a:lnTo>
                            <a:pt x="1071928" y="192043"/>
                          </a:lnTo>
                          <a:lnTo>
                            <a:pt x="1072633" y="191845"/>
                          </a:lnTo>
                          <a:lnTo>
                            <a:pt x="1073337" y="191648"/>
                          </a:lnTo>
                          <a:lnTo>
                            <a:pt x="1074041" y="191451"/>
                          </a:lnTo>
                          <a:lnTo>
                            <a:pt x="1074644" y="191282"/>
                          </a:lnTo>
                          <a:lnTo>
                            <a:pt x="1074791" y="191348"/>
                          </a:lnTo>
                          <a:lnTo>
                            <a:pt x="1075349" y="191085"/>
                          </a:lnTo>
                          <a:lnTo>
                            <a:pt x="1075495" y="191151"/>
                          </a:lnTo>
                          <a:lnTo>
                            <a:pt x="1076053" y="190888"/>
                          </a:lnTo>
                          <a:lnTo>
                            <a:pt x="1076200" y="190954"/>
                          </a:lnTo>
                          <a:lnTo>
                            <a:pt x="1076757" y="190692"/>
                          </a:lnTo>
                          <a:lnTo>
                            <a:pt x="1076904" y="190758"/>
                          </a:lnTo>
                          <a:lnTo>
                            <a:pt x="1077461" y="190495"/>
                          </a:lnTo>
                          <a:lnTo>
                            <a:pt x="1077608" y="190561"/>
                          </a:lnTo>
                          <a:lnTo>
                            <a:pt x="1078165" y="190299"/>
                          </a:lnTo>
                          <a:lnTo>
                            <a:pt x="1078312" y="190364"/>
                          </a:lnTo>
                          <a:lnTo>
                            <a:pt x="1078870" y="190102"/>
                          </a:lnTo>
                          <a:lnTo>
                            <a:pt x="1079574" y="189906"/>
                          </a:lnTo>
                          <a:lnTo>
                            <a:pt x="1080278" y="189710"/>
                          </a:lnTo>
                          <a:lnTo>
                            <a:pt x="1080982" y="189514"/>
                          </a:lnTo>
                          <a:lnTo>
                            <a:pt x="1081586" y="189347"/>
                          </a:lnTo>
                          <a:lnTo>
                            <a:pt x="1081733" y="189413"/>
                          </a:lnTo>
                          <a:lnTo>
                            <a:pt x="1082290" y="189151"/>
                          </a:lnTo>
                          <a:lnTo>
                            <a:pt x="1082437" y="189217"/>
                          </a:lnTo>
                          <a:lnTo>
                            <a:pt x="1082994" y="188955"/>
                          </a:lnTo>
                          <a:lnTo>
                            <a:pt x="1083141" y="189022"/>
                          </a:lnTo>
                          <a:lnTo>
                            <a:pt x="1083698" y="188759"/>
                          </a:lnTo>
                          <a:lnTo>
                            <a:pt x="1083845" y="188826"/>
                          </a:lnTo>
                          <a:lnTo>
                            <a:pt x="1084403" y="188564"/>
                          </a:lnTo>
                          <a:lnTo>
                            <a:pt x="1084549" y="188631"/>
                          </a:lnTo>
                          <a:lnTo>
                            <a:pt x="1085107" y="188369"/>
                          </a:lnTo>
                          <a:lnTo>
                            <a:pt x="1085254" y="188436"/>
                          </a:lnTo>
                          <a:lnTo>
                            <a:pt x="1085811" y="188174"/>
                          </a:lnTo>
                          <a:lnTo>
                            <a:pt x="1086515" y="187979"/>
                          </a:lnTo>
                          <a:lnTo>
                            <a:pt x="1087219" y="187784"/>
                          </a:lnTo>
                          <a:lnTo>
                            <a:pt x="1087924" y="187589"/>
                          </a:lnTo>
                          <a:lnTo>
                            <a:pt x="1088527" y="187422"/>
                          </a:lnTo>
                          <a:lnTo>
                            <a:pt x="1088674" y="187489"/>
                          </a:lnTo>
                          <a:lnTo>
                            <a:pt x="1089231" y="187228"/>
                          </a:lnTo>
                          <a:lnTo>
                            <a:pt x="1089378" y="187295"/>
                          </a:lnTo>
                          <a:lnTo>
                            <a:pt x="1089936" y="187034"/>
                          </a:lnTo>
                          <a:lnTo>
                            <a:pt x="1090082" y="187100"/>
                          </a:lnTo>
                          <a:lnTo>
                            <a:pt x="1090640" y="186839"/>
                          </a:lnTo>
                          <a:lnTo>
                            <a:pt x="1090787" y="186906"/>
                          </a:lnTo>
                          <a:lnTo>
                            <a:pt x="1091344" y="186645"/>
                          </a:lnTo>
                          <a:lnTo>
                            <a:pt x="1091491" y="186711"/>
                          </a:lnTo>
                          <a:lnTo>
                            <a:pt x="1092048" y="186451"/>
                          </a:lnTo>
                          <a:lnTo>
                            <a:pt x="1092195" y="186517"/>
                          </a:lnTo>
                          <a:lnTo>
                            <a:pt x="1092752" y="186257"/>
                          </a:lnTo>
                          <a:lnTo>
                            <a:pt x="1093457" y="186063"/>
                          </a:lnTo>
                          <a:lnTo>
                            <a:pt x="1094161" y="185869"/>
                          </a:lnTo>
                          <a:lnTo>
                            <a:pt x="1094865" y="185675"/>
                          </a:lnTo>
                          <a:lnTo>
                            <a:pt x="1095469" y="185510"/>
                          </a:lnTo>
                          <a:lnTo>
                            <a:pt x="1095615" y="185577"/>
                          </a:lnTo>
                          <a:lnTo>
                            <a:pt x="1096173" y="185316"/>
                          </a:lnTo>
                          <a:lnTo>
                            <a:pt x="1096320" y="185383"/>
                          </a:lnTo>
                          <a:lnTo>
                            <a:pt x="1096877" y="185123"/>
                          </a:lnTo>
                          <a:lnTo>
                            <a:pt x="1097024" y="185190"/>
                          </a:lnTo>
                          <a:lnTo>
                            <a:pt x="1097581" y="184930"/>
                          </a:lnTo>
                          <a:lnTo>
                            <a:pt x="1097728" y="184997"/>
                          </a:lnTo>
                          <a:lnTo>
                            <a:pt x="1098285" y="184737"/>
                          </a:lnTo>
                          <a:lnTo>
                            <a:pt x="1098432" y="184804"/>
                          </a:lnTo>
                          <a:lnTo>
                            <a:pt x="1098990" y="184544"/>
                          </a:lnTo>
                          <a:lnTo>
                            <a:pt x="1099136" y="184611"/>
                          </a:lnTo>
                          <a:lnTo>
                            <a:pt x="1099694" y="184351"/>
                          </a:lnTo>
                          <a:lnTo>
                            <a:pt x="1100398" y="184158"/>
                          </a:lnTo>
                          <a:lnTo>
                            <a:pt x="1101102" y="183966"/>
                          </a:lnTo>
                          <a:lnTo>
                            <a:pt x="1101807" y="183773"/>
                          </a:lnTo>
                          <a:lnTo>
                            <a:pt x="1102511" y="183581"/>
                          </a:lnTo>
                          <a:lnTo>
                            <a:pt x="1103114" y="183416"/>
                          </a:lnTo>
                          <a:lnTo>
                            <a:pt x="1103261" y="183484"/>
                          </a:lnTo>
                          <a:lnTo>
                            <a:pt x="1103819" y="183224"/>
                          </a:lnTo>
                          <a:lnTo>
                            <a:pt x="1103965" y="183292"/>
                          </a:lnTo>
                          <a:lnTo>
                            <a:pt x="1104523" y="183032"/>
                          </a:lnTo>
                          <a:lnTo>
                            <a:pt x="1104670" y="183099"/>
                          </a:lnTo>
                          <a:lnTo>
                            <a:pt x="1105227" y="182840"/>
                          </a:lnTo>
                          <a:lnTo>
                            <a:pt x="1105374" y="182908"/>
                          </a:lnTo>
                          <a:lnTo>
                            <a:pt x="1105931" y="182648"/>
                          </a:lnTo>
                          <a:lnTo>
                            <a:pt x="1106078" y="182716"/>
                          </a:lnTo>
                          <a:lnTo>
                            <a:pt x="1106635" y="182456"/>
                          </a:lnTo>
                          <a:lnTo>
                            <a:pt x="1107340" y="182265"/>
                          </a:lnTo>
                          <a:lnTo>
                            <a:pt x="1108044" y="182073"/>
                          </a:lnTo>
                          <a:lnTo>
                            <a:pt x="1108748" y="181882"/>
                          </a:lnTo>
                          <a:lnTo>
                            <a:pt x="1109452" y="181691"/>
                          </a:lnTo>
                          <a:lnTo>
                            <a:pt x="1110056" y="181527"/>
                          </a:lnTo>
                          <a:lnTo>
                            <a:pt x="1110203" y="181595"/>
                          </a:lnTo>
                          <a:lnTo>
                            <a:pt x="1110760" y="181336"/>
                          </a:lnTo>
                          <a:lnTo>
                            <a:pt x="1110907" y="181404"/>
                          </a:lnTo>
                          <a:lnTo>
                            <a:pt x="1111464" y="181145"/>
                          </a:lnTo>
                          <a:lnTo>
                            <a:pt x="1111611" y="181213"/>
                          </a:lnTo>
                          <a:lnTo>
                            <a:pt x="1112169" y="180954"/>
                          </a:lnTo>
                          <a:lnTo>
                            <a:pt x="1112315" y="181023"/>
                          </a:lnTo>
                          <a:lnTo>
                            <a:pt x="1112873" y="180763"/>
                          </a:lnTo>
                          <a:lnTo>
                            <a:pt x="1113020" y="180832"/>
                          </a:lnTo>
                          <a:lnTo>
                            <a:pt x="1113577" y="180572"/>
                          </a:lnTo>
                          <a:lnTo>
                            <a:pt x="1114281" y="180382"/>
                          </a:lnTo>
                          <a:lnTo>
                            <a:pt x="1114986" y="180192"/>
                          </a:lnTo>
                          <a:lnTo>
                            <a:pt x="1115690" y="180002"/>
                          </a:lnTo>
                          <a:lnTo>
                            <a:pt x="1116394" y="179812"/>
                          </a:lnTo>
                          <a:lnTo>
                            <a:pt x="1116998" y="179649"/>
                          </a:lnTo>
                          <a:lnTo>
                            <a:pt x="1117144" y="179717"/>
                          </a:lnTo>
                          <a:lnTo>
                            <a:pt x="1117702" y="179459"/>
                          </a:lnTo>
                          <a:lnTo>
                            <a:pt x="1117849" y="179528"/>
                          </a:lnTo>
                          <a:lnTo>
                            <a:pt x="1118406" y="179269"/>
                          </a:lnTo>
                          <a:lnTo>
                            <a:pt x="1118553" y="179338"/>
                          </a:lnTo>
                          <a:lnTo>
                            <a:pt x="1119110" y="179079"/>
                          </a:lnTo>
                          <a:lnTo>
                            <a:pt x="1119257" y="179148"/>
                          </a:lnTo>
                          <a:lnTo>
                            <a:pt x="1119814" y="178890"/>
                          </a:lnTo>
                          <a:lnTo>
                            <a:pt x="1119961" y="178959"/>
                          </a:lnTo>
                          <a:lnTo>
                            <a:pt x="1120519" y="178700"/>
                          </a:lnTo>
                          <a:lnTo>
                            <a:pt x="1121223" y="178511"/>
                          </a:lnTo>
                          <a:lnTo>
                            <a:pt x="1121927" y="178321"/>
                          </a:lnTo>
                          <a:lnTo>
                            <a:pt x="1122631" y="178133"/>
                          </a:lnTo>
                          <a:lnTo>
                            <a:pt x="1123336" y="177944"/>
                          </a:lnTo>
                          <a:lnTo>
                            <a:pt x="1123939" y="177782"/>
                          </a:lnTo>
                          <a:lnTo>
                            <a:pt x="1124086" y="177851"/>
                          </a:lnTo>
                          <a:lnTo>
                            <a:pt x="1124644" y="177593"/>
                          </a:lnTo>
                          <a:lnTo>
                            <a:pt x="1124790" y="177662"/>
                          </a:lnTo>
                          <a:lnTo>
                            <a:pt x="1125348" y="177404"/>
                          </a:lnTo>
                          <a:lnTo>
                            <a:pt x="1125495" y="177474"/>
                          </a:lnTo>
                          <a:lnTo>
                            <a:pt x="1126052" y="177216"/>
                          </a:lnTo>
                          <a:lnTo>
                            <a:pt x="1126199" y="177285"/>
                          </a:lnTo>
                          <a:lnTo>
                            <a:pt x="1126756" y="177027"/>
                          </a:lnTo>
                          <a:lnTo>
                            <a:pt x="1126903" y="177096"/>
                          </a:lnTo>
                          <a:lnTo>
                            <a:pt x="1127461" y="176839"/>
                          </a:lnTo>
                          <a:lnTo>
                            <a:pt x="1128165" y="176651"/>
                          </a:lnTo>
                          <a:lnTo>
                            <a:pt x="1128869" y="176463"/>
                          </a:lnTo>
                          <a:lnTo>
                            <a:pt x="1129573" y="176275"/>
                          </a:lnTo>
                          <a:lnTo>
                            <a:pt x="1130278" y="176086"/>
                          </a:lnTo>
                          <a:lnTo>
                            <a:pt x="1130881" y="175926"/>
                          </a:lnTo>
                          <a:lnTo>
                            <a:pt x="1131028" y="175995"/>
                          </a:lnTo>
                          <a:lnTo>
                            <a:pt x="1131585" y="175738"/>
                          </a:lnTo>
                          <a:lnTo>
                            <a:pt x="1131732" y="175808"/>
                          </a:lnTo>
                          <a:lnTo>
                            <a:pt x="1132290" y="175550"/>
                          </a:lnTo>
                          <a:lnTo>
                            <a:pt x="1132436" y="175620"/>
                          </a:lnTo>
                          <a:lnTo>
                            <a:pt x="1132994" y="175363"/>
                          </a:lnTo>
                          <a:lnTo>
                            <a:pt x="1133141" y="175433"/>
                          </a:lnTo>
                          <a:lnTo>
                            <a:pt x="1133698" y="175175"/>
                          </a:lnTo>
                          <a:lnTo>
                            <a:pt x="1133845" y="175245"/>
                          </a:lnTo>
                          <a:lnTo>
                            <a:pt x="1134402" y="174988"/>
                          </a:lnTo>
                          <a:lnTo>
                            <a:pt x="1135107" y="174801"/>
                          </a:lnTo>
                          <a:lnTo>
                            <a:pt x="1135811" y="174614"/>
                          </a:lnTo>
                          <a:lnTo>
                            <a:pt x="1136515" y="174427"/>
                          </a:lnTo>
                          <a:lnTo>
                            <a:pt x="1137219" y="174241"/>
                          </a:lnTo>
                          <a:lnTo>
                            <a:pt x="1137823" y="174081"/>
                          </a:lnTo>
                          <a:lnTo>
                            <a:pt x="1137970" y="174151"/>
                          </a:lnTo>
                          <a:lnTo>
                            <a:pt x="1138527" y="173894"/>
                          </a:lnTo>
                          <a:lnTo>
                            <a:pt x="1138674" y="173964"/>
                          </a:lnTo>
                          <a:lnTo>
                            <a:pt x="1139231" y="173707"/>
                          </a:lnTo>
                          <a:lnTo>
                            <a:pt x="1139378" y="173778"/>
                          </a:lnTo>
                          <a:lnTo>
                            <a:pt x="1139936" y="173521"/>
                          </a:lnTo>
                          <a:lnTo>
                            <a:pt x="1140083" y="173591"/>
                          </a:lnTo>
                          <a:lnTo>
                            <a:pt x="1140640" y="173335"/>
                          </a:lnTo>
                          <a:lnTo>
                            <a:pt x="1140787" y="173405"/>
                          </a:lnTo>
                          <a:lnTo>
                            <a:pt x="1141344" y="173149"/>
                          </a:lnTo>
                          <a:lnTo>
                            <a:pt x="1141491" y="173219"/>
                          </a:lnTo>
                          <a:lnTo>
                            <a:pt x="1142049" y="172963"/>
                          </a:lnTo>
                          <a:lnTo>
                            <a:pt x="1142753" y="172777"/>
                          </a:lnTo>
                          <a:lnTo>
                            <a:pt x="1143457" y="172591"/>
                          </a:lnTo>
                          <a:lnTo>
                            <a:pt x="1144161" y="172406"/>
                          </a:lnTo>
                          <a:lnTo>
                            <a:pt x="1144765" y="172246"/>
                          </a:lnTo>
                          <a:lnTo>
                            <a:pt x="1144912" y="172317"/>
                          </a:lnTo>
                          <a:lnTo>
                            <a:pt x="1145469" y="172061"/>
                          </a:lnTo>
                          <a:lnTo>
                            <a:pt x="1145616" y="172131"/>
                          </a:lnTo>
                          <a:lnTo>
                            <a:pt x="1146174" y="171875"/>
                          </a:lnTo>
                          <a:lnTo>
                            <a:pt x="1146320" y="171946"/>
                          </a:lnTo>
                          <a:lnTo>
                            <a:pt x="1146878" y="171690"/>
                          </a:lnTo>
                          <a:lnTo>
                            <a:pt x="1147025" y="171761"/>
                          </a:lnTo>
                          <a:lnTo>
                            <a:pt x="1147582" y="171505"/>
                          </a:lnTo>
                          <a:lnTo>
                            <a:pt x="1147729" y="171576"/>
                          </a:lnTo>
                          <a:lnTo>
                            <a:pt x="1148286" y="171320"/>
                          </a:lnTo>
                          <a:lnTo>
                            <a:pt x="1148433" y="171391"/>
                          </a:lnTo>
                          <a:lnTo>
                            <a:pt x="1148991" y="171135"/>
                          </a:lnTo>
                          <a:lnTo>
                            <a:pt x="1149695" y="170950"/>
                          </a:lnTo>
                          <a:lnTo>
                            <a:pt x="1150399" y="170766"/>
                          </a:lnTo>
                          <a:lnTo>
                            <a:pt x="1151103" y="170581"/>
                          </a:lnTo>
                          <a:lnTo>
                            <a:pt x="1151707" y="170423"/>
                          </a:lnTo>
                          <a:lnTo>
                            <a:pt x="1151854" y="170494"/>
                          </a:lnTo>
                          <a:lnTo>
                            <a:pt x="1152411" y="170238"/>
                          </a:lnTo>
                          <a:lnTo>
                            <a:pt x="1152558" y="170309"/>
                          </a:lnTo>
                          <a:lnTo>
                            <a:pt x="1153115" y="170054"/>
                          </a:lnTo>
                          <a:lnTo>
                            <a:pt x="1153262" y="170125"/>
                          </a:lnTo>
                          <a:lnTo>
                            <a:pt x="1153820" y="169870"/>
                          </a:lnTo>
                          <a:lnTo>
                            <a:pt x="1153967" y="169941"/>
                          </a:lnTo>
                          <a:lnTo>
                            <a:pt x="1154524" y="169686"/>
                          </a:lnTo>
                          <a:lnTo>
                            <a:pt x="1154671" y="169757"/>
                          </a:lnTo>
                          <a:lnTo>
                            <a:pt x="1155228" y="169502"/>
                          </a:lnTo>
                          <a:lnTo>
                            <a:pt x="1155375" y="169573"/>
                          </a:lnTo>
                          <a:lnTo>
                            <a:pt x="1155933" y="169318"/>
                          </a:lnTo>
                          <a:lnTo>
                            <a:pt x="1156637" y="169134"/>
                          </a:lnTo>
                          <a:lnTo>
                            <a:pt x="1157341" y="168951"/>
                          </a:lnTo>
                          <a:lnTo>
                            <a:pt x="1158045" y="168767"/>
                          </a:lnTo>
                          <a:lnTo>
                            <a:pt x="1158649" y="168610"/>
                          </a:lnTo>
                          <a:lnTo>
                            <a:pt x="1158796" y="168681"/>
                          </a:lnTo>
                          <a:lnTo>
                            <a:pt x="1159353" y="168426"/>
                          </a:lnTo>
                          <a:lnTo>
                            <a:pt x="1159500" y="168498"/>
                          </a:lnTo>
                          <a:lnTo>
                            <a:pt x="1160058" y="168243"/>
                          </a:lnTo>
                          <a:lnTo>
                            <a:pt x="1160204" y="168315"/>
                          </a:lnTo>
                          <a:lnTo>
                            <a:pt x="1160762" y="168061"/>
                          </a:lnTo>
                          <a:lnTo>
                            <a:pt x="1160909" y="168132"/>
                          </a:lnTo>
                          <a:lnTo>
                            <a:pt x="1161466" y="167877"/>
                          </a:lnTo>
                          <a:lnTo>
                            <a:pt x="1161613" y="167949"/>
                          </a:lnTo>
                          <a:lnTo>
                            <a:pt x="1162170" y="167695"/>
                          </a:lnTo>
                          <a:lnTo>
                            <a:pt x="1162317" y="167766"/>
                          </a:lnTo>
                          <a:lnTo>
                            <a:pt x="1162875" y="167511"/>
                          </a:lnTo>
                          <a:lnTo>
                            <a:pt x="1163579" y="167329"/>
                          </a:lnTo>
                          <a:lnTo>
                            <a:pt x="1164283" y="167146"/>
                          </a:lnTo>
                          <a:lnTo>
                            <a:pt x="1164987" y="166964"/>
                          </a:lnTo>
                          <a:lnTo>
                            <a:pt x="1165591" y="166808"/>
                          </a:lnTo>
                          <a:lnTo>
                            <a:pt x="1165738" y="166880"/>
                          </a:lnTo>
                          <a:lnTo>
                            <a:pt x="1166295" y="166626"/>
                          </a:lnTo>
                          <a:lnTo>
                            <a:pt x="1166442" y="166697"/>
                          </a:lnTo>
                          <a:lnTo>
                            <a:pt x="1167000" y="166443"/>
                          </a:lnTo>
                          <a:lnTo>
                            <a:pt x="1167146" y="166515"/>
                          </a:lnTo>
                          <a:lnTo>
                            <a:pt x="1167704" y="166261"/>
                          </a:lnTo>
                          <a:lnTo>
                            <a:pt x="1167851" y="166334"/>
                          </a:lnTo>
                          <a:lnTo>
                            <a:pt x="1168408" y="166079"/>
                          </a:lnTo>
                          <a:lnTo>
                            <a:pt x="1168555" y="166152"/>
                          </a:lnTo>
                          <a:lnTo>
                            <a:pt x="1169113" y="165898"/>
                          </a:lnTo>
                          <a:lnTo>
                            <a:pt x="1169259" y="165970"/>
                          </a:lnTo>
                          <a:lnTo>
                            <a:pt x="1169817" y="165716"/>
                          </a:lnTo>
                          <a:lnTo>
                            <a:pt x="1170521" y="165534"/>
                          </a:lnTo>
                          <a:lnTo>
                            <a:pt x="1171225" y="165353"/>
                          </a:lnTo>
                          <a:lnTo>
                            <a:pt x="1171930" y="165171"/>
                          </a:lnTo>
                          <a:lnTo>
                            <a:pt x="1172533" y="165016"/>
                          </a:lnTo>
                          <a:lnTo>
                            <a:pt x="1172680" y="165089"/>
                          </a:lnTo>
                          <a:lnTo>
                            <a:pt x="1173238" y="164835"/>
                          </a:lnTo>
                          <a:lnTo>
                            <a:pt x="1173385" y="164907"/>
                          </a:lnTo>
                          <a:lnTo>
                            <a:pt x="1173942" y="164654"/>
                          </a:lnTo>
                          <a:lnTo>
                            <a:pt x="1174089" y="164726"/>
                          </a:lnTo>
                          <a:lnTo>
                            <a:pt x="1174646" y="164473"/>
                          </a:lnTo>
                          <a:lnTo>
                            <a:pt x="1174793" y="164545"/>
                          </a:lnTo>
                          <a:lnTo>
                            <a:pt x="1175351" y="164292"/>
                          </a:lnTo>
                          <a:lnTo>
                            <a:pt x="1175497" y="164364"/>
                          </a:lnTo>
                          <a:lnTo>
                            <a:pt x="1176055" y="164111"/>
                          </a:lnTo>
                          <a:lnTo>
                            <a:pt x="1176202" y="164184"/>
                          </a:lnTo>
                          <a:lnTo>
                            <a:pt x="1176759" y="163931"/>
                          </a:lnTo>
                          <a:lnTo>
                            <a:pt x="1177464" y="163750"/>
                          </a:lnTo>
                          <a:lnTo>
                            <a:pt x="1178168" y="163569"/>
                          </a:lnTo>
                          <a:lnTo>
                            <a:pt x="1178872" y="163390"/>
                          </a:lnTo>
                          <a:lnTo>
                            <a:pt x="1179576" y="163209"/>
                          </a:lnTo>
                          <a:lnTo>
                            <a:pt x="1180180" y="163055"/>
                          </a:lnTo>
                          <a:lnTo>
                            <a:pt x="1180327" y="163128"/>
                          </a:lnTo>
                          <a:lnTo>
                            <a:pt x="1180884" y="162875"/>
                          </a:lnTo>
                          <a:lnTo>
                            <a:pt x="1181031" y="162948"/>
                          </a:lnTo>
                          <a:lnTo>
                            <a:pt x="1181589" y="162695"/>
                          </a:lnTo>
                          <a:lnTo>
                            <a:pt x="1181735" y="162768"/>
                          </a:lnTo>
                          <a:lnTo>
                            <a:pt x="1182293" y="162515"/>
                          </a:lnTo>
                          <a:lnTo>
                            <a:pt x="1182440" y="162588"/>
                          </a:lnTo>
                          <a:lnTo>
                            <a:pt x="1182997" y="162335"/>
                          </a:lnTo>
                          <a:lnTo>
                            <a:pt x="1183144" y="162409"/>
                          </a:lnTo>
                          <a:lnTo>
                            <a:pt x="1183702" y="162156"/>
                          </a:lnTo>
                          <a:lnTo>
                            <a:pt x="1184406" y="161976"/>
                          </a:lnTo>
                          <a:lnTo>
                            <a:pt x="1185110" y="161797"/>
                          </a:lnTo>
                          <a:lnTo>
                            <a:pt x="1185814" y="161618"/>
                          </a:lnTo>
                          <a:lnTo>
                            <a:pt x="1186519" y="161439"/>
                          </a:lnTo>
                          <a:lnTo>
                            <a:pt x="1187122" y="161285"/>
                          </a:lnTo>
                          <a:lnTo>
                            <a:pt x="1187269" y="161358"/>
                          </a:lnTo>
                          <a:lnTo>
                            <a:pt x="1187827" y="161106"/>
                          </a:lnTo>
                          <a:lnTo>
                            <a:pt x="1187973" y="161180"/>
                          </a:lnTo>
                          <a:lnTo>
                            <a:pt x="1188531" y="160927"/>
                          </a:lnTo>
                          <a:lnTo>
                            <a:pt x="1188678" y="161000"/>
                          </a:lnTo>
                          <a:lnTo>
                            <a:pt x="1189235" y="160748"/>
                          </a:lnTo>
                          <a:lnTo>
                            <a:pt x="1189382" y="160822"/>
                          </a:lnTo>
                          <a:lnTo>
                            <a:pt x="1189939" y="160570"/>
                          </a:lnTo>
                          <a:lnTo>
                            <a:pt x="1190086" y="160643"/>
                          </a:lnTo>
                          <a:lnTo>
                            <a:pt x="1190644" y="160392"/>
                          </a:lnTo>
                          <a:lnTo>
                            <a:pt x="1191348" y="160213"/>
                          </a:lnTo>
                          <a:lnTo>
                            <a:pt x="1192052" y="160035"/>
                          </a:lnTo>
                          <a:lnTo>
                            <a:pt x="1192757" y="159856"/>
                          </a:lnTo>
                          <a:lnTo>
                            <a:pt x="1193461" y="159678"/>
                          </a:lnTo>
                          <a:lnTo>
                            <a:pt x="1194065" y="159525"/>
                          </a:lnTo>
                          <a:lnTo>
                            <a:pt x="1194211" y="159599"/>
                          </a:lnTo>
                          <a:lnTo>
                            <a:pt x="1194769" y="159348"/>
                          </a:lnTo>
                          <a:lnTo>
                            <a:pt x="1194916" y="159421"/>
                          </a:lnTo>
                          <a:lnTo>
                            <a:pt x="1195473" y="159170"/>
                          </a:lnTo>
                          <a:lnTo>
                            <a:pt x="1195620" y="159244"/>
                          </a:lnTo>
                          <a:lnTo>
                            <a:pt x="1196178" y="158992"/>
                          </a:lnTo>
                          <a:lnTo>
                            <a:pt x="1196324" y="159066"/>
                          </a:lnTo>
                          <a:lnTo>
                            <a:pt x="1196882" y="158815"/>
                          </a:lnTo>
                          <a:lnTo>
                            <a:pt x="1197029" y="158888"/>
                          </a:lnTo>
                          <a:lnTo>
                            <a:pt x="1197586" y="158637"/>
                          </a:lnTo>
                          <a:lnTo>
                            <a:pt x="1198291" y="158460"/>
                          </a:lnTo>
                          <a:lnTo>
                            <a:pt x="1198995" y="158282"/>
                          </a:lnTo>
                          <a:lnTo>
                            <a:pt x="1199699" y="158105"/>
                          </a:lnTo>
                          <a:lnTo>
                            <a:pt x="1200403" y="157928"/>
                          </a:lnTo>
                          <a:lnTo>
                            <a:pt x="1201007" y="157776"/>
                          </a:lnTo>
                          <a:lnTo>
                            <a:pt x="1201154" y="157851"/>
                          </a:lnTo>
                          <a:lnTo>
                            <a:pt x="1201711" y="157599"/>
                          </a:lnTo>
                          <a:lnTo>
                            <a:pt x="1201858" y="157674"/>
                          </a:lnTo>
                          <a:lnTo>
                            <a:pt x="1202416" y="157423"/>
                          </a:lnTo>
                          <a:lnTo>
                            <a:pt x="1202563" y="157497"/>
                          </a:lnTo>
                          <a:lnTo>
                            <a:pt x="1203120" y="157246"/>
                          </a:lnTo>
                          <a:lnTo>
                            <a:pt x="1203267" y="157321"/>
                          </a:lnTo>
                          <a:lnTo>
                            <a:pt x="1203825" y="157070"/>
                          </a:lnTo>
                          <a:lnTo>
                            <a:pt x="1203971" y="157144"/>
                          </a:lnTo>
                          <a:lnTo>
                            <a:pt x="1204529" y="156893"/>
                          </a:lnTo>
                          <a:lnTo>
                            <a:pt x="1205233" y="156717"/>
                          </a:lnTo>
                          <a:lnTo>
                            <a:pt x="1205937" y="156540"/>
                          </a:lnTo>
                          <a:lnTo>
                            <a:pt x="1206642" y="156365"/>
                          </a:lnTo>
                          <a:lnTo>
                            <a:pt x="1207346" y="156188"/>
                          </a:lnTo>
                          <a:lnTo>
                            <a:pt x="1207950" y="156038"/>
                          </a:lnTo>
                          <a:lnTo>
                            <a:pt x="1208096" y="156112"/>
                          </a:lnTo>
                          <a:lnTo>
                            <a:pt x="1208654" y="155862"/>
                          </a:lnTo>
                          <a:lnTo>
                            <a:pt x="1208801" y="155936"/>
                          </a:lnTo>
                          <a:lnTo>
                            <a:pt x="1209358" y="155686"/>
                          </a:lnTo>
                          <a:lnTo>
                            <a:pt x="1209505" y="155760"/>
                          </a:lnTo>
                          <a:lnTo>
                            <a:pt x="1210063" y="155511"/>
                          </a:lnTo>
                          <a:lnTo>
                            <a:pt x="1210209" y="155585"/>
                          </a:lnTo>
                          <a:lnTo>
                            <a:pt x="1210767" y="155335"/>
                          </a:lnTo>
                          <a:lnTo>
                            <a:pt x="1210914" y="155409"/>
                          </a:lnTo>
                          <a:lnTo>
                            <a:pt x="1211471" y="155160"/>
                          </a:lnTo>
                          <a:lnTo>
                            <a:pt x="1212176" y="154984"/>
                          </a:lnTo>
                          <a:lnTo>
                            <a:pt x="1212880" y="154809"/>
                          </a:lnTo>
                          <a:lnTo>
                            <a:pt x="1213584" y="154634"/>
                          </a:lnTo>
                          <a:lnTo>
                            <a:pt x="1214289" y="154459"/>
                          </a:lnTo>
                          <a:lnTo>
                            <a:pt x="1214892" y="154309"/>
                          </a:lnTo>
                          <a:lnTo>
                            <a:pt x="1215039" y="154384"/>
                          </a:lnTo>
                          <a:lnTo>
                            <a:pt x="1215597" y="154134"/>
                          </a:lnTo>
                          <a:lnTo>
                            <a:pt x="1215744" y="154209"/>
                          </a:lnTo>
                          <a:lnTo>
                            <a:pt x="1216301" y="153959"/>
                          </a:lnTo>
                          <a:lnTo>
                            <a:pt x="1216448" y="154034"/>
                          </a:lnTo>
                          <a:lnTo>
                            <a:pt x="1217005" y="153785"/>
                          </a:lnTo>
                          <a:lnTo>
                            <a:pt x="1217152" y="153860"/>
                          </a:lnTo>
                          <a:lnTo>
                            <a:pt x="1217710" y="153610"/>
                          </a:lnTo>
                          <a:lnTo>
                            <a:pt x="1217857" y="153685"/>
                          </a:lnTo>
                          <a:lnTo>
                            <a:pt x="1218414" y="153435"/>
                          </a:lnTo>
                          <a:lnTo>
                            <a:pt x="1219118" y="153261"/>
                          </a:lnTo>
                          <a:lnTo>
                            <a:pt x="1219823" y="153087"/>
                          </a:lnTo>
                          <a:lnTo>
                            <a:pt x="1220527" y="152913"/>
                          </a:lnTo>
                          <a:lnTo>
                            <a:pt x="1221231" y="152739"/>
                          </a:lnTo>
                          <a:lnTo>
                            <a:pt x="1221835" y="152590"/>
                          </a:lnTo>
                          <a:lnTo>
                            <a:pt x="1221982" y="152666"/>
                          </a:lnTo>
                          <a:lnTo>
                            <a:pt x="1222539" y="152416"/>
                          </a:lnTo>
                          <a:lnTo>
                            <a:pt x="1222686" y="152491"/>
                          </a:lnTo>
                          <a:lnTo>
                            <a:pt x="1223244" y="152242"/>
                          </a:lnTo>
                          <a:lnTo>
                            <a:pt x="1223390" y="152318"/>
                          </a:lnTo>
                          <a:lnTo>
                            <a:pt x="1223948" y="152069"/>
                          </a:lnTo>
                          <a:lnTo>
                            <a:pt x="1224095" y="152144"/>
                          </a:lnTo>
                          <a:lnTo>
                            <a:pt x="1224652" y="151895"/>
                          </a:lnTo>
                          <a:lnTo>
                            <a:pt x="1224799" y="151971"/>
                          </a:lnTo>
                          <a:lnTo>
                            <a:pt x="1225357" y="151722"/>
                          </a:lnTo>
                          <a:lnTo>
                            <a:pt x="1226061" y="151549"/>
                          </a:lnTo>
                          <a:lnTo>
                            <a:pt x="1226765" y="151376"/>
                          </a:lnTo>
                          <a:lnTo>
                            <a:pt x="1227470" y="151203"/>
                          </a:lnTo>
                          <a:lnTo>
                            <a:pt x="1228174" y="151030"/>
                          </a:lnTo>
                          <a:lnTo>
                            <a:pt x="1228778" y="150881"/>
                          </a:lnTo>
                          <a:lnTo>
                            <a:pt x="1228924" y="150957"/>
                          </a:lnTo>
                          <a:lnTo>
                            <a:pt x="1229482" y="150708"/>
                          </a:lnTo>
                          <a:lnTo>
                            <a:pt x="1229629" y="150784"/>
                          </a:lnTo>
                          <a:lnTo>
                            <a:pt x="1230186" y="150536"/>
                          </a:lnTo>
                          <a:lnTo>
                            <a:pt x="1230333" y="150611"/>
                          </a:lnTo>
                          <a:lnTo>
                            <a:pt x="1230891" y="150363"/>
                          </a:lnTo>
                          <a:lnTo>
                            <a:pt x="1231037" y="150439"/>
                          </a:lnTo>
                          <a:lnTo>
                            <a:pt x="1231595" y="150190"/>
                          </a:lnTo>
                          <a:lnTo>
                            <a:pt x="1231742" y="150267"/>
                          </a:lnTo>
                          <a:lnTo>
                            <a:pt x="1232299" y="150019"/>
                          </a:lnTo>
                          <a:lnTo>
                            <a:pt x="1233004" y="149846"/>
                          </a:lnTo>
                          <a:lnTo>
                            <a:pt x="1233708" y="149674"/>
                          </a:lnTo>
                          <a:lnTo>
                            <a:pt x="1234412" y="149502"/>
                          </a:lnTo>
                          <a:lnTo>
                            <a:pt x="1235117" y="149329"/>
                          </a:lnTo>
                          <a:lnTo>
                            <a:pt x="1235720" y="149183"/>
                          </a:lnTo>
                          <a:lnTo>
                            <a:pt x="1235867" y="149259"/>
                          </a:lnTo>
                          <a:lnTo>
                            <a:pt x="1236425" y="149011"/>
                          </a:lnTo>
                          <a:lnTo>
                            <a:pt x="1236572" y="149087"/>
                          </a:lnTo>
                          <a:lnTo>
                            <a:pt x="1237129" y="148839"/>
                          </a:lnTo>
                          <a:lnTo>
                            <a:pt x="1237276" y="148915"/>
                          </a:lnTo>
                          <a:lnTo>
                            <a:pt x="1237833" y="148667"/>
                          </a:lnTo>
                          <a:lnTo>
                            <a:pt x="1237980" y="148744"/>
                          </a:lnTo>
                          <a:lnTo>
                            <a:pt x="1238538" y="148496"/>
                          </a:lnTo>
                          <a:lnTo>
                            <a:pt x="1238685" y="148572"/>
                          </a:lnTo>
                          <a:lnTo>
                            <a:pt x="1239242" y="148325"/>
                          </a:lnTo>
                          <a:lnTo>
                            <a:pt x="1239946" y="148153"/>
                          </a:lnTo>
                          <a:lnTo>
                            <a:pt x="1240651" y="147982"/>
                          </a:lnTo>
                          <a:lnTo>
                            <a:pt x="1241355" y="147811"/>
                          </a:lnTo>
                          <a:lnTo>
                            <a:pt x="1242060" y="147640"/>
                          </a:lnTo>
                          <a:lnTo>
                            <a:pt x="1242663" y="147493"/>
                          </a:lnTo>
                          <a:lnTo>
                            <a:pt x="1242810" y="147570"/>
                          </a:lnTo>
                          <a:lnTo>
                            <a:pt x="1243368" y="147323"/>
                          </a:lnTo>
                          <a:lnTo>
                            <a:pt x="1243515" y="147399"/>
                          </a:lnTo>
                          <a:lnTo>
                            <a:pt x="1244072" y="147152"/>
                          </a:lnTo>
                          <a:lnTo>
                            <a:pt x="1244219" y="147229"/>
                          </a:lnTo>
                          <a:lnTo>
                            <a:pt x="1244776" y="146981"/>
                          </a:lnTo>
                          <a:lnTo>
                            <a:pt x="1244923" y="147058"/>
                          </a:lnTo>
                          <a:lnTo>
                            <a:pt x="1245481" y="146811"/>
                          </a:lnTo>
                          <a:lnTo>
                            <a:pt x="1245628" y="146888"/>
                          </a:lnTo>
                          <a:lnTo>
                            <a:pt x="1246185" y="146640"/>
                          </a:lnTo>
                          <a:lnTo>
                            <a:pt x="1246889" y="146470"/>
                          </a:lnTo>
                          <a:lnTo>
                            <a:pt x="1247594" y="146300"/>
                          </a:lnTo>
                          <a:lnTo>
                            <a:pt x="1248298" y="146130"/>
                          </a:lnTo>
                          <a:lnTo>
                            <a:pt x="1249002" y="145960"/>
                          </a:lnTo>
                          <a:lnTo>
                            <a:pt x="1249606" y="145814"/>
                          </a:lnTo>
                          <a:lnTo>
                            <a:pt x="1249753" y="145892"/>
                          </a:lnTo>
                          <a:lnTo>
                            <a:pt x="1250311" y="145645"/>
                          </a:lnTo>
                          <a:lnTo>
                            <a:pt x="1250457" y="145721"/>
                          </a:lnTo>
                          <a:lnTo>
                            <a:pt x="1251015" y="145475"/>
                          </a:lnTo>
                          <a:lnTo>
                            <a:pt x="1251162" y="145552"/>
                          </a:lnTo>
                          <a:lnTo>
                            <a:pt x="1251719" y="145305"/>
                          </a:lnTo>
                          <a:lnTo>
                            <a:pt x="1251866" y="145382"/>
                          </a:lnTo>
                          <a:lnTo>
                            <a:pt x="1252424" y="145136"/>
                          </a:lnTo>
                          <a:lnTo>
                            <a:pt x="1252571" y="145213"/>
                          </a:lnTo>
                          <a:lnTo>
                            <a:pt x="1253128" y="144966"/>
                          </a:lnTo>
                          <a:lnTo>
                            <a:pt x="1253832" y="144797"/>
                          </a:lnTo>
                          <a:lnTo>
                            <a:pt x="1254537" y="144628"/>
                          </a:lnTo>
                          <a:lnTo>
                            <a:pt x="1255241" y="144459"/>
                          </a:lnTo>
                          <a:lnTo>
                            <a:pt x="1255945" y="144290"/>
                          </a:lnTo>
                          <a:lnTo>
                            <a:pt x="1256549" y="144145"/>
                          </a:lnTo>
                          <a:lnTo>
                            <a:pt x="1256696" y="144222"/>
                          </a:lnTo>
                          <a:lnTo>
                            <a:pt x="1257254" y="143976"/>
                          </a:lnTo>
                          <a:lnTo>
                            <a:pt x="1257400" y="144054"/>
                          </a:lnTo>
                          <a:lnTo>
                            <a:pt x="1257958" y="143807"/>
                          </a:lnTo>
                          <a:lnTo>
                            <a:pt x="1258105" y="143885"/>
                          </a:lnTo>
                          <a:lnTo>
                            <a:pt x="1258662" y="143639"/>
                          </a:lnTo>
                          <a:lnTo>
                            <a:pt x="1258809" y="143716"/>
                          </a:lnTo>
                          <a:lnTo>
                            <a:pt x="1259367" y="143470"/>
                          </a:lnTo>
                          <a:lnTo>
                            <a:pt x="1259513" y="143548"/>
                          </a:lnTo>
                          <a:lnTo>
                            <a:pt x="1260071" y="143302"/>
                          </a:lnTo>
                          <a:lnTo>
                            <a:pt x="1260775" y="143134"/>
                          </a:lnTo>
                          <a:lnTo>
                            <a:pt x="1261480" y="142965"/>
                          </a:lnTo>
                          <a:lnTo>
                            <a:pt x="1262184" y="142797"/>
                          </a:lnTo>
                          <a:lnTo>
                            <a:pt x="1262888" y="142629"/>
                          </a:lnTo>
                          <a:lnTo>
                            <a:pt x="1263492" y="142485"/>
                          </a:lnTo>
                          <a:lnTo>
                            <a:pt x="1263639" y="142563"/>
                          </a:lnTo>
                          <a:lnTo>
                            <a:pt x="1264196" y="142317"/>
                          </a:lnTo>
                          <a:lnTo>
                            <a:pt x="1264343" y="142395"/>
                          </a:lnTo>
                          <a:lnTo>
                            <a:pt x="1264901" y="142150"/>
                          </a:lnTo>
                          <a:lnTo>
                            <a:pt x="1265048" y="142228"/>
                          </a:lnTo>
                          <a:lnTo>
                            <a:pt x="1265605" y="141982"/>
                          </a:lnTo>
                          <a:lnTo>
                            <a:pt x="1265752" y="142060"/>
                          </a:lnTo>
                          <a:lnTo>
                            <a:pt x="1266310" y="141814"/>
                          </a:lnTo>
                          <a:lnTo>
                            <a:pt x="1266457" y="141893"/>
                          </a:lnTo>
                          <a:lnTo>
                            <a:pt x="1267014" y="141647"/>
                          </a:lnTo>
                          <a:lnTo>
                            <a:pt x="1267718" y="141479"/>
                          </a:lnTo>
                          <a:lnTo>
                            <a:pt x="1268423" y="141312"/>
                          </a:lnTo>
                          <a:lnTo>
                            <a:pt x="1269127" y="141145"/>
                          </a:lnTo>
                          <a:lnTo>
                            <a:pt x="1269832" y="140978"/>
                          </a:lnTo>
                          <a:lnTo>
                            <a:pt x="1270435" y="140835"/>
                          </a:lnTo>
                          <a:lnTo>
                            <a:pt x="1270582" y="140913"/>
                          </a:lnTo>
                          <a:lnTo>
                            <a:pt x="1271140" y="140668"/>
                          </a:lnTo>
                          <a:lnTo>
                            <a:pt x="1271287" y="140747"/>
                          </a:lnTo>
                          <a:lnTo>
                            <a:pt x="1271844" y="140501"/>
                          </a:lnTo>
                          <a:lnTo>
                            <a:pt x="1271991" y="140580"/>
                          </a:lnTo>
                          <a:lnTo>
                            <a:pt x="1272548" y="140335"/>
                          </a:lnTo>
                          <a:lnTo>
                            <a:pt x="1272695" y="140413"/>
                          </a:lnTo>
                          <a:lnTo>
                            <a:pt x="1273253" y="140168"/>
                          </a:lnTo>
                          <a:lnTo>
                            <a:pt x="1273400" y="140246"/>
                          </a:lnTo>
                          <a:lnTo>
                            <a:pt x="1273957" y="140002"/>
                          </a:lnTo>
                          <a:lnTo>
                            <a:pt x="1274662" y="139835"/>
                          </a:lnTo>
                          <a:lnTo>
                            <a:pt x="1275366" y="139669"/>
                          </a:lnTo>
                          <a:lnTo>
                            <a:pt x="1276070" y="139503"/>
                          </a:lnTo>
                          <a:lnTo>
                            <a:pt x="1276775" y="139337"/>
                          </a:lnTo>
                          <a:lnTo>
                            <a:pt x="1277378" y="139194"/>
                          </a:lnTo>
                          <a:lnTo>
                            <a:pt x="1277525" y="139273"/>
                          </a:lnTo>
                          <a:lnTo>
                            <a:pt x="1278083" y="139028"/>
                          </a:lnTo>
                          <a:lnTo>
                            <a:pt x="1278230" y="139107"/>
                          </a:lnTo>
                          <a:lnTo>
                            <a:pt x="1278787" y="138863"/>
                          </a:lnTo>
                          <a:lnTo>
                            <a:pt x="1278934" y="138941"/>
                          </a:lnTo>
                          <a:lnTo>
                            <a:pt x="1279492" y="138697"/>
                          </a:lnTo>
                          <a:lnTo>
                            <a:pt x="1279639" y="138776"/>
                          </a:lnTo>
                          <a:lnTo>
                            <a:pt x="1280196" y="138531"/>
                          </a:lnTo>
                          <a:lnTo>
                            <a:pt x="1280343" y="138610"/>
                          </a:lnTo>
                          <a:lnTo>
                            <a:pt x="1280900" y="138366"/>
                          </a:lnTo>
                          <a:lnTo>
                            <a:pt x="1281605" y="138200"/>
                          </a:lnTo>
                          <a:lnTo>
                            <a:pt x="1282309" y="138035"/>
                          </a:lnTo>
                          <a:lnTo>
                            <a:pt x="1283013" y="137870"/>
                          </a:lnTo>
                          <a:lnTo>
                            <a:pt x="1283718" y="137705"/>
                          </a:lnTo>
                          <a:lnTo>
                            <a:pt x="1284322" y="137563"/>
                          </a:lnTo>
                          <a:lnTo>
                            <a:pt x="1284468" y="137642"/>
                          </a:lnTo>
                          <a:lnTo>
                            <a:pt x="1285026" y="137398"/>
                          </a:lnTo>
                          <a:lnTo>
                            <a:pt x="1285173" y="137477"/>
                          </a:lnTo>
                          <a:lnTo>
                            <a:pt x="1285730" y="137233"/>
                          </a:lnTo>
                          <a:lnTo>
                            <a:pt x="1285877" y="137313"/>
                          </a:lnTo>
                          <a:lnTo>
                            <a:pt x="1286435" y="137068"/>
                          </a:lnTo>
                          <a:lnTo>
                            <a:pt x="1286582" y="137148"/>
                          </a:lnTo>
                          <a:lnTo>
                            <a:pt x="1287139" y="136904"/>
                          </a:lnTo>
                          <a:lnTo>
                            <a:pt x="1287286" y="136983"/>
                          </a:lnTo>
                          <a:lnTo>
                            <a:pt x="1287844" y="136739"/>
                          </a:lnTo>
                          <a:lnTo>
                            <a:pt x="1288548" y="136575"/>
                          </a:lnTo>
                          <a:lnTo>
                            <a:pt x="1289252" y="136410"/>
                          </a:lnTo>
                          <a:lnTo>
                            <a:pt x="1289957" y="136246"/>
                          </a:lnTo>
                          <a:lnTo>
                            <a:pt x="1290561" y="136105"/>
                          </a:lnTo>
                          <a:lnTo>
                            <a:pt x="1290707" y="136185"/>
                          </a:lnTo>
                          <a:lnTo>
                            <a:pt x="1291265" y="135941"/>
                          </a:lnTo>
                          <a:lnTo>
                            <a:pt x="1291412" y="136021"/>
                          </a:lnTo>
                          <a:lnTo>
                            <a:pt x="1291969" y="135777"/>
                          </a:lnTo>
                          <a:lnTo>
                            <a:pt x="1292116" y="135857"/>
                          </a:lnTo>
                          <a:lnTo>
                            <a:pt x="1292674" y="135614"/>
                          </a:lnTo>
                          <a:lnTo>
                            <a:pt x="1292820" y="135693"/>
                          </a:lnTo>
                          <a:lnTo>
                            <a:pt x="1293378" y="135450"/>
                          </a:lnTo>
                          <a:lnTo>
                            <a:pt x="1293525" y="135529"/>
                          </a:lnTo>
                          <a:lnTo>
                            <a:pt x="1294083" y="135286"/>
                          </a:lnTo>
                          <a:lnTo>
                            <a:pt x="1294229" y="135365"/>
                          </a:lnTo>
                          <a:lnTo>
                            <a:pt x="1294787" y="135122"/>
                          </a:lnTo>
                          <a:lnTo>
                            <a:pt x="1295491" y="134959"/>
                          </a:lnTo>
                          <a:lnTo>
                            <a:pt x="1296196" y="134795"/>
                          </a:lnTo>
                          <a:lnTo>
                            <a:pt x="1296900" y="134632"/>
                          </a:lnTo>
                          <a:lnTo>
                            <a:pt x="1297504" y="134492"/>
                          </a:lnTo>
                          <a:lnTo>
                            <a:pt x="1297651" y="134572"/>
                          </a:lnTo>
                          <a:lnTo>
                            <a:pt x="1298208" y="134329"/>
                          </a:lnTo>
                          <a:lnTo>
                            <a:pt x="1298355" y="134408"/>
                          </a:lnTo>
                          <a:lnTo>
                            <a:pt x="1298913" y="134165"/>
                          </a:lnTo>
                          <a:lnTo>
                            <a:pt x="1299060" y="134246"/>
                          </a:lnTo>
                          <a:lnTo>
                            <a:pt x="1299617" y="134003"/>
                          </a:lnTo>
                          <a:lnTo>
                            <a:pt x="1299764" y="134083"/>
                          </a:lnTo>
                          <a:lnTo>
                            <a:pt x="1300321" y="133840"/>
                          </a:lnTo>
                          <a:lnTo>
                            <a:pt x="1300468" y="133920"/>
                          </a:lnTo>
                          <a:lnTo>
                            <a:pt x="1301026" y="133677"/>
                          </a:lnTo>
                          <a:lnTo>
                            <a:pt x="1301173" y="133757"/>
                          </a:lnTo>
                          <a:lnTo>
                            <a:pt x="1301730" y="133515"/>
                          </a:lnTo>
                          <a:lnTo>
                            <a:pt x="1302435" y="133352"/>
                          </a:lnTo>
                          <a:lnTo>
                            <a:pt x="1303139" y="133190"/>
                          </a:lnTo>
                          <a:lnTo>
                            <a:pt x="1303844" y="133027"/>
                          </a:lnTo>
                          <a:lnTo>
                            <a:pt x="1304447" y="132888"/>
                          </a:lnTo>
                          <a:lnTo>
                            <a:pt x="1304594" y="132968"/>
                          </a:lnTo>
                          <a:lnTo>
                            <a:pt x="1305152" y="132725"/>
                          </a:lnTo>
                          <a:lnTo>
                            <a:pt x="1305299" y="132806"/>
                          </a:lnTo>
                          <a:lnTo>
                            <a:pt x="1305856" y="132564"/>
                          </a:lnTo>
                          <a:lnTo>
                            <a:pt x="1306003" y="132644"/>
                          </a:lnTo>
                          <a:lnTo>
                            <a:pt x="1306560" y="132402"/>
                          </a:lnTo>
                          <a:lnTo>
                            <a:pt x="1306707" y="132482"/>
                          </a:lnTo>
                          <a:lnTo>
                            <a:pt x="1307265" y="132239"/>
                          </a:lnTo>
                          <a:lnTo>
                            <a:pt x="1307412" y="132320"/>
                          </a:lnTo>
                          <a:lnTo>
                            <a:pt x="1307969" y="132078"/>
                          </a:lnTo>
                          <a:lnTo>
                            <a:pt x="1308116" y="132158"/>
                          </a:lnTo>
                          <a:lnTo>
                            <a:pt x="1308674" y="131916"/>
                          </a:lnTo>
                          <a:lnTo>
                            <a:pt x="1309378" y="131754"/>
                          </a:lnTo>
                          <a:lnTo>
                            <a:pt x="1310083" y="131592"/>
                          </a:lnTo>
                          <a:lnTo>
                            <a:pt x="1310787" y="131431"/>
                          </a:lnTo>
                          <a:lnTo>
                            <a:pt x="1311391" y="131293"/>
                          </a:lnTo>
                          <a:lnTo>
                            <a:pt x="1311538" y="131373"/>
                          </a:lnTo>
                          <a:lnTo>
                            <a:pt x="1312095" y="131131"/>
                          </a:lnTo>
                          <a:lnTo>
                            <a:pt x="1312242" y="131212"/>
                          </a:lnTo>
                          <a:lnTo>
                            <a:pt x="1312800" y="130970"/>
                          </a:lnTo>
                          <a:lnTo>
                            <a:pt x="1312946" y="131051"/>
                          </a:lnTo>
                          <a:lnTo>
                            <a:pt x="1313504" y="130809"/>
                          </a:lnTo>
                          <a:lnTo>
                            <a:pt x="1313651" y="130890"/>
                          </a:lnTo>
                          <a:lnTo>
                            <a:pt x="1314208" y="130648"/>
                          </a:lnTo>
                          <a:lnTo>
                            <a:pt x="1314355" y="130729"/>
                          </a:lnTo>
                          <a:lnTo>
                            <a:pt x="1314913" y="130487"/>
                          </a:lnTo>
                          <a:lnTo>
                            <a:pt x="1315060" y="130568"/>
                          </a:lnTo>
                          <a:lnTo>
                            <a:pt x="1315617" y="130326"/>
                          </a:lnTo>
                          <a:lnTo>
                            <a:pt x="1316322" y="130166"/>
                          </a:lnTo>
                          <a:lnTo>
                            <a:pt x="1317026" y="130005"/>
                          </a:lnTo>
                          <a:lnTo>
                            <a:pt x="1317730" y="129844"/>
                          </a:lnTo>
                          <a:lnTo>
                            <a:pt x="1318334" y="129707"/>
                          </a:lnTo>
                          <a:lnTo>
                            <a:pt x="1318481" y="129788"/>
                          </a:lnTo>
                          <a:lnTo>
                            <a:pt x="1319039" y="129547"/>
                          </a:lnTo>
                          <a:lnTo>
                            <a:pt x="1319186" y="129628"/>
                          </a:lnTo>
                          <a:lnTo>
                            <a:pt x="1319743" y="129386"/>
                          </a:lnTo>
                          <a:lnTo>
                            <a:pt x="1319890" y="129467"/>
                          </a:lnTo>
                          <a:lnTo>
                            <a:pt x="1320448" y="129226"/>
                          </a:lnTo>
                          <a:lnTo>
                            <a:pt x="1320594" y="129307"/>
                          </a:lnTo>
                          <a:lnTo>
                            <a:pt x="1321152" y="129066"/>
                          </a:lnTo>
                          <a:lnTo>
                            <a:pt x="1321299" y="129147"/>
                          </a:lnTo>
                          <a:lnTo>
                            <a:pt x="1321856" y="128906"/>
                          </a:lnTo>
                          <a:lnTo>
                            <a:pt x="1322003" y="128987"/>
                          </a:lnTo>
                          <a:lnTo>
                            <a:pt x="1322561" y="128746"/>
                          </a:lnTo>
                          <a:lnTo>
                            <a:pt x="1323265" y="128586"/>
                          </a:lnTo>
                          <a:lnTo>
                            <a:pt x="1323970" y="128426"/>
                          </a:lnTo>
                          <a:lnTo>
                            <a:pt x="1324674" y="128267"/>
                          </a:lnTo>
                          <a:lnTo>
                            <a:pt x="1325278" y="128131"/>
                          </a:lnTo>
                          <a:lnTo>
                            <a:pt x="1325425" y="128212"/>
                          </a:lnTo>
                          <a:lnTo>
                            <a:pt x="1325982" y="127971"/>
                          </a:lnTo>
                          <a:lnTo>
                            <a:pt x="1326129" y="128052"/>
                          </a:lnTo>
                          <a:lnTo>
                            <a:pt x="1326687" y="127811"/>
                          </a:lnTo>
                          <a:lnTo>
                            <a:pt x="1326834" y="127893"/>
                          </a:lnTo>
                          <a:lnTo>
                            <a:pt x="1327391" y="127652"/>
                          </a:lnTo>
                          <a:lnTo>
                            <a:pt x="1327538" y="127733"/>
                          </a:lnTo>
                          <a:lnTo>
                            <a:pt x="1328095" y="127493"/>
                          </a:lnTo>
                          <a:lnTo>
                            <a:pt x="1328242" y="127575"/>
                          </a:lnTo>
                          <a:lnTo>
                            <a:pt x="1328800" y="127334"/>
                          </a:lnTo>
                          <a:lnTo>
                            <a:pt x="1329504" y="127175"/>
                          </a:lnTo>
                          <a:lnTo>
                            <a:pt x="1330209" y="127016"/>
                          </a:lnTo>
                          <a:lnTo>
                            <a:pt x="1330913" y="126857"/>
                          </a:lnTo>
                          <a:lnTo>
                            <a:pt x="1331618" y="126698"/>
                          </a:lnTo>
                          <a:lnTo>
                            <a:pt x="1332221" y="126562"/>
                          </a:lnTo>
                          <a:lnTo>
                            <a:pt x="1332368" y="126644"/>
                          </a:lnTo>
                          <a:lnTo>
                            <a:pt x="1332926" y="126404"/>
                          </a:lnTo>
                          <a:lnTo>
                            <a:pt x="1333073" y="126486"/>
                          </a:lnTo>
                          <a:lnTo>
                            <a:pt x="1333630" y="126245"/>
                          </a:lnTo>
                          <a:lnTo>
                            <a:pt x="1333777" y="126327"/>
                          </a:lnTo>
                          <a:lnTo>
                            <a:pt x="1334335" y="126087"/>
                          </a:lnTo>
                          <a:lnTo>
                            <a:pt x="1334482" y="126169"/>
                          </a:lnTo>
                          <a:lnTo>
                            <a:pt x="1335039" y="125929"/>
                          </a:lnTo>
                          <a:lnTo>
                            <a:pt x="1335186" y="126011"/>
                          </a:lnTo>
                          <a:lnTo>
                            <a:pt x="1335744" y="125771"/>
                          </a:lnTo>
                          <a:lnTo>
                            <a:pt x="1336448" y="125613"/>
                          </a:lnTo>
                          <a:lnTo>
                            <a:pt x="1337152" y="125455"/>
                          </a:lnTo>
                          <a:lnTo>
                            <a:pt x="1337857" y="125297"/>
                          </a:lnTo>
                          <a:lnTo>
                            <a:pt x="1338561" y="125139"/>
                          </a:lnTo>
                          <a:lnTo>
                            <a:pt x="1339165" y="125004"/>
                          </a:lnTo>
                          <a:lnTo>
                            <a:pt x="1339312" y="125086"/>
                          </a:lnTo>
                          <a:lnTo>
                            <a:pt x="1339869" y="124846"/>
                          </a:lnTo>
                          <a:lnTo>
                            <a:pt x="1340016" y="124928"/>
                          </a:lnTo>
                          <a:lnTo>
                            <a:pt x="1340574" y="124689"/>
                          </a:lnTo>
                          <a:lnTo>
                            <a:pt x="1340721" y="124771"/>
                          </a:lnTo>
                          <a:lnTo>
                            <a:pt x="1341279" y="124531"/>
                          </a:lnTo>
                          <a:lnTo>
                            <a:pt x="1341425" y="124614"/>
                          </a:lnTo>
                          <a:lnTo>
                            <a:pt x="1341983" y="124374"/>
                          </a:lnTo>
                          <a:lnTo>
                            <a:pt x="1342130" y="124456"/>
                          </a:lnTo>
                          <a:lnTo>
                            <a:pt x="1342687" y="124216"/>
                          </a:lnTo>
                          <a:lnTo>
                            <a:pt x="1343392" y="124059"/>
                          </a:lnTo>
                          <a:lnTo>
                            <a:pt x="1344096" y="123902"/>
                          </a:lnTo>
                          <a:lnTo>
                            <a:pt x="1344801" y="123745"/>
                          </a:lnTo>
                          <a:lnTo>
                            <a:pt x="1345505" y="123588"/>
                          </a:lnTo>
                          <a:lnTo>
                            <a:pt x="1346109" y="123454"/>
                          </a:lnTo>
                          <a:lnTo>
                            <a:pt x="1346256" y="123536"/>
                          </a:lnTo>
                          <a:lnTo>
                            <a:pt x="1346813" y="123297"/>
                          </a:lnTo>
                          <a:lnTo>
                            <a:pt x="1346960" y="123380"/>
                          </a:lnTo>
                          <a:lnTo>
                            <a:pt x="1347518" y="123140"/>
                          </a:lnTo>
                          <a:lnTo>
                            <a:pt x="1347665" y="123223"/>
                          </a:lnTo>
                          <a:lnTo>
                            <a:pt x="1348222" y="122984"/>
                          </a:lnTo>
                          <a:lnTo>
                            <a:pt x="1348369" y="123066"/>
                          </a:lnTo>
                          <a:lnTo>
                            <a:pt x="1348927" y="122827"/>
                          </a:lnTo>
                          <a:lnTo>
                            <a:pt x="1349074" y="122910"/>
                          </a:lnTo>
                          <a:lnTo>
                            <a:pt x="1349631" y="122671"/>
                          </a:lnTo>
                          <a:lnTo>
                            <a:pt x="1350336" y="122515"/>
                          </a:lnTo>
                          <a:lnTo>
                            <a:pt x="1351040" y="122359"/>
                          </a:lnTo>
                          <a:lnTo>
                            <a:pt x="1351744" y="122203"/>
                          </a:lnTo>
                          <a:lnTo>
                            <a:pt x="1352449" y="122047"/>
                          </a:lnTo>
                          <a:lnTo>
                            <a:pt x="1353053" y="121913"/>
                          </a:lnTo>
                          <a:lnTo>
                            <a:pt x="1353200" y="121996"/>
                          </a:lnTo>
                          <a:lnTo>
                            <a:pt x="1353757" y="121757"/>
                          </a:lnTo>
                          <a:lnTo>
                            <a:pt x="1353904" y="121840"/>
                          </a:lnTo>
                          <a:lnTo>
                            <a:pt x="1354462" y="121601"/>
                          </a:lnTo>
                          <a:lnTo>
                            <a:pt x="1354608" y="121684"/>
                          </a:lnTo>
                          <a:lnTo>
                            <a:pt x="1355166" y="121445"/>
                          </a:lnTo>
                          <a:lnTo>
                            <a:pt x="1355313" y="121528"/>
                          </a:lnTo>
                          <a:lnTo>
                            <a:pt x="1355871" y="121290"/>
                          </a:lnTo>
                          <a:lnTo>
                            <a:pt x="1356017" y="121373"/>
                          </a:lnTo>
                          <a:lnTo>
                            <a:pt x="1356575" y="121135"/>
                          </a:lnTo>
                          <a:lnTo>
                            <a:pt x="1357279" y="120979"/>
                          </a:lnTo>
                          <a:lnTo>
                            <a:pt x="1357984" y="120824"/>
                          </a:lnTo>
                          <a:lnTo>
                            <a:pt x="1358688" y="120669"/>
                          </a:lnTo>
                          <a:lnTo>
                            <a:pt x="1359393" y="120513"/>
                          </a:lnTo>
                          <a:lnTo>
                            <a:pt x="1359997" y="120381"/>
                          </a:lnTo>
                          <a:lnTo>
                            <a:pt x="1360144" y="120464"/>
                          </a:lnTo>
                          <a:lnTo>
                            <a:pt x="1360701" y="120225"/>
                          </a:lnTo>
                          <a:lnTo>
                            <a:pt x="1360848" y="120309"/>
                          </a:lnTo>
                          <a:lnTo>
                            <a:pt x="1361405" y="120071"/>
                          </a:lnTo>
                          <a:lnTo>
                            <a:pt x="1361552" y="120154"/>
                          </a:lnTo>
                          <a:lnTo>
                            <a:pt x="1362110" y="119916"/>
                          </a:lnTo>
                          <a:lnTo>
                            <a:pt x="1362257" y="119999"/>
                          </a:lnTo>
                          <a:lnTo>
                            <a:pt x="1362814" y="119761"/>
                          </a:lnTo>
                          <a:lnTo>
                            <a:pt x="1362961" y="119845"/>
                          </a:lnTo>
                          <a:lnTo>
                            <a:pt x="1363519" y="119606"/>
                          </a:lnTo>
                          <a:lnTo>
                            <a:pt x="1364223" y="119452"/>
                          </a:lnTo>
                          <a:lnTo>
                            <a:pt x="1364928" y="119297"/>
                          </a:lnTo>
                          <a:lnTo>
                            <a:pt x="1365632" y="119143"/>
                          </a:lnTo>
                          <a:lnTo>
                            <a:pt x="1366337" y="118989"/>
                          </a:lnTo>
                          <a:lnTo>
                            <a:pt x="1366941" y="118857"/>
                          </a:lnTo>
                          <a:lnTo>
                            <a:pt x="1367087" y="118941"/>
                          </a:lnTo>
                          <a:lnTo>
                            <a:pt x="1367645" y="118703"/>
                          </a:lnTo>
                          <a:lnTo>
                            <a:pt x="1367792" y="118786"/>
                          </a:lnTo>
                          <a:lnTo>
                            <a:pt x="1368349" y="118549"/>
                          </a:lnTo>
                          <a:lnTo>
                            <a:pt x="1368496" y="118632"/>
                          </a:lnTo>
                          <a:lnTo>
                            <a:pt x="1369054" y="118395"/>
                          </a:lnTo>
                          <a:lnTo>
                            <a:pt x="1369201" y="118479"/>
                          </a:lnTo>
                          <a:lnTo>
                            <a:pt x="1369758" y="118241"/>
                          </a:lnTo>
                          <a:lnTo>
                            <a:pt x="1369905" y="118325"/>
                          </a:lnTo>
                          <a:lnTo>
                            <a:pt x="1370463" y="118087"/>
                          </a:lnTo>
                          <a:lnTo>
                            <a:pt x="1371167" y="117933"/>
                          </a:lnTo>
                          <a:lnTo>
                            <a:pt x="1371872" y="117780"/>
                          </a:lnTo>
                          <a:lnTo>
                            <a:pt x="1372576" y="117627"/>
                          </a:lnTo>
                          <a:lnTo>
                            <a:pt x="1373180" y="117495"/>
                          </a:lnTo>
                          <a:lnTo>
                            <a:pt x="1373327" y="117579"/>
                          </a:lnTo>
                          <a:lnTo>
                            <a:pt x="1373884" y="117342"/>
                          </a:lnTo>
                          <a:lnTo>
                            <a:pt x="1374031" y="117426"/>
                          </a:lnTo>
                          <a:lnTo>
                            <a:pt x="1374589" y="117189"/>
                          </a:lnTo>
                          <a:lnTo>
                            <a:pt x="1374736" y="117273"/>
                          </a:lnTo>
                          <a:lnTo>
                            <a:pt x="1375293" y="117036"/>
                          </a:lnTo>
                          <a:lnTo>
                            <a:pt x="1375440" y="117120"/>
                          </a:lnTo>
                          <a:lnTo>
                            <a:pt x="1375998" y="116882"/>
                          </a:lnTo>
                          <a:lnTo>
                            <a:pt x="1376145" y="116967"/>
                          </a:lnTo>
                          <a:lnTo>
                            <a:pt x="1376702" y="116729"/>
                          </a:lnTo>
                          <a:lnTo>
                            <a:pt x="1376849" y="116814"/>
                          </a:lnTo>
                          <a:lnTo>
                            <a:pt x="1377407" y="116576"/>
                          </a:lnTo>
                          <a:lnTo>
                            <a:pt x="1378111" y="116424"/>
                          </a:lnTo>
                          <a:lnTo>
                            <a:pt x="1378816" y="116271"/>
                          </a:lnTo>
                          <a:lnTo>
                            <a:pt x="1379520" y="116118"/>
                          </a:lnTo>
                          <a:lnTo>
                            <a:pt x="1380124" y="115988"/>
                          </a:lnTo>
                          <a:lnTo>
                            <a:pt x="1380271" y="116072"/>
                          </a:lnTo>
                          <a:lnTo>
                            <a:pt x="1380828" y="115835"/>
                          </a:lnTo>
                          <a:lnTo>
                            <a:pt x="1380975" y="115920"/>
                          </a:lnTo>
                          <a:lnTo>
                            <a:pt x="1381533" y="115683"/>
                          </a:lnTo>
                          <a:lnTo>
                            <a:pt x="1381680" y="115767"/>
                          </a:lnTo>
                          <a:lnTo>
                            <a:pt x="1382237" y="115531"/>
                          </a:lnTo>
                          <a:lnTo>
                            <a:pt x="1382384" y="115615"/>
                          </a:lnTo>
                          <a:lnTo>
                            <a:pt x="1382942" y="115379"/>
                          </a:lnTo>
                          <a:lnTo>
                            <a:pt x="1383089" y="115463"/>
                          </a:lnTo>
                          <a:lnTo>
                            <a:pt x="1383646" y="115227"/>
                          </a:lnTo>
                          <a:lnTo>
                            <a:pt x="1383793" y="115311"/>
                          </a:lnTo>
                          <a:lnTo>
                            <a:pt x="1384351" y="115075"/>
                          </a:lnTo>
                          <a:lnTo>
                            <a:pt x="1385055" y="114923"/>
                          </a:lnTo>
                          <a:lnTo>
                            <a:pt x="1385760" y="114771"/>
                          </a:lnTo>
                          <a:lnTo>
                            <a:pt x="1386464" y="114619"/>
                          </a:lnTo>
                          <a:lnTo>
                            <a:pt x="1387068" y="114489"/>
                          </a:lnTo>
                          <a:lnTo>
                            <a:pt x="1387215" y="114573"/>
                          </a:lnTo>
                          <a:lnTo>
                            <a:pt x="1387773" y="114337"/>
                          </a:lnTo>
                          <a:lnTo>
                            <a:pt x="1387919" y="114422"/>
                          </a:lnTo>
                          <a:lnTo>
                            <a:pt x="1388477" y="114186"/>
                          </a:lnTo>
                          <a:lnTo>
                            <a:pt x="1388624" y="114271"/>
                          </a:lnTo>
                          <a:lnTo>
                            <a:pt x="1389181" y="114035"/>
                          </a:lnTo>
                          <a:lnTo>
                            <a:pt x="1389328" y="114119"/>
                          </a:lnTo>
                          <a:lnTo>
                            <a:pt x="1389886" y="113883"/>
                          </a:lnTo>
                          <a:lnTo>
                            <a:pt x="1390033" y="113968"/>
                          </a:lnTo>
                          <a:lnTo>
                            <a:pt x="1390591" y="113732"/>
                          </a:lnTo>
                          <a:lnTo>
                            <a:pt x="1390737" y="113817"/>
                          </a:lnTo>
                          <a:lnTo>
                            <a:pt x="1391295" y="113580"/>
                          </a:lnTo>
                          <a:lnTo>
                            <a:pt x="1391999" y="113430"/>
                          </a:lnTo>
                          <a:lnTo>
                            <a:pt x="1392704" y="113279"/>
                          </a:lnTo>
                          <a:lnTo>
                            <a:pt x="1393408" y="113128"/>
                          </a:lnTo>
                          <a:lnTo>
                            <a:pt x="1394012" y="112998"/>
                          </a:lnTo>
                          <a:lnTo>
                            <a:pt x="1394159" y="113084"/>
                          </a:lnTo>
                          <a:lnTo>
                            <a:pt x="1394717" y="112848"/>
                          </a:lnTo>
                          <a:lnTo>
                            <a:pt x="1394864" y="112933"/>
                          </a:lnTo>
                          <a:lnTo>
                            <a:pt x="1395421" y="112697"/>
                          </a:lnTo>
                          <a:lnTo>
                            <a:pt x="1395568" y="112782"/>
                          </a:lnTo>
                          <a:lnTo>
                            <a:pt x="1396126" y="112547"/>
                          </a:lnTo>
                          <a:lnTo>
                            <a:pt x="1396273" y="112631"/>
                          </a:lnTo>
                          <a:lnTo>
                            <a:pt x="1396830" y="112396"/>
                          </a:lnTo>
                          <a:lnTo>
                            <a:pt x="1396977" y="112481"/>
                          </a:lnTo>
                          <a:lnTo>
                            <a:pt x="1397535" y="112246"/>
                          </a:lnTo>
                          <a:lnTo>
                            <a:pt x="1398239" y="112095"/>
                          </a:lnTo>
                          <a:lnTo>
                            <a:pt x="1398943" y="111945"/>
                          </a:lnTo>
                          <a:lnTo>
                            <a:pt x="1399648" y="111795"/>
                          </a:lnTo>
                          <a:lnTo>
                            <a:pt x="1400352" y="111645"/>
                          </a:lnTo>
                          <a:lnTo>
                            <a:pt x="1400956" y="111517"/>
                          </a:lnTo>
                          <a:lnTo>
                            <a:pt x="1401103" y="111602"/>
                          </a:lnTo>
                          <a:lnTo>
                            <a:pt x="1401661" y="111366"/>
                          </a:lnTo>
                          <a:lnTo>
                            <a:pt x="1401808" y="111452"/>
                          </a:lnTo>
                          <a:lnTo>
                            <a:pt x="1402365" y="111217"/>
                          </a:lnTo>
                          <a:lnTo>
                            <a:pt x="1402512" y="111302"/>
                          </a:lnTo>
                          <a:lnTo>
                            <a:pt x="1403070" y="111067"/>
                          </a:lnTo>
                          <a:lnTo>
                            <a:pt x="1403217" y="111153"/>
                          </a:lnTo>
                          <a:lnTo>
                            <a:pt x="1403774" y="110918"/>
                          </a:lnTo>
                          <a:lnTo>
                            <a:pt x="1403921" y="111003"/>
                          </a:lnTo>
                          <a:lnTo>
                            <a:pt x="1404479" y="110768"/>
                          </a:lnTo>
                          <a:lnTo>
                            <a:pt x="1405183" y="110618"/>
                          </a:lnTo>
                          <a:lnTo>
                            <a:pt x="1405888" y="110469"/>
                          </a:lnTo>
                          <a:lnTo>
                            <a:pt x="1406592" y="110320"/>
                          </a:lnTo>
                          <a:lnTo>
                            <a:pt x="1407297" y="110170"/>
                          </a:lnTo>
                          <a:lnTo>
                            <a:pt x="1407901" y="110043"/>
                          </a:lnTo>
                          <a:lnTo>
                            <a:pt x="1408048" y="110128"/>
                          </a:lnTo>
                          <a:lnTo>
                            <a:pt x="1408605" y="109894"/>
                          </a:lnTo>
                          <a:lnTo>
                            <a:pt x="1408752" y="109979"/>
                          </a:lnTo>
                          <a:lnTo>
                            <a:pt x="1409310" y="109745"/>
                          </a:lnTo>
                          <a:lnTo>
                            <a:pt x="1409457" y="109831"/>
                          </a:lnTo>
                          <a:lnTo>
                            <a:pt x="1410014" y="109596"/>
                          </a:lnTo>
                          <a:lnTo>
                            <a:pt x="1410161" y="109682"/>
                          </a:lnTo>
                          <a:lnTo>
                            <a:pt x="1410719" y="109447"/>
                          </a:lnTo>
                          <a:lnTo>
                            <a:pt x="1410866" y="109533"/>
                          </a:lnTo>
                          <a:lnTo>
                            <a:pt x="1411423" y="109299"/>
                          </a:lnTo>
                          <a:lnTo>
                            <a:pt x="1412128" y="109150"/>
                          </a:lnTo>
                          <a:lnTo>
                            <a:pt x="1412832" y="109001"/>
                          </a:lnTo>
                          <a:lnTo>
                            <a:pt x="1413537" y="108853"/>
                          </a:lnTo>
                          <a:lnTo>
                            <a:pt x="1414241" y="108705"/>
                          </a:lnTo>
                          <a:lnTo>
                            <a:pt x="1414845" y="108577"/>
                          </a:lnTo>
                          <a:lnTo>
                            <a:pt x="1414992" y="108663"/>
                          </a:lnTo>
                          <a:lnTo>
                            <a:pt x="1415549" y="108429"/>
                          </a:lnTo>
                          <a:lnTo>
                            <a:pt x="1415696" y="108515"/>
                          </a:lnTo>
                          <a:lnTo>
                            <a:pt x="1416254" y="108281"/>
                          </a:lnTo>
                          <a:lnTo>
                            <a:pt x="1416401" y="108367"/>
                          </a:lnTo>
                          <a:lnTo>
                            <a:pt x="1416958" y="108133"/>
                          </a:lnTo>
                          <a:lnTo>
                            <a:pt x="1417105" y="108219"/>
                          </a:lnTo>
                          <a:lnTo>
                            <a:pt x="1417663" y="107985"/>
                          </a:lnTo>
                          <a:lnTo>
                            <a:pt x="1417810" y="108071"/>
                          </a:lnTo>
                          <a:lnTo>
                            <a:pt x="1418368" y="107837"/>
                          </a:lnTo>
                          <a:lnTo>
                            <a:pt x="1419072" y="107690"/>
                          </a:lnTo>
                          <a:lnTo>
                            <a:pt x="1419776" y="107542"/>
                          </a:lnTo>
                          <a:lnTo>
                            <a:pt x="1420481" y="107394"/>
                          </a:lnTo>
                          <a:lnTo>
                            <a:pt x="1421085" y="107267"/>
                          </a:lnTo>
                          <a:lnTo>
                            <a:pt x="1421232" y="107354"/>
                          </a:lnTo>
                          <a:lnTo>
                            <a:pt x="1421789" y="107120"/>
                          </a:lnTo>
                          <a:lnTo>
                            <a:pt x="1421936" y="107206"/>
                          </a:lnTo>
                          <a:lnTo>
                            <a:pt x="1422494" y="106973"/>
                          </a:lnTo>
                          <a:lnTo>
                            <a:pt x="1422641" y="107059"/>
                          </a:lnTo>
                          <a:lnTo>
                            <a:pt x="1423198" y="106825"/>
                          </a:lnTo>
                          <a:lnTo>
                            <a:pt x="1423345" y="106912"/>
                          </a:lnTo>
                          <a:lnTo>
                            <a:pt x="1423903" y="106678"/>
                          </a:lnTo>
                          <a:lnTo>
                            <a:pt x="1424050" y="106765"/>
                          </a:lnTo>
                          <a:lnTo>
                            <a:pt x="1424607" y="106531"/>
                          </a:lnTo>
                          <a:lnTo>
                            <a:pt x="1424754" y="106618"/>
                          </a:lnTo>
                          <a:lnTo>
                            <a:pt x="1425312" y="106384"/>
                          </a:lnTo>
                          <a:lnTo>
                            <a:pt x="1426016" y="106237"/>
                          </a:lnTo>
                          <a:lnTo>
                            <a:pt x="1426721" y="106090"/>
                          </a:lnTo>
                          <a:lnTo>
                            <a:pt x="1427425" y="105943"/>
                          </a:lnTo>
                          <a:lnTo>
                            <a:pt x="1428029" y="105818"/>
                          </a:lnTo>
                          <a:lnTo>
                            <a:pt x="1428176" y="105904"/>
                          </a:lnTo>
                          <a:lnTo>
                            <a:pt x="1428734" y="105671"/>
                          </a:lnTo>
                          <a:lnTo>
                            <a:pt x="1428881" y="105758"/>
                          </a:lnTo>
                          <a:lnTo>
                            <a:pt x="1429438" y="105524"/>
                          </a:lnTo>
                          <a:lnTo>
                            <a:pt x="1429585" y="105611"/>
                          </a:lnTo>
                          <a:lnTo>
                            <a:pt x="1430143" y="105378"/>
                          </a:lnTo>
                          <a:lnTo>
                            <a:pt x="1430290" y="105465"/>
                          </a:lnTo>
                          <a:lnTo>
                            <a:pt x="1430847" y="105231"/>
                          </a:lnTo>
                          <a:lnTo>
                            <a:pt x="1430994" y="105319"/>
                          </a:lnTo>
                          <a:lnTo>
                            <a:pt x="1431552" y="105085"/>
                          </a:lnTo>
                          <a:lnTo>
                            <a:pt x="1431699" y="105172"/>
                          </a:lnTo>
                          <a:lnTo>
                            <a:pt x="1432256" y="104939"/>
                          </a:lnTo>
                          <a:lnTo>
                            <a:pt x="1432961" y="104793"/>
                          </a:lnTo>
                          <a:lnTo>
                            <a:pt x="1433665" y="104647"/>
                          </a:lnTo>
                          <a:lnTo>
                            <a:pt x="1434370" y="104501"/>
                          </a:lnTo>
                          <a:lnTo>
                            <a:pt x="1434974" y="104376"/>
                          </a:lnTo>
                          <a:lnTo>
                            <a:pt x="1435121" y="104463"/>
                          </a:lnTo>
                          <a:lnTo>
                            <a:pt x="1435678" y="104230"/>
                          </a:lnTo>
                          <a:lnTo>
                            <a:pt x="1435825" y="104317"/>
                          </a:lnTo>
                          <a:lnTo>
                            <a:pt x="1436383" y="104084"/>
                          </a:lnTo>
                          <a:lnTo>
                            <a:pt x="1436530" y="104171"/>
                          </a:lnTo>
                          <a:lnTo>
                            <a:pt x="1437087" y="103939"/>
                          </a:lnTo>
                          <a:lnTo>
                            <a:pt x="1437234" y="104026"/>
                          </a:lnTo>
                          <a:lnTo>
                            <a:pt x="1437792" y="103793"/>
                          </a:lnTo>
                          <a:lnTo>
                            <a:pt x="1437939" y="103880"/>
                          </a:lnTo>
                          <a:lnTo>
                            <a:pt x="1438496" y="103647"/>
                          </a:lnTo>
                          <a:lnTo>
                            <a:pt x="1439201" y="103502"/>
                          </a:lnTo>
                          <a:lnTo>
                            <a:pt x="1439905" y="103357"/>
                          </a:lnTo>
                          <a:lnTo>
                            <a:pt x="1440610" y="103211"/>
                          </a:lnTo>
                          <a:lnTo>
                            <a:pt x="1441314" y="103066"/>
                          </a:lnTo>
                          <a:lnTo>
                            <a:pt x="1441918" y="102942"/>
                          </a:lnTo>
                          <a:lnTo>
                            <a:pt x="1442065" y="103029"/>
                          </a:lnTo>
                          <a:lnTo>
                            <a:pt x="1442623" y="102797"/>
                          </a:lnTo>
                          <a:lnTo>
                            <a:pt x="1442769" y="102884"/>
                          </a:lnTo>
                          <a:lnTo>
                            <a:pt x="1443327" y="102652"/>
                          </a:lnTo>
                          <a:lnTo>
                            <a:pt x="1443474" y="102739"/>
                          </a:lnTo>
                          <a:lnTo>
                            <a:pt x="1444032" y="102507"/>
                          </a:lnTo>
                          <a:lnTo>
                            <a:pt x="1444179" y="102595"/>
                          </a:lnTo>
                          <a:lnTo>
                            <a:pt x="1444736" y="102363"/>
                          </a:lnTo>
                          <a:lnTo>
                            <a:pt x="1444883" y="102450"/>
                          </a:lnTo>
                          <a:lnTo>
                            <a:pt x="1445441" y="102217"/>
                          </a:lnTo>
                          <a:lnTo>
                            <a:pt x="1446145" y="102073"/>
                          </a:lnTo>
                          <a:lnTo>
                            <a:pt x="1446850" y="101928"/>
                          </a:lnTo>
                          <a:lnTo>
                            <a:pt x="1447554" y="101784"/>
                          </a:lnTo>
                          <a:lnTo>
                            <a:pt x="1448259" y="101640"/>
                          </a:lnTo>
                          <a:lnTo>
                            <a:pt x="1448863" y="101516"/>
                          </a:lnTo>
                          <a:lnTo>
                            <a:pt x="1449010" y="101604"/>
                          </a:lnTo>
                          <a:lnTo>
                            <a:pt x="1449567" y="101372"/>
                          </a:lnTo>
                          <a:lnTo>
                            <a:pt x="1449714" y="101460"/>
                          </a:lnTo>
                          <a:lnTo>
                            <a:pt x="1450272" y="101228"/>
                          </a:lnTo>
                          <a:lnTo>
                            <a:pt x="1450419" y="101316"/>
                          </a:lnTo>
                          <a:lnTo>
                            <a:pt x="1450976" y="101083"/>
                          </a:lnTo>
                          <a:lnTo>
                            <a:pt x="1451123" y="101172"/>
                          </a:lnTo>
                          <a:lnTo>
                            <a:pt x="1451681" y="100939"/>
                          </a:lnTo>
                          <a:lnTo>
                            <a:pt x="1451828" y="101028"/>
                          </a:lnTo>
                          <a:lnTo>
                            <a:pt x="1452385" y="100796"/>
                          </a:lnTo>
                          <a:lnTo>
                            <a:pt x="1453090" y="100652"/>
                          </a:lnTo>
                          <a:lnTo>
                            <a:pt x="1453795" y="100508"/>
                          </a:lnTo>
                          <a:lnTo>
                            <a:pt x="1454499" y="100365"/>
                          </a:lnTo>
                          <a:lnTo>
                            <a:pt x="1455204" y="100221"/>
                          </a:lnTo>
                          <a:lnTo>
                            <a:pt x="1455808" y="100098"/>
                          </a:lnTo>
                          <a:lnTo>
                            <a:pt x="1455954" y="100186"/>
                          </a:lnTo>
                          <a:lnTo>
                            <a:pt x="1456512" y="99954"/>
                          </a:lnTo>
                          <a:lnTo>
                            <a:pt x="1456659" y="100043"/>
                          </a:lnTo>
                          <a:lnTo>
                            <a:pt x="1457217" y="99811"/>
                          </a:lnTo>
                          <a:lnTo>
                            <a:pt x="1457363" y="99899"/>
                          </a:lnTo>
                          <a:lnTo>
                            <a:pt x="1457921" y="99668"/>
                          </a:lnTo>
                          <a:lnTo>
                            <a:pt x="1458068" y="99756"/>
                          </a:lnTo>
                          <a:lnTo>
                            <a:pt x="1458626" y="99525"/>
                          </a:lnTo>
                          <a:lnTo>
                            <a:pt x="1458772" y="99613"/>
                          </a:lnTo>
                          <a:lnTo>
                            <a:pt x="1459330" y="99382"/>
                          </a:lnTo>
                          <a:lnTo>
                            <a:pt x="1460035" y="99239"/>
                          </a:lnTo>
                          <a:lnTo>
                            <a:pt x="1460739" y="99096"/>
                          </a:lnTo>
                          <a:lnTo>
                            <a:pt x="1461444" y="98953"/>
                          </a:lnTo>
                          <a:lnTo>
                            <a:pt x="1462048" y="98831"/>
                          </a:lnTo>
                          <a:lnTo>
                            <a:pt x="1462194" y="98919"/>
                          </a:lnTo>
                          <a:lnTo>
                            <a:pt x="1462752" y="98688"/>
                          </a:lnTo>
                          <a:lnTo>
                            <a:pt x="1462899" y="98776"/>
                          </a:lnTo>
                          <a:lnTo>
                            <a:pt x="1463457" y="98545"/>
                          </a:lnTo>
                          <a:lnTo>
                            <a:pt x="1463604" y="98634"/>
                          </a:lnTo>
                          <a:lnTo>
                            <a:pt x="1464161" y="98403"/>
                          </a:lnTo>
                          <a:lnTo>
                            <a:pt x="1464308" y="98491"/>
                          </a:lnTo>
                          <a:lnTo>
                            <a:pt x="1464866" y="98261"/>
                          </a:lnTo>
                          <a:lnTo>
                            <a:pt x="1465012" y="98349"/>
                          </a:lnTo>
                          <a:lnTo>
                            <a:pt x="1465570" y="98118"/>
                          </a:lnTo>
                          <a:lnTo>
                            <a:pt x="1465717" y="98207"/>
                          </a:lnTo>
                          <a:lnTo>
                            <a:pt x="1466275" y="97975"/>
                          </a:lnTo>
                          <a:lnTo>
                            <a:pt x="1466979" y="97833"/>
                          </a:lnTo>
                          <a:lnTo>
                            <a:pt x="1467684" y="97691"/>
                          </a:lnTo>
                          <a:lnTo>
                            <a:pt x="1468388" y="97549"/>
                          </a:lnTo>
                          <a:lnTo>
                            <a:pt x="1468992" y="97428"/>
                          </a:lnTo>
                          <a:lnTo>
                            <a:pt x="1469139" y="97516"/>
                          </a:lnTo>
                          <a:lnTo>
                            <a:pt x="1469697" y="97286"/>
                          </a:lnTo>
                          <a:lnTo>
                            <a:pt x="1469844" y="97374"/>
                          </a:lnTo>
                          <a:lnTo>
                            <a:pt x="1470401" y="97144"/>
                          </a:lnTo>
                          <a:lnTo>
                            <a:pt x="1470548" y="97232"/>
                          </a:lnTo>
                          <a:lnTo>
                            <a:pt x="1471106" y="97002"/>
                          </a:lnTo>
                          <a:lnTo>
                            <a:pt x="1471253" y="97091"/>
                          </a:lnTo>
                          <a:lnTo>
                            <a:pt x="1471810" y="96860"/>
                          </a:lnTo>
                          <a:lnTo>
                            <a:pt x="1471957" y="96949"/>
                          </a:lnTo>
                          <a:lnTo>
                            <a:pt x="1472515" y="96719"/>
                          </a:lnTo>
                          <a:lnTo>
                            <a:pt x="1472662" y="96807"/>
                          </a:lnTo>
                          <a:lnTo>
                            <a:pt x="1473220" y="96577"/>
                          </a:lnTo>
                          <a:lnTo>
                            <a:pt x="1473924" y="96436"/>
                          </a:lnTo>
                          <a:lnTo>
                            <a:pt x="1474629" y="96295"/>
                          </a:lnTo>
                          <a:lnTo>
                            <a:pt x="1475333" y="96153"/>
                          </a:lnTo>
                          <a:lnTo>
                            <a:pt x="1475937" y="96032"/>
                          </a:lnTo>
                          <a:lnTo>
                            <a:pt x="1476084" y="96121"/>
                          </a:lnTo>
                          <a:lnTo>
                            <a:pt x="1476641" y="95891"/>
                          </a:lnTo>
                          <a:lnTo>
                            <a:pt x="1476789" y="95980"/>
                          </a:lnTo>
                          <a:lnTo>
                            <a:pt x="1477346" y="95750"/>
                          </a:lnTo>
                          <a:lnTo>
                            <a:pt x="1477493" y="95839"/>
                          </a:lnTo>
                          <a:lnTo>
                            <a:pt x="1478051" y="95609"/>
                          </a:lnTo>
                          <a:lnTo>
                            <a:pt x="1478197" y="95698"/>
                          </a:lnTo>
                          <a:lnTo>
                            <a:pt x="1478755" y="95468"/>
                          </a:lnTo>
                          <a:lnTo>
                            <a:pt x="1478902" y="95557"/>
                          </a:lnTo>
                          <a:lnTo>
                            <a:pt x="1479460" y="95327"/>
                          </a:lnTo>
                          <a:lnTo>
                            <a:pt x="1480164" y="95186"/>
                          </a:lnTo>
                          <a:lnTo>
                            <a:pt x="1480869" y="95046"/>
                          </a:lnTo>
                          <a:lnTo>
                            <a:pt x="1481573" y="94905"/>
                          </a:lnTo>
                          <a:lnTo>
                            <a:pt x="1482278" y="94765"/>
                          </a:lnTo>
                          <a:lnTo>
                            <a:pt x="1482882" y="94645"/>
                          </a:lnTo>
                          <a:lnTo>
                            <a:pt x="1483029" y="94733"/>
                          </a:lnTo>
                          <a:lnTo>
                            <a:pt x="1483586" y="94504"/>
                          </a:lnTo>
                          <a:lnTo>
                            <a:pt x="1483733" y="94593"/>
                          </a:lnTo>
                          <a:lnTo>
                            <a:pt x="1484291" y="94363"/>
                          </a:lnTo>
                          <a:lnTo>
                            <a:pt x="1484438" y="94453"/>
                          </a:lnTo>
                          <a:lnTo>
                            <a:pt x="1484995" y="94223"/>
                          </a:lnTo>
                          <a:lnTo>
                            <a:pt x="1485142" y="94313"/>
                          </a:lnTo>
                          <a:lnTo>
                            <a:pt x="1485700" y="94083"/>
                          </a:lnTo>
                          <a:lnTo>
                            <a:pt x="1485847" y="94173"/>
                          </a:lnTo>
                          <a:lnTo>
                            <a:pt x="1486405" y="93944"/>
                          </a:lnTo>
                          <a:lnTo>
                            <a:pt x="1487109" y="93804"/>
                          </a:lnTo>
                          <a:lnTo>
                            <a:pt x="1487814" y="93664"/>
                          </a:lnTo>
                          <a:lnTo>
                            <a:pt x="1488518" y="93524"/>
                          </a:lnTo>
                          <a:lnTo>
                            <a:pt x="1489223" y="93384"/>
                          </a:lnTo>
                          <a:lnTo>
                            <a:pt x="1489827" y="93264"/>
                          </a:lnTo>
                          <a:lnTo>
                            <a:pt x="1489974" y="93353"/>
                          </a:lnTo>
                          <a:lnTo>
                            <a:pt x="1490531" y="93125"/>
                          </a:lnTo>
                          <a:lnTo>
                            <a:pt x="1490678" y="93214"/>
                          </a:lnTo>
                          <a:lnTo>
                            <a:pt x="1491236" y="92985"/>
                          </a:lnTo>
                          <a:lnTo>
                            <a:pt x="1491383" y="93075"/>
                          </a:lnTo>
                          <a:lnTo>
                            <a:pt x="1491940" y="92845"/>
                          </a:lnTo>
                          <a:lnTo>
                            <a:pt x="1492087" y="92935"/>
                          </a:lnTo>
                          <a:lnTo>
                            <a:pt x="1492645" y="92707"/>
                          </a:lnTo>
                          <a:lnTo>
                            <a:pt x="1492792" y="92796"/>
                          </a:lnTo>
                          <a:lnTo>
                            <a:pt x="1493349" y="92567"/>
                          </a:lnTo>
                          <a:lnTo>
                            <a:pt x="1494054" y="92428"/>
                          </a:lnTo>
                          <a:lnTo>
                            <a:pt x="1494759" y="92289"/>
                          </a:lnTo>
                          <a:lnTo>
                            <a:pt x="1495463" y="92149"/>
                          </a:lnTo>
                          <a:lnTo>
                            <a:pt x="1496067" y="92031"/>
                          </a:lnTo>
                          <a:lnTo>
                            <a:pt x="1496214" y="92120"/>
                          </a:lnTo>
                          <a:lnTo>
                            <a:pt x="1496772" y="91892"/>
                          </a:lnTo>
                          <a:lnTo>
                            <a:pt x="1496919" y="91982"/>
                          </a:lnTo>
                          <a:lnTo>
                            <a:pt x="1497476" y="91753"/>
                          </a:lnTo>
                          <a:lnTo>
                            <a:pt x="1497623" y="91843"/>
                          </a:lnTo>
                          <a:lnTo>
                            <a:pt x="1498181" y="91614"/>
                          </a:lnTo>
                          <a:lnTo>
                            <a:pt x="1498328" y="91704"/>
                          </a:lnTo>
                          <a:lnTo>
                            <a:pt x="1498885" y="91475"/>
                          </a:lnTo>
                          <a:lnTo>
                            <a:pt x="1499032" y="91565"/>
                          </a:lnTo>
                          <a:lnTo>
                            <a:pt x="1499590" y="91337"/>
                          </a:lnTo>
                          <a:lnTo>
                            <a:pt x="1499737" y="91427"/>
                          </a:lnTo>
                          <a:lnTo>
                            <a:pt x="1500294" y="91198"/>
                          </a:lnTo>
                          <a:lnTo>
                            <a:pt x="1500999" y="91060"/>
                          </a:lnTo>
                          <a:lnTo>
                            <a:pt x="1501704" y="90922"/>
                          </a:lnTo>
                          <a:lnTo>
                            <a:pt x="1502408" y="90783"/>
                          </a:lnTo>
                          <a:lnTo>
                            <a:pt x="1503012" y="90664"/>
                          </a:lnTo>
                          <a:lnTo>
                            <a:pt x="1503159" y="90755"/>
                          </a:lnTo>
                          <a:lnTo>
                            <a:pt x="1503717" y="90527"/>
                          </a:lnTo>
                          <a:lnTo>
                            <a:pt x="1503863" y="90617"/>
                          </a:lnTo>
                          <a:lnTo>
                            <a:pt x="1504421" y="90388"/>
                          </a:lnTo>
                          <a:lnTo>
                            <a:pt x="1504568" y="90479"/>
                          </a:lnTo>
                          <a:lnTo>
                            <a:pt x="1505126" y="90250"/>
                          </a:lnTo>
                          <a:lnTo>
                            <a:pt x="1505273" y="90341"/>
                          </a:lnTo>
                          <a:lnTo>
                            <a:pt x="1505830" y="90112"/>
                          </a:lnTo>
                          <a:lnTo>
                            <a:pt x="1505977" y="90203"/>
                          </a:lnTo>
                          <a:lnTo>
                            <a:pt x="1506535" y="89975"/>
                          </a:lnTo>
                        </a:path>
                        <a:path w="1506854" h="1102995">
                          <a:moveTo>
                            <a:pt x="43" y="1100232"/>
                          </a:moveTo>
                          <a:lnTo>
                            <a:pt x="661" y="1067515"/>
                          </a:lnTo>
                          <a:lnTo>
                            <a:pt x="705" y="1065188"/>
                          </a:lnTo>
                          <a:lnTo>
                            <a:pt x="1347" y="1031304"/>
                          </a:lnTo>
                          <a:lnTo>
                            <a:pt x="1389" y="1029117"/>
                          </a:lnTo>
                          <a:lnTo>
                            <a:pt x="2053" y="994115"/>
                          </a:lnTo>
                          <a:lnTo>
                            <a:pt x="2094" y="991927"/>
                          </a:lnTo>
                          <a:lnTo>
                            <a:pt x="2758" y="956732"/>
                          </a:lnTo>
                          <a:lnTo>
                            <a:pt x="2800" y="954423"/>
                          </a:lnTo>
                          <a:lnTo>
                            <a:pt x="3464" y="917218"/>
                          </a:lnTo>
                          <a:lnTo>
                            <a:pt x="3505" y="914891"/>
                          </a:lnTo>
                          <a:lnTo>
                            <a:pt x="4127" y="879986"/>
                          </a:lnTo>
                          <a:lnTo>
                            <a:pt x="4833" y="840568"/>
                          </a:lnTo>
                          <a:lnTo>
                            <a:pt x="5586" y="801039"/>
                          </a:lnTo>
                          <a:lnTo>
                            <a:pt x="6911" y="757303"/>
                          </a:lnTo>
                          <a:lnTo>
                            <a:pt x="11765" y="719230"/>
                          </a:lnTo>
                          <a:lnTo>
                            <a:pt x="19442" y="703110"/>
                          </a:lnTo>
                          <a:lnTo>
                            <a:pt x="20090" y="701781"/>
                          </a:lnTo>
                          <a:lnTo>
                            <a:pt x="20145" y="701635"/>
                          </a:lnTo>
                          <a:lnTo>
                            <a:pt x="20245" y="701961"/>
                          </a:lnTo>
                          <a:lnTo>
                            <a:pt x="20547" y="701106"/>
                          </a:lnTo>
                          <a:lnTo>
                            <a:pt x="20793" y="701203"/>
                          </a:lnTo>
                          <a:lnTo>
                            <a:pt x="20848" y="700884"/>
                          </a:lnTo>
                          <a:lnTo>
                            <a:pt x="21049" y="700896"/>
                          </a:lnTo>
                          <a:lnTo>
                            <a:pt x="21350" y="700088"/>
                          </a:lnTo>
                          <a:lnTo>
                            <a:pt x="21496" y="700329"/>
                          </a:lnTo>
                          <a:lnTo>
                            <a:pt x="21551" y="700046"/>
                          </a:lnTo>
                          <a:lnTo>
                            <a:pt x="22199" y="699205"/>
                          </a:lnTo>
                          <a:lnTo>
                            <a:pt x="22254" y="698967"/>
                          </a:lnTo>
                          <a:lnTo>
                            <a:pt x="22400" y="699193"/>
                          </a:lnTo>
                          <a:lnTo>
                            <a:pt x="22902" y="698168"/>
                          </a:lnTo>
                          <a:lnTo>
                            <a:pt x="23002" y="698328"/>
                          </a:lnTo>
                          <a:lnTo>
                            <a:pt x="23404" y="697532"/>
                          </a:lnTo>
                          <a:lnTo>
                            <a:pt x="23559" y="697599"/>
                          </a:lnTo>
                          <a:lnTo>
                            <a:pt x="23605" y="697377"/>
                          </a:lnTo>
                          <a:lnTo>
                            <a:pt x="23760" y="697552"/>
                          </a:lnTo>
                          <a:lnTo>
                            <a:pt x="24162" y="696693"/>
                          </a:lnTo>
                          <a:lnTo>
                            <a:pt x="24262" y="696902"/>
                          </a:lnTo>
                          <a:lnTo>
                            <a:pt x="24308" y="696646"/>
                          </a:lnTo>
                          <a:lnTo>
                            <a:pt x="24463" y="696680"/>
                          </a:lnTo>
                          <a:lnTo>
                            <a:pt x="24865" y="695862"/>
                          </a:lnTo>
                          <a:lnTo>
                            <a:pt x="24965" y="696215"/>
                          </a:lnTo>
                          <a:lnTo>
                            <a:pt x="25011" y="695968"/>
                          </a:lnTo>
                          <a:lnTo>
                            <a:pt x="25614" y="695069"/>
                          </a:lnTo>
                          <a:lnTo>
                            <a:pt x="25668" y="695310"/>
                          </a:lnTo>
                          <a:lnTo>
                            <a:pt x="26317" y="694290"/>
                          </a:lnTo>
                          <a:lnTo>
                            <a:pt x="26371" y="694421"/>
                          </a:lnTo>
                          <a:lnTo>
                            <a:pt x="26417" y="694622"/>
                          </a:lnTo>
                          <a:lnTo>
                            <a:pt x="27074" y="693547"/>
                          </a:lnTo>
                          <a:lnTo>
                            <a:pt x="27120" y="693747"/>
                          </a:lnTo>
                          <a:lnTo>
                            <a:pt x="27723" y="692904"/>
                          </a:lnTo>
                          <a:lnTo>
                            <a:pt x="27777" y="692749"/>
                          </a:lnTo>
                          <a:lnTo>
                            <a:pt x="27878" y="693097"/>
                          </a:lnTo>
                          <a:lnTo>
                            <a:pt x="28426" y="692262"/>
                          </a:lnTo>
                          <a:lnTo>
                            <a:pt x="28480" y="692075"/>
                          </a:lnTo>
                          <a:lnTo>
                            <a:pt x="28581" y="692275"/>
                          </a:lnTo>
                          <a:lnTo>
                            <a:pt x="28983" y="691537"/>
                          </a:lnTo>
                          <a:lnTo>
                            <a:pt x="29129" y="691657"/>
                          </a:lnTo>
                          <a:lnTo>
                            <a:pt x="29183" y="691409"/>
                          </a:lnTo>
                          <a:lnTo>
                            <a:pt x="29330" y="691635"/>
                          </a:lnTo>
                          <a:lnTo>
                            <a:pt x="29731" y="690793"/>
                          </a:lnTo>
                          <a:lnTo>
                            <a:pt x="29832" y="691061"/>
                          </a:lnTo>
                          <a:lnTo>
                            <a:pt x="29886" y="690772"/>
                          </a:lnTo>
                          <a:lnTo>
                            <a:pt x="30033" y="690807"/>
                          </a:lnTo>
                          <a:lnTo>
                            <a:pt x="30434" y="690104"/>
                          </a:lnTo>
                          <a:lnTo>
                            <a:pt x="30535" y="690405"/>
                          </a:lnTo>
                          <a:lnTo>
                            <a:pt x="30589" y="690185"/>
                          </a:lnTo>
                          <a:lnTo>
                            <a:pt x="31238" y="689306"/>
                          </a:lnTo>
                          <a:lnTo>
                            <a:pt x="31439" y="689528"/>
                          </a:lnTo>
                          <a:lnTo>
                            <a:pt x="31740" y="688799"/>
                          </a:lnTo>
                          <a:lnTo>
                            <a:pt x="31895" y="688858"/>
                          </a:lnTo>
                          <a:lnTo>
                            <a:pt x="31941" y="688689"/>
                          </a:lnTo>
                          <a:lnTo>
                            <a:pt x="32242" y="688771"/>
                          </a:lnTo>
                          <a:lnTo>
                            <a:pt x="32543" y="688034"/>
                          </a:lnTo>
                          <a:lnTo>
                            <a:pt x="32598" y="688237"/>
                          </a:lnTo>
                          <a:lnTo>
                            <a:pt x="32644" y="688396"/>
                          </a:lnTo>
                          <a:lnTo>
                            <a:pt x="33301" y="687339"/>
                          </a:lnTo>
                          <a:lnTo>
                            <a:pt x="33447" y="687651"/>
                          </a:lnTo>
                          <a:lnTo>
                            <a:pt x="34004" y="686666"/>
                          </a:lnTo>
                          <a:lnTo>
                            <a:pt x="34251" y="686901"/>
                          </a:lnTo>
                          <a:lnTo>
                            <a:pt x="34552" y="686160"/>
                          </a:lnTo>
                          <a:lnTo>
                            <a:pt x="34707" y="686262"/>
                          </a:lnTo>
                          <a:lnTo>
                            <a:pt x="34753" y="686070"/>
                          </a:lnTo>
                          <a:lnTo>
                            <a:pt x="35054" y="686143"/>
                          </a:lnTo>
                          <a:lnTo>
                            <a:pt x="35355" y="685424"/>
                          </a:lnTo>
                          <a:lnTo>
                            <a:pt x="35611" y="685597"/>
                          </a:lnTo>
                          <a:lnTo>
                            <a:pt x="36058" y="684780"/>
                          </a:lnTo>
                          <a:lnTo>
                            <a:pt x="36761" y="684132"/>
                          </a:lnTo>
                          <a:lnTo>
                            <a:pt x="37464" y="683514"/>
                          </a:lnTo>
                          <a:lnTo>
                            <a:pt x="38167" y="682871"/>
                          </a:lnTo>
                          <a:lnTo>
                            <a:pt x="38870" y="682254"/>
                          </a:lnTo>
                          <a:lnTo>
                            <a:pt x="39573" y="681639"/>
                          </a:lnTo>
                          <a:lnTo>
                            <a:pt x="40230" y="681059"/>
                          </a:lnTo>
                          <a:lnTo>
                            <a:pt x="40933" y="680441"/>
                          </a:lnTo>
                          <a:lnTo>
                            <a:pt x="41636" y="679844"/>
                          </a:lnTo>
                          <a:lnTo>
                            <a:pt x="42339" y="679225"/>
                          </a:lnTo>
                          <a:lnTo>
                            <a:pt x="43042" y="678626"/>
                          </a:lnTo>
                          <a:lnTo>
                            <a:pt x="43690" y="678074"/>
                          </a:lnTo>
                          <a:lnTo>
                            <a:pt x="44393" y="677478"/>
                          </a:lnTo>
                          <a:lnTo>
                            <a:pt x="45096" y="676874"/>
                          </a:lnTo>
                          <a:lnTo>
                            <a:pt x="45799" y="676292"/>
                          </a:lnTo>
                          <a:lnTo>
                            <a:pt x="46502" y="675695"/>
                          </a:lnTo>
                          <a:lnTo>
                            <a:pt x="47205" y="675108"/>
                          </a:lnTo>
                          <a:lnTo>
                            <a:pt x="47862" y="674564"/>
                          </a:lnTo>
                          <a:lnTo>
                            <a:pt x="48565" y="673982"/>
                          </a:lnTo>
                          <a:lnTo>
                            <a:pt x="49268" y="673393"/>
                          </a:lnTo>
                          <a:lnTo>
                            <a:pt x="49971" y="672824"/>
                          </a:lnTo>
                          <a:lnTo>
                            <a:pt x="50673" y="672242"/>
                          </a:lnTo>
                          <a:lnTo>
                            <a:pt x="51322" y="671711"/>
                          </a:lnTo>
                          <a:lnTo>
                            <a:pt x="52025" y="671140"/>
                          </a:lnTo>
                          <a:lnTo>
                            <a:pt x="52727" y="670574"/>
                          </a:lnTo>
                          <a:lnTo>
                            <a:pt x="53430" y="669995"/>
                          </a:lnTo>
                          <a:lnTo>
                            <a:pt x="54133" y="669435"/>
                          </a:lnTo>
                          <a:lnTo>
                            <a:pt x="54836" y="668868"/>
                          </a:lnTo>
                          <a:lnTo>
                            <a:pt x="55539" y="668301"/>
                          </a:lnTo>
                          <a:lnTo>
                            <a:pt x="56196" y="667777"/>
                          </a:lnTo>
                          <a:lnTo>
                            <a:pt x="56899" y="667220"/>
                          </a:lnTo>
                          <a:lnTo>
                            <a:pt x="57601" y="666653"/>
                          </a:lnTo>
                          <a:lnTo>
                            <a:pt x="58304" y="666101"/>
                          </a:lnTo>
                          <a:lnTo>
                            <a:pt x="59007" y="665543"/>
                          </a:lnTo>
                          <a:lnTo>
                            <a:pt x="59655" y="665031"/>
                          </a:lnTo>
                          <a:lnTo>
                            <a:pt x="60358" y="664476"/>
                          </a:lnTo>
                          <a:lnTo>
                            <a:pt x="61061" y="663930"/>
                          </a:lnTo>
                          <a:lnTo>
                            <a:pt x="61764" y="663372"/>
                          </a:lnTo>
                          <a:lnTo>
                            <a:pt x="62466" y="662826"/>
                          </a:lnTo>
                          <a:lnTo>
                            <a:pt x="63169" y="662279"/>
                          </a:lnTo>
                          <a:lnTo>
                            <a:pt x="63872" y="661728"/>
                          </a:lnTo>
                          <a:lnTo>
                            <a:pt x="64529" y="661220"/>
                          </a:lnTo>
                          <a:lnTo>
                            <a:pt x="65232" y="660679"/>
                          </a:lnTo>
                          <a:lnTo>
                            <a:pt x="65935" y="660132"/>
                          </a:lnTo>
                          <a:lnTo>
                            <a:pt x="66638" y="659592"/>
                          </a:lnTo>
                          <a:lnTo>
                            <a:pt x="67340" y="659052"/>
                          </a:lnTo>
                          <a:lnTo>
                            <a:pt x="67988" y="658553"/>
                          </a:lnTo>
                          <a:lnTo>
                            <a:pt x="68691" y="658013"/>
                          </a:lnTo>
                          <a:lnTo>
                            <a:pt x="69394" y="657478"/>
                          </a:lnTo>
                          <a:lnTo>
                            <a:pt x="70097" y="656940"/>
                          </a:lnTo>
                          <a:lnTo>
                            <a:pt x="70800" y="656405"/>
                          </a:lnTo>
                          <a:lnTo>
                            <a:pt x="71502" y="655872"/>
                          </a:lnTo>
                          <a:lnTo>
                            <a:pt x="72159" y="655373"/>
                          </a:lnTo>
                          <a:lnTo>
                            <a:pt x="72862" y="654839"/>
                          </a:lnTo>
                          <a:lnTo>
                            <a:pt x="73565" y="654310"/>
                          </a:lnTo>
                          <a:lnTo>
                            <a:pt x="74268" y="653778"/>
                          </a:lnTo>
                          <a:lnTo>
                            <a:pt x="74970" y="653249"/>
                          </a:lnTo>
                          <a:lnTo>
                            <a:pt x="75673" y="652722"/>
                          </a:lnTo>
                          <a:lnTo>
                            <a:pt x="76321" y="652236"/>
                          </a:lnTo>
                          <a:lnTo>
                            <a:pt x="77024" y="651708"/>
                          </a:lnTo>
                          <a:lnTo>
                            <a:pt x="77727" y="651184"/>
                          </a:lnTo>
                          <a:lnTo>
                            <a:pt x="78430" y="650659"/>
                          </a:lnTo>
                          <a:lnTo>
                            <a:pt x="79132" y="650135"/>
                          </a:lnTo>
                          <a:lnTo>
                            <a:pt x="79835" y="649613"/>
                          </a:lnTo>
                          <a:lnTo>
                            <a:pt x="80492" y="649125"/>
                          </a:lnTo>
                          <a:lnTo>
                            <a:pt x="81195" y="648604"/>
                          </a:lnTo>
                          <a:lnTo>
                            <a:pt x="81898" y="648084"/>
                          </a:lnTo>
                          <a:lnTo>
                            <a:pt x="82601" y="647565"/>
                          </a:lnTo>
                          <a:lnTo>
                            <a:pt x="83303" y="647047"/>
                          </a:lnTo>
                          <a:lnTo>
                            <a:pt x="84006" y="646529"/>
                          </a:lnTo>
                          <a:lnTo>
                            <a:pt x="84654" y="646052"/>
                          </a:lnTo>
                          <a:lnTo>
                            <a:pt x="85357" y="645537"/>
                          </a:lnTo>
                          <a:lnTo>
                            <a:pt x="86060" y="645022"/>
                          </a:lnTo>
                          <a:lnTo>
                            <a:pt x="86762" y="644507"/>
                          </a:lnTo>
                          <a:lnTo>
                            <a:pt x="87465" y="643995"/>
                          </a:lnTo>
                          <a:lnTo>
                            <a:pt x="88168" y="643481"/>
                          </a:lnTo>
                          <a:lnTo>
                            <a:pt x="88825" y="643002"/>
                          </a:lnTo>
                          <a:lnTo>
                            <a:pt x="89528" y="642493"/>
                          </a:lnTo>
                          <a:lnTo>
                            <a:pt x="90230" y="641982"/>
                          </a:lnTo>
                          <a:lnTo>
                            <a:pt x="90933" y="641472"/>
                          </a:lnTo>
                          <a:lnTo>
                            <a:pt x="91636" y="640965"/>
                          </a:lnTo>
                          <a:lnTo>
                            <a:pt x="92284" y="640497"/>
                          </a:lnTo>
                          <a:lnTo>
                            <a:pt x="92987" y="639987"/>
                          </a:lnTo>
                          <a:lnTo>
                            <a:pt x="93690" y="639483"/>
                          </a:lnTo>
                          <a:lnTo>
                            <a:pt x="94392" y="638976"/>
                          </a:lnTo>
                          <a:lnTo>
                            <a:pt x="95095" y="638470"/>
                          </a:lnTo>
                          <a:lnTo>
                            <a:pt x="95798" y="637969"/>
                          </a:lnTo>
                          <a:lnTo>
                            <a:pt x="96501" y="637463"/>
                          </a:lnTo>
                          <a:lnTo>
                            <a:pt x="97158" y="636992"/>
                          </a:lnTo>
                          <a:lnTo>
                            <a:pt x="97860" y="636493"/>
                          </a:lnTo>
                          <a:lnTo>
                            <a:pt x="98563" y="635990"/>
                          </a:lnTo>
                          <a:lnTo>
                            <a:pt x="99266" y="635488"/>
                          </a:lnTo>
                          <a:lnTo>
                            <a:pt x="99969" y="634992"/>
                          </a:lnTo>
                          <a:lnTo>
                            <a:pt x="100617" y="634531"/>
                          </a:lnTo>
                          <a:lnTo>
                            <a:pt x="101320" y="634029"/>
                          </a:lnTo>
                          <a:lnTo>
                            <a:pt x="102022" y="633533"/>
                          </a:lnTo>
                          <a:lnTo>
                            <a:pt x="102725" y="633036"/>
                          </a:lnTo>
                          <a:lnTo>
                            <a:pt x="103428" y="632536"/>
                          </a:lnTo>
                          <a:lnTo>
                            <a:pt x="104131" y="632046"/>
                          </a:lnTo>
                          <a:lnTo>
                            <a:pt x="104833" y="631547"/>
                          </a:lnTo>
                          <a:lnTo>
                            <a:pt x="105490" y="631083"/>
                          </a:lnTo>
                          <a:lnTo>
                            <a:pt x="106193" y="630592"/>
                          </a:lnTo>
                          <a:lnTo>
                            <a:pt x="106896" y="630099"/>
                          </a:lnTo>
                          <a:lnTo>
                            <a:pt x="107599" y="629602"/>
                          </a:lnTo>
                          <a:lnTo>
                            <a:pt x="108301" y="629117"/>
                          </a:lnTo>
                          <a:lnTo>
                            <a:pt x="108950" y="628664"/>
                          </a:lnTo>
                          <a:lnTo>
                            <a:pt x="109652" y="628168"/>
                          </a:lnTo>
                          <a:lnTo>
                            <a:pt x="110355" y="627679"/>
                          </a:lnTo>
                          <a:lnTo>
                            <a:pt x="111058" y="627192"/>
                          </a:lnTo>
                          <a:lnTo>
                            <a:pt x="111761" y="626697"/>
                          </a:lnTo>
                          <a:lnTo>
                            <a:pt x="112463" y="626215"/>
                          </a:lnTo>
                          <a:lnTo>
                            <a:pt x="113166" y="625725"/>
                          </a:lnTo>
                          <a:lnTo>
                            <a:pt x="113823" y="625268"/>
                          </a:lnTo>
                          <a:lnTo>
                            <a:pt x="114526" y="624783"/>
                          </a:lnTo>
                          <a:lnTo>
                            <a:pt x="115229" y="624300"/>
                          </a:lnTo>
                          <a:lnTo>
                            <a:pt x="115931" y="623808"/>
                          </a:lnTo>
                          <a:lnTo>
                            <a:pt x="116634" y="623330"/>
                          </a:lnTo>
                          <a:lnTo>
                            <a:pt x="117282" y="622884"/>
                          </a:lnTo>
                          <a:lnTo>
                            <a:pt x="117985" y="622396"/>
                          </a:lnTo>
                          <a:lnTo>
                            <a:pt x="118688" y="621912"/>
                          </a:lnTo>
                          <a:lnTo>
                            <a:pt x="119391" y="621436"/>
                          </a:lnTo>
                          <a:lnTo>
                            <a:pt x="120093" y="620946"/>
                          </a:lnTo>
                          <a:lnTo>
                            <a:pt x="120796" y="620470"/>
                          </a:lnTo>
                          <a:lnTo>
                            <a:pt x="121453" y="620023"/>
                          </a:lnTo>
                          <a:lnTo>
                            <a:pt x="122156" y="619538"/>
                          </a:lnTo>
                          <a:lnTo>
                            <a:pt x="122859" y="619057"/>
                          </a:lnTo>
                          <a:lnTo>
                            <a:pt x="123561" y="618585"/>
                          </a:lnTo>
                          <a:lnTo>
                            <a:pt x="124264" y="618098"/>
                          </a:lnTo>
                          <a:lnTo>
                            <a:pt x="124967" y="617625"/>
                          </a:lnTo>
                          <a:lnTo>
                            <a:pt x="125615" y="617186"/>
                          </a:lnTo>
                          <a:lnTo>
                            <a:pt x="126318" y="616707"/>
                          </a:lnTo>
                          <a:lnTo>
                            <a:pt x="127021" y="616226"/>
                          </a:lnTo>
                          <a:lnTo>
                            <a:pt x="127723" y="615761"/>
                          </a:lnTo>
                          <a:lnTo>
                            <a:pt x="128426" y="615277"/>
                          </a:lnTo>
                          <a:lnTo>
                            <a:pt x="129129" y="614804"/>
                          </a:lnTo>
                          <a:lnTo>
                            <a:pt x="129786" y="614363"/>
                          </a:lnTo>
                          <a:lnTo>
                            <a:pt x="130489" y="613888"/>
                          </a:lnTo>
                          <a:lnTo>
                            <a:pt x="131191" y="613409"/>
                          </a:lnTo>
                          <a:lnTo>
                            <a:pt x="131894" y="612948"/>
                          </a:lnTo>
                          <a:lnTo>
                            <a:pt x="132597" y="612467"/>
                          </a:lnTo>
                          <a:lnTo>
                            <a:pt x="133300" y="611997"/>
                          </a:lnTo>
                          <a:lnTo>
                            <a:pt x="133948" y="611564"/>
                          </a:lnTo>
                          <a:lnTo>
                            <a:pt x="134651" y="611095"/>
                          </a:lnTo>
                          <a:lnTo>
                            <a:pt x="135354" y="610615"/>
                          </a:lnTo>
                          <a:lnTo>
                            <a:pt x="136056" y="610158"/>
                          </a:lnTo>
                          <a:lnTo>
                            <a:pt x="136759" y="609683"/>
                          </a:lnTo>
                          <a:lnTo>
                            <a:pt x="137462" y="609212"/>
                          </a:lnTo>
                          <a:lnTo>
                            <a:pt x="138119" y="608778"/>
                          </a:lnTo>
                          <a:lnTo>
                            <a:pt x="138822" y="608313"/>
                          </a:lnTo>
                          <a:lnTo>
                            <a:pt x="139525" y="607835"/>
                          </a:lnTo>
                          <a:lnTo>
                            <a:pt x="140227" y="607381"/>
                          </a:lnTo>
                          <a:lnTo>
                            <a:pt x="140930" y="606909"/>
                          </a:lnTo>
                          <a:lnTo>
                            <a:pt x="141578" y="606479"/>
                          </a:lnTo>
                          <a:lnTo>
                            <a:pt x="142281" y="606014"/>
                          </a:lnTo>
                          <a:lnTo>
                            <a:pt x="142984" y="605556"/>
                          </a:lnTo>
                          <a:lnTo>
                            <a:pt x="143687" y="605080"/>
                          </a:lnTo>
                          <a:lnTo>
                            <a:pt x="144389" y="604626"/>
                          </a:lnTo>
                          <a:lnTo>
                            <a:pt x="145092" y="604160"/>
                          </a:lnTo>
                          <a:lnTo>
                            <a:pt x="145795" y="603691"/>
                          </a:lnTo>
                          <a:lnTo>
                            <a:pt x="146452" y="603262"/>
                          </a:lnTo>
                          <a:lnTo>
                            <a:pt x="147155" y="602808"/>
                          </a:lnTo>
                          <a:lnTo>
                            <a:pt x="147858" y="602334"/>
                          </a:lnTo>
                          <a:lnTo>
                            <a:pt x="148561" y="601883"/>
                          </a:lnTo>
                          <a:lnTo>
                            <a:pt x="149263" y="601420"/>
                          </a:lnTo>
                          <a:lnTo>
                            <a:pt x="149911" y="600995"/>
                          </a:lnTo>
                          <a:lnTo>
                            <a:pt x="150614" y="600530"/>
                          </a:lnTo>
                          <a:lnTo>
                            <a:pt x="151317" y="600083"/>
                          </a:lnTo>
                          <a:lnTo>
                            <a:pt x="152020" y="599612"/>
                          </a:lnTo>
                          <a:lnTo>
                            <a:pt x="152723" y="599159"/>
                          </a:lnTo>
                          <a:lnTo>
                            <a:pt x="153426" y="598704"/>
                          </a:lnTo>
                          <a:lnTo>
                            <a:pt x="154128" y="598234"/>
                          </a:lnTo>
                          <a:lnTo>
                            <a:pt x="154785" y="597811"/>
                          </a:lnTo>
                          <a:lnTo>
                            <a:pt x="155488" y="597368"/>
                          </a:lnTo>
                          <a:lnTo>
                            <a:pt x="156191" y="596899"/>
                          </a:lnTo>
                          <a:lnTo>
                            <a:pt x="156894" y="596448"/>
                          </a:lnTo>
                          <a:lnTo>
                            <a:pt x="157597" y="595996"/>
                          </a:lnTo>
                          <a:lnTo>
                            <a:pt x="158245" y="595575"/>
                          </a:lnTo>
                          <a:lnTo>
                            <a:pt x="158948" y="595111"/>
                          </a:lnTo>
                          <a:lnTo>
                            <a:pt x="159650" y="594673"/>
                          </a:lnTo>
                          <a:lnTo>
                            <a:pt x="160353" y="594208"/>
                          </a:lnTo>
                          <a:lnTo>
                            <a:pt x="161056" y="593756"/>
                          </a:lnTo>
                          <a:lnTo>
                            <a:pt x="161759" y="593311"/>
                          </a:lnTo>
                          <a:lnTo>
                            <a:pt x="162416" y="592885"/>
                          </a:lnTo>
                          <a:lnTo>
                            <a:pt x="163119" y="592422"/>
                          </a:lnTo>
                          <a:lnTo>
                            <a:pt x="163822" y="591987"/>
                          </a:lnTo>
                          <a:lnTo>
                            <a:pt x="164524" y="591526"/>
                          </a:lnTo>
                          <a:lnTo>
                            <a:pt x="165227" y="591075"/>
                          </a:lnTo>
                          <a:lnTo>
                            <a:pt x="165930" y="590634"/>
                          </a:lnTo>
                          <a:lnTo>
                            <a:pt x="166578" y="590218"/>
                          </a:lnTo>
                          <a:lnTo>
                            <a:pt x="167281" y="589754"/>
                          </a:lnTo>
                          <a:lnTo>
                            <a:pt x="167984" y="589320"/>
                          </a:lnTo>
                          <a:lnTo>
                            <a:pt x="168687" y="588866"/>
                          </a:lnTo>
                          <a:lnTo>
                            <a:pt x="169390" y="588413"/>
                          </a:lnTo>
                          <a:lnTo>
                            <a:pt x="170092" y="587980"/>
                          </a:lnTo>
                          <a:lnTo>
                            <a:pt x="170749" y="587558"/>
                          </a:lnTo>
                          <a:lnTo>
                            <a:pt x="171452" y="587096"/>
                          </a:lnTo>
                          <a:lnTo>
                            <a:pt x="172155" y="586665"/>
                          </a:lnTo>
                          <a:lnTo>
                            <a:pt x="172858" y="586213"/>
                          </a:lnTo>
                          <a:lnTo>
                            <a:pt x="173561" y="585761"/>
                          </a:lnTo>
                          <a:lnTo>
                            <a:pt x="174209" y="585353"/>
                          </a:lnTo>
                          <a:lnTo>
                            <a:pt x="174912" y="584920"/>
                          </a:lnTo>
                          <a:lnTo>
                            <a:pt x="175615" y="584460"/>
                          </a:lnTo>
                          <a:lnTo>
                            <a:pt x="176317" y="584026"/>
                          </a:lnTo>
                          <a:lnTo>
                            <a:pt x="177020" y="583582"/>
                          </a:lnTo>
                          <a:lnTo>
                            <a:pt x="177723" y="583127"/>
                          </a:lnTo>
                          <a:lnTo>
                            <a:pt x="178426" y="582704"/>
                          </a:lnTo>
                          <a:lnTo>
                            <a:pt x="179083" y="582289"/>
                          </a:lnTo>
                          <a:lnTo>
                            <a:pt x="179786" y="581831"/>
                          </a:lnTo>
                          <a:lnTo>
                            <a:pt x="180489" y="581399"/>
                          </a:lnTo>
                          <a:lnTo>
                            <a:pt x="181192" y="580958"/>
                          </a:lnTo>
                          <a:lnTo>
                            <a:pt x="181894" y="580505"/>
                          </a:lnTo>
                          <a:lnTo>
                            <a:pt x="182543" y="580100"/>
                          </a:lnTo>
                          <a:lnTo>
                            <a:pt x="183245" y="579680"/>
                          </a:lnTo>
                          <a:lnTo>
                            <a:pt x="183948" y="579224"/>
                          </a:lnTo>
                          <a:lnTo>
                            <a:pt x="184651" y="578789"/>
                          </a:lnTo>
                          <a:lnTo>
                            <a:pt x="185354" y="578356"/>
                          </a:lnTo>
                          <a:lnTo>
                            <a:pt x="186057" y="577901"/>
                          </a:lnTo>
                          <a:lnTo>
                            <a:pt x="186760" y="577480"/>
                          </a:lnTo>
                          <a:lnTo>
                            <a:pt x="187417" y="577076"/>
                          </a:lnTo>
                          <a:lnTo>
                            <a:pt x="188120" y="576622"/>
                          </a:lnTo>
                          <a:lnTo>
                            <a:pt x="188823" y="576189"/>
                          </a:lnTo>
                          <a:lnTo>
                            <a:pt x="189525" y="575759"/>
                          </a:lnTo>
                          <a:lnTo>
                            <a:pt x="190228" y="575306"/>
                          </a:lnTo>
                          <a:lnTo>
                            <a:pt x="190877" y="574903"/>
                          </a:lnTo>
                          <a:lnTo>
                            <a:pt x="191579" y="574488"/>
                          </a:lnTo>
                          <a:lnTo>
                            <a:pt x="192282" y="574042"/>
                          </a:lnTo>
                          <a:lnTo>
                            <a:pt x="192985" y="573605"/>
                          </a:lnTo>
                          <a:lnTo>
                            <a:pt x="193688" y="573184"/>
                          </a:lnTo>
                          <a:lnTo>
                            <a:pt x="194391" y="572732"/>
                          </a:lnTo>
                          <a:lnTo>
                            <a:pt x="195048" y="572323"/>
                          </a:lnTo>
                          <a:lnTo>
                            <a:pt x="195751" y="571911"/>
                          </a:lnTo>
                          <a:lnTo>
                            <a:pt x="196454" y="571467"/>
                          </a:lnTo>
                          <a:lnTo>
                            <a:pt x="197157" y="571032"/>
                          </a:lnTo>
                          <a:lnTo>
                            <a:pt x="197859" y="570614"/>
                          </a:lnTo>
                          <a:lnTo>
                            <a:pt x="198562" y="570164"/>
                          </a:lnTo>
                          <a:lnTo>
                            <a:pt x="199210" y="569764"/>
                          </a:lnTo>
                          <a:lnTo>
                            <a:pt x="199913" y="569349"/>
                          </a:lnTo>
                          <a:lnTo>
                            <a:pt x="200616" y="568913"/>
                          </a:lnTo>
                          <a:lnTo>
                            <a:pt x="201319" y="568473"/>
                          </a:lnTo>
                          <a:lnTo>
                            <a:pt x="202022" y="568064"/>
                          </a:lnTo>
                          <a:lnTo>
                            <a:pt x="202725" y="567616"/>
                          </a:lnTo>
                          <a:lnTo>
                            <a:pt x="203382" y="567210"/>
                          </a:lnTo>
                          <a:lnTo>
                            <a:pt x="204085" y="566797"/>
                          </a:lnTo>
                          <a:lnTo>
                            <a:pt x="204788" y="566364"/>
                          </a:lnTo>
                          <a:lnTo>
                            <a:pt x="205491" y="565925"/>
                          </a:lnTo>
                          <a:lnTo>
                            <a:pt x="206194" y="565520"/>
                          </a:lnTo>
                          <a:lnTo>
                            <a:pt x="206842" y="565123"/>
                          </a:lnTo>
                          <a:lnTo>
                            <a:pt x="207545" y="564677"/>
                          </a:lnTo>
                          <a:lnTo>
                            <a:pt x="208248" y="564259"/>
                          </a:lnTo>
                          <a:lnTo>
                            <a:pt x="208951" y="563835"/>
                          </a:lnTo>
                          <a:lnTo>
                            <a:pt x="209653" y="563391"/>
                          </a:lnTo>
                          <a:lnTo>
                            <a:pt x="210356" y="562989"/>
                          </a:lnTo>
                          <a:lnTo>
                            <a:pt x="211059" y="562550"/>
                          </a:lnTo>
                          <a:lnTo>
                            <a:pt x="211716" y="562147"/>
                          </a:lnTo>
                          <a:lnTo>
                            <a:pt x="212419" y="561731"/>
                          </a:lnTo>
                          <a:lnTo>
                            <a:pt x="213122" y="561310"/>
                          </a:lnTo>
                          <a:lnTo>
                            <a:pt x="213825" y="560867"/>
                          </a:lnTo>
                          <a:lnTo>
                            <a:pt x="214528" y="560467"/>
                          </a:lnTo>
                          <a:lnTo>
                            <a:pt x="215176" y="560079"/>
                          </a:lnTo>
                          <a:lnTo>
                            <a:pt x="215879" y="559638"/>
                          </a:lnTo>
                          <a:lnTo>
                            <a:pt x="216582" y="559217"/>
                          </a:lnTo>
                          <a:lnTo>
                            <a:pt x="217285" y="558805"/>
                          </a:lnTo>
                          <a:lnTo>
                            <a:pt x="217988" y="558362"/>
                          </a:lnTo>
                          <a:lnTo>
                            <a:pt x="218691" y="557959"/>
                          </a:lnTo>
                          <a:lnTo>
                            <a:pt x="219348" y="557571"/>
                          </a:lnTo>
                          <a:lnTo>
                            <a:pt x="220051" y="557133"/>
                          </a:lnTo>
                          <a:lnTo>
                            <a:pt x="220754" y="556713"/>
                          </a:lnTo>
                          <a:lnTo>
                            <a:pt x="221457" y="556304"/>
                          </a:lnTo>
                          <a:lnTo>
                            <a:pt x="222159" y="555863"/>
                          </a:lnTo>
                          <a:lnTo>
                            <a:pt x="222862" y="555461"/>
                          </a:lnTo>
                          <a:lnTo>
                            <a:pt x="223511" y="555077"/>
                          </a:lnTo>
                          <a:lnTo>
                            <a:pt x="224214" y="554647"/>
                          </a:lnTo>
                          <a:lnTo>
                            <a:pt x="224916" y="554222"/>
                          </a:lnTo>
                          <a:lnTo>
                            <a:pt x="225619" y="553822"/>
                          </a:lnTo>
                          <a:lnTo>
                            <a:pt x="226322" y="553383"/>
                          </a:lnTo>
                          <a:lnTo>
                            <a:pt x="227025" y="552976"/>
                          </a:lnTo>
                          <a:lnTo>
                            <a:pt x="227682" y="552592"/>
                          </a:lnTo>
                          <a:lnTo>
                            <a:pt x="228385" y="552165"/>
                          </a:lnTo>
                          <a:lnTo>
                            <a:pt x="229088" y="551741"/>
                          </a:lnTo>
                          <a:lnTo>
                            <a:pt x="229791" y="551344"/>
                          </a:lnTo>
                          <a:lnTo>
                            <a:pt x="230494" y="550906"/>
                          </a:lnTo>
                          <a:lnTo>
                            <a:pt x="231143" y="550520"/>
                          </a:lnTo>
                          <a:lnTo>
                            <a:pt x="232603" y="549653"/>
                          </a:lnTo>
                          <a:lnTo>
                            <a:pt x="233251" y="549272"/>
                          </a:lnTo>
                          <a:lnTo>
                            <a:pt x="233954" y="548884"/>
                          </a:lnTo>
                          <a:lnTo>
                            <a:pt x="234657" y="548449"/>
                          </a:lnTo>
                          <a:lnTo>
                            <a:pt x="235314" y="548056"/>
                          </a:lnTo>
                          <a:lnTo>
                            <a:pt x="236017" y="547658"/>
                          </a:lnTo>
                          <a:lnTo>
                            <a:pt x="236720" y="547242"/>
                          </a:lnTo>
                          <a:lnTo>
                            <a:pt x="237423" y="546814"/>
                          </a:lnTo>
                          <a:lnTo>
                            <a:pt x="238126" y="546428"/>
                          </a:lnTo>
                          <a:lnTo>
                            <a:pt x="238829" y="545995"/>
                          </a:lnTo>
                          <a:lnTo>
                            <a:pt x="239477" y="545612"/>
                          </a:lnTo>
                          <a:lnTo>
                            <a:pt x="240180" y="545208"/>
                          </a:lnTo>
                          <a:lnTo>
                            <a:pt x="240883" y="544803"/>
                          </a:lnTo>
                          <a:lnTo>
                            <a:pt x="241586" y="544368"/>
                          </a:lnTo>
                          <a:lnTo>
                            <a:pt x="242289" y="543984"/>
                          </a:lnTo>
                          <a:lnTo>
                            <a:pt x="242992" y="543561"/>
                          </a:lnTo>
                          <a:lnTo>
                            <a:pt x="244398" y="542754"/>
                          </a:lnTo>
                          <a:lnTo>
                            <a:pt x="245055" y="542365"/>
                          </a:lnTo>
                          <a:lnTo>
                            <a:pt x="245758" y="541932"/>
                          </a:lnTo>
                          <a:lnTo>
                            <a:pt x="246461" y="541549"/>
                          </a:lnTo>
                          <a:lnTo>
                            <a:pt x="247109" y="541175"/>
                          </a:lnTo>
                          <a:lnTo>
                            <a:pt x="247812" y="540749"/>
                          </a:lnTo>
                          <a:lnTo>
                            <a:pt x="248515" y="540340"/>
                          </a:lnTo>
                          <a:lnTo>
                            <a:pt x="249218" y="539947"/>
                          </a:lnTo>
                          <a:lnTo>
                            <a:pt x="249921" y="539515"/>
                          </a:lnTo>
                          <a:lnTo>
                            <a:pt x="250624" y="539127"/>
                          </a:lnTo>
                          <a:lnTo>
                            <a:pt x="251327" y="538716"/>
                          </a:lnTo>
                          <a:lnTo>
                            <a:pt x="251984" y="538329"/>
                          </a:lnTo>
                          <a:lnTo>
                            <a:pt x="252687" y="537921"/>
                          </a:lnTo>
                          <a:lnTo>
                            <a:pt x="253390" y="537531"/>
                          </a:lnTo>
                          <a:lnTo>
                            <a:pt x="254093" y="537101"/>
                          </a:lnTo>
                          <a:lnTo>
                            <a:pt x="254796" y="536713"/>
                          </a:lnTo>
                          <a:lnTo>
                            <a:pt x="255445" y="536343"/>
                          </a:lnTo>
                          <a:lnTo>
                            <a:pt x="256148" y="535929"/>
                          </a:lnTo>
                          <a:lnTo>
                            <a:pt x="256851" y="535514"/>
                          </a:lnTo>
                          <a:lnTo>
                            <a:pt x="257554" y="535135"/>
                          </a:lnTo>
                          <a:lnTo>
                            <a:pt x="258257" y="534706"/>
                          </a:lnTo>
                          <a:lnTo>
                            <a:pt x="258960" y="534312"/>
                          </a:lnTo>
                          <a:lnTo>
                            <a:pt x="259617" y="533941"/>
                          </a:lnTo>
                          <a:lnTo>
                            <a:pt x="260320" y="533530"/>
                          </a:lnTo>
                          <a:lnTo>
                            <a:pt x="261023" y="533116"/>
                          </a:lnTo>
                          <a:lnTo>
                            <a:pt x="261726" y="532740"/>
                          </a:lnTo>
                          <a:lnTo>
                            <a:pt x="262429" y="532312"/>
                          </a:lnTo>
                          <a:lnTo>
                            <a:pt x="263077" y="531938"/>
                          </a:lnTo>
                          <a:lnTo>
                            <a:pt x="263780" y="531552"/>
                          </a:lnTo>
                          <a:lnTo>
                            <a:pt x="264483" y="531151"/>
                          </a:lnTo>
                          <a:lnTo>
                            <a:pt x="265186" y="530729"/>
                          </a:lnTo>
                          <a:lnTo>
                            <a:pt x="265889" y="530358"/>
                          </a:lnTo>
                          <a:lnTo>
                            <a:pt x="266592" y="529938"/>
                          </a:lnTo>
                          <a:lnTo>
                            <a:pt x="267295" y="529538"/>
                          </a:lnTo>
                          <a:lnTo>
                            <a:pt x="267952" y="529171"/>
                          </a:lnTo>
                          <a:lnTo>
                            <a:pt x="268655" y="528772"/>
                          </a:lnTo>
                          <a:lnTo>
                            <a:pt x="269358" y="528352"/>
                          </a:lnTo>
                          <a:lnTo>
                            <a:pt x="270061" y="527983"/>
                          </a:lnTo>
                          <a:lnTo>
                            <a:pt x="270764" y="527564"/>
                          </a:lnTo>
                          <a:lnTo>
                            <a:pt x="271413" y="527194"/>
                          </a:lnTo>
                          <a:lnTo>
                            <a:pt x="272116" y="526801"/>
                          </a:lnTo>
                          <a:lnTo>
                            <a:pt x="272819" y="526413"/>
                          </a:lnTo>
                          <a:lnTo>
                            <a:pt x="273522" y="525989"/>
                          </a:lnTo>
                          <a:lnTo>
                            <a:pt x="274225" y="525618"/>
                          </a:lnTo>
                          <a:lnTo>
                            <a:pt x="274928" y="525210"/>
                          </a:lnTo>
                          <a:lnTo>
                            <a:pt x="275585" y="524832"/>
                          </a:lnTo>
                          <a:lnTo>
                            <a:pt x="276288" y="524440"/>
                          </a:lnTo>
                          <a:lnTo>
                            <a:pt x="276991" y="524055"/>
                          </a:lnTo>
                          <a:lnTo>
                            <a:pt x="277694" y="523632"/>
                          </a:lnTo>
                          <a:lnTo>
                            <a:pt x="278397" y="523262"/>
                          </a:lnTo>
                          <a:lnTo>
                            <a:pt x="279046" y="522900"/>
                          </a:lnTo>
                          <a:lnTo>
                            <a:pt x="279749" y="522489"/>
                          </a:lnTo>
                          <a:lnTo>
                            <a:pt x="280452" y="522089"/>
                          </a:lnTo>
                          <a:lnTo>
                            <a:pt x="281155" y="521715"/>
                          </a:lnTo>
                          <a:lnTo>
                            <a:pt x="281858" y="521294"/>
                          </a:lnTo>
                          <a:lnTo>
                            <a:pt x="282561" y="520917"/>
                          </a:lnTo>
                          <a:lnTo>
                            <a:pt x="283264" y="520522"/>
                          </a:lnTo>
                          <a:lnTo>
                            <a:pt x="283921" y="520146"/>
                          </a:lnTo>
                          <a:lnTo>
                            <a:pt x="284624" y="519748"/>
                          </a:lnTo>
                          <a:lnTo>
                            <a:pt x="285327" y="519376"/>
                          </a:lnTo>
                          <a:lnTo>
                            <a:pt x="286030" y="518956"/>
                          </a:lnTo>
                          <a:lnTo>
                            <a:pt x="286733" y="518580"/>
                          </a:lnTo>
                          <a:lnTo>
                            <a:pt x="287382" y="518221"/>
                          </a:lnTo>
                          <a:lnTo>
                            <a:pt x="288085" y="517823"/>
                          </a:lnTo>
                          <a:lnTo>
                            <a:pt x="288788" y="517416"/>
                          </a:lnTo>
                          <a:lnTo>
                            <a:pt x="289491" y="517056"/>
                          </a:lnTo>
                          <a:lnTo>
                            <a:pt x="290194" y="516637"/>
                          </a:lnTo>
                          <a:lnTo>
                            <a:pt x="290897" y="516253"/>
                          </a:lnTo>
                          <a:lnTo>
                            <a:pt x="291554" y="515896"/>
                          </a:lnTo>
                          <a:lnTo>
                            <a:pt x="292257" y="515500"/>
                          </a:lnTo>
                          <a:lnTo>
                            <a:pt x="292960" y="515093"/>
                          </a:lnTo>
                          <a:lnTo>
                            <a:pt x="293663" y="514736"/>
                          </a:lnTo>
                          <a:lnTo>
                            <a:pt x="294366" y="514318"/>
                          </a:lnTo>
                          <a:lnTo>
                            <a:pt x="295015" y="513956"/>
                          </a:lnTo>
                          <a:lnTo>
                            <a:pt x="295718" y="513580"/>
                          </a:lnTo>
                          <a:lnTo>
                            <a:pt x="296421" y="513195"/>
                          </a:lnTo>
                          <a:lnTo>
                            <a:pt x="297124" y="512780"/>
                          </a:lnTo>
                          <a:lnTo>
                            <a:pt x="297781" y="512425"/>
                          </a:lnTo>
                          <a:lnTo>
                            <a:pt x="298530" y="512018"/>
                          </a:lnTo>
                          <a:lnTo>
                            <a:pt x="299187" y="511649"/>
                          </a:lnTo>
                          <a:lnTo>
                            <a:pt x="299890" y="511273"/>
                          </a:lnTo>
                          <a:lnTo>
                            <a:pt x="300593" y="510891"/>
                          </a:lnTo>
                          <a:lnTo>
                            <a:pt x="301296" y="510476"/>
                          </a:lnTo>
                          <a:lnTo>
                            <a:pt x="301945" y="510123"/>
                          </a:lnTo>
                          <a:lnTo>
                            <a:pt x="302703" y="509719"/>
                          </a:lnTo>
                          <a:lnTo>
                            <a:pt x="303351" y="509359"/>
                          </a:lnTo>
                          <a:lnTo>
                            <a:pt x="304054" y="508976"/>
                          </a:lnTo>
                          <a:lnTo>
                            <a:pt x="304757" y="508605"/>
                          </a:lnTo>
                          <a:lnTo>
                            <a:pt x="305460" y="508190"/>
                          </a:lnTo>
                          <a:lnTo>
                            <a:pt x="306118" y="507829"/>
                          </a:lnTo>
                          <a:lnTo>
                            <a:pt x="306867" y="507437"/>
                          </a:lnTo>
                          <a:lnTo>
                            <a:pt x="307524" y="507070"/>
                          </a:lnTo>
                          <a:lnTo>
                            <a:pt x="308227" y="506687"/>
                          </a:lnTo>
                          <a:lnTo>
                            <a:pt x="308930" y="506319"/>
                          </a:lnTo>
                          <a:lnTo>
                            <a:pt x="309633" y="505905"/>
                          </a:lnTo>
                          <a:lnTo>
                            <a:pt x="310336" y="505547"/>
                          </a:lnTo>
                          <a:lnTo>
                            <a:pt x="310939" y="505195"/>
                          </a:lnTo>
                          <a:lnTo>
                            <a:pt x="311688" y="504799"/>
                          </a:lnTo>
                          <a:lnTo>
                            <a:pt x="312391" y="504407"/>
                          </a:lnTo>
                          <a:lnTo>
                            <a:pt x="313094" y="504051"/>
                          </a:lnTo>
                          <a:lnTo>
                            <a:pt x="313797" y="503639"/>
                          </a:lnTo>
                          <a:lnTo>
                            <a:pt x="314500" y="503272"/>
                          </a:lnTo>
                          <a:lnTo>
                            <a:pt x="315103" y="502921"/>
                          </a:lnTo>
                          <a:lnTo>
                            <a:pt x="315860" y="502528"/>
                          </a:lnTo>
                          <a:lnTo>
                            <a:pt x="316563" y="502137"/>
                          </a:lnTo>
                          <a:lnTo>
                            <a:pt x="317266" y="501784"/>
                          </a:lnTo>
                          <a:lnTo>
                            <a:pt x="317970" y="501372"/>
                          </a:lnTo>
                          <a:lnTo>
                            <a:pt x="318673" y="501006"/>
                          </a:lnTo>
                          <a:lnTo>
                            <a:pt x="319275" y="500656"/>
                          </a:lnTo>
                          <a:lnTo>
                            <a:pt x="320024" y="500275"/>
                          </a:lnTo>
                          <a:lnTo>
                            <a:pt x="320727" y="499874"/>
                          </a:lnTo>
                          <a:lnTo>
                            <a:pt x="321385" y="499528"/>
                          </a:lnTo>
                          <a:lnTo>
                            <a:pt x="322134" y="499123"/>
                          </a:lnTo>
                          <a:lnTo>
                            <a:pt x="322837" y="498748"/>
                          </a:lnTo>
                          <a:lnTo>
                            <a:pt x="323494" y="498403"/>
                          </a:lnTo>
                          <a:lnTo>
                            <a:pt x="324197" y="498022"/>
                          </a:lnTo>
                          <a:lnTo>
                            <a:pt x="324900" y="497622"/>
                          </a:lnTo>
                          <a:lnTo>
                            <a:pt x="325549" y="497276"/>
                          </a:lnTo>
                          <a:lnTo>
                            <a:pt x="326306" y="496874"/>
                          </a:lnTo>
                          <a:lnTo>
                            <a:pt x="326955" y="496522"/>
                          </a:lnTo>
                          <a:lnTo>
                            <a:pt x="327658" y="496155"/>
                          </a:lnTo>
                          <a:lnTo>
                            <a:pt x="328361" y="495786"/>
                          </a:lnTo>
                          <a:lnTo>
                            <a:pt x="329064" y="495378"/>
                          </a:lnTo>
                          <a:lnTo>
                            <a:pt x="329722" y="495033"/>
                          </a:lnTo>
                          <a:lnTo>
                            <a:pt x="330471" y="494643"/>
                          </a:lnTo>
                          <a:lnTo>
                            <a:pt x="331128" y="494283"/>
                          </a:lnTo>
                          <a:lnTo>
                            <a:pt x="331831" y="493916"/>
                          </a:lnTo>
                          <a:lnTo>
                            <a:pt x="332534" y="493550"/>
                          </a:lnTo>
                          <a:lnTo>
                            <a:pt x="333237" y="493142"/>
                          </a:lnTo>
                          <a:lnTo>
                            <a:pt x="333886" y="492798"/>
                          </a:lnTo>
                          <a:lnTo>
                            <a:pt x="334543" y="492456"/>
                          </a:lnTo>
                          <a:lnTo>
                            <a:pt x="335292" y="492061"/>
                          </a:lnTo>
                          <a:lnTo>
                            <a:pt x="335995" y="491685"/>
                          </a:lnTo>
                          <a:lnTo>
                            <a:pt x="336698" y="491332"/>
                          </a:lnTo>
                          <a:lnTo>
                            <a:pt x="337401" y="490925"/>
                          </a:lnTo>
                          <a:lnTo>
                            <a:pt x="338059" y="490572"/>
                          </a:lnTo>
                          <a:lnTo>
                            <a:pt x="338707" y="490230"/>
                          </a:lnTo>
                          <a:lnTo>
                            <a:pt x="339465" y="489839"/>
                          </a:lnTo>
                          <a:lnTo>
                            <a:pt x="340168" y="489464"/>
                          </a:lnTo>
                          <a:lnTo>
                            <a:pt x="340871" y="489112"/>
                          </a:lnTo>
                          <a:lnTo>
                            <a:pt x="341574" y="488707"/>
                          </a:lnTo>
                          <a:lnTo>
                            <a:pt x="342277" y="488358"/>
                          </a:lnTo>
                          <a:lnTo>
                            <a:pt x="342880" y="488013"/>
                          </a:lnTo>
                          <a:lnTo>
                            <a:pt x="343629" y="487635"/>
                          </a:lnTo>
                          <a:lnTo>
                            <a:pt x="344332" y="487249"/>
                          </a:lnTo>
                          <a:lnTo>
                            <a:pt x="345036" y="486911"/>
                          </a:lnTo>
                          <a:lnTo>
                            <a:pt x="345739" y="486506"/>
                          </a:lnTo>
                          <a:lnTo>
                            <a:pt x="346442" y="486148"/>
                          </a:lnTo>
                          <a:lnTo>
                            <a:pt x="347045" y="485804"/>
                          </a:lnTo>
                          <a:lnTo>
                            <a:pt x="347802" y="485429"/>
                          </a:lnTo>
                          <a:lnTo>
                            <a:pt x="348505" y="485043"/>
                          </a:lnTo>
                          <a:lnTo>
                            <a:pt x="349154" y="484706"/>
                          </a:lnTo>
                          <a:lnTo>
                            <a:pt x="349912" y="484305"/>
                          </a:lnTo>
                          <a:lnTo>
                            <a:pt x="350560" y="483960"/>
                          </a:lnTo>
                          <a:lnTo>
                            <a:pt x="351218" y="483606"/>
                          </a:lnTo>
                          <a:lnTo>
                            <a:pt x="351967" y="483241"/>
                          </a:lnTo>
                          <a:lnTo>
                            <a:pt x="352670" y="482845"/>
                          </a:lnTo>
                          <a:lnTo>
                            <a:pt x="353327" y="482510"/>
                          </a:lnTo>
                          <a:lnTo>
                            <a:pt x="354076" y="482120"/>
                          </a:lnTo>
                          <a:lnTo>
                            <a:pt x="354733" y="481767"/>
                          </a:lnTo>
                          <a:lnTo>
                            <a:pt x="355437" y="481418"/>
                          </a:lnTo>
                          <a:lnTo>
                            <a:pt x="356140" y="481051"/>
                          </a:lnTo>
                          <a:lnTo>
                            <a:pt x="356843" y="480656"/>
                          </a:lnTo>
                          <a:lnTo>
                            <a:pt x="357492" y="480321"/>
                          </a:lnTo>
                          <a:lnTo>
                            <a:pt x="358149" y="479987"/>
                          </a:lnTo>
                          <a:lnTo>
                            <a:pt x="358898" y="479593"/>
                          </a:lnTo>
                          <a:lnTo>
                            <a:pt x="359601" y="479233"/>
                          </a:lnTo>
                          <a:lnTo>
                            <a:pt x="360304" y="478879"/>
                          </a:lnTo>
                          <a:lnTo>
                            <a:pt x="361008" y="478479"/>
                          </a:lnTo>
                          <a:lnTo>
                            <a:pt x="361665" y="478141"/>
                          </a:lnTo>
                          <a:lnTo>
                            <a:pt x="362313" y="477807"/>
                          </a:lnTo>
                          <a:lnTo>
                            <a:pt x="363071" y="477417"/>
                          </a:lnTo>
                          <a:lnTo>
                            <a:pt x="363774" y="477057"/>
                          </a:lnTo>
                          <a:lnTo>
                            <a:pt x="364478" y="476706"/>
                          </a:lnTo>
                          <a:lnTo>
                            <a:pt x="365181" y="476307"/>
                          </a:lnTo>
                          <a:lnTo>
                            <a:pt x="365829" y="475968"/>
                          </a:lnTo>
                          <a:lnTo>
                            <a:pt x="366487" y="475637"/>
                          </a:lnTo>
                          <a:lnTo>
                            <a:pt x="367236" y="475257"/>
                          </a:lnTo>
                          <a:lnTo>
                            <a:pt x="367939" y="474888"/>
                          </a:lnTo>
                          <a:lnTo>
                            <a:pt x="368642" y="474550"/>
                          </a:lnTo>
                          <a:lnTo>
                            <a:pt x="369345" y="474152"/>
                          </a:lnTo>
                          <a:lnTo>
                            <a:pt x="370003" y="473803"/>
                          </a:lnTo>
                          <a:lnTo>
                            <a:pt x="370651" y="473472"/>
                          </a:lnTo>
                          <a:lnTo>
                            <a:pt x="371409" y="473097"/>
                          </a:lnTo>
                          <a:lnTo>
                            <a:pt x="372112" y="472728"/>
                          </a:lnTo>
                          <a:lnTo>
                            <a:pt x="372815" y="472393"/>
                          </a:lnTo>
                          <a:lnTo>
                            <a:pt x="373519" y="471995"/>
                          </a:lnTo>
                          <a:lnTo>
                            <a:pt x="374167" y="471657"/>
                          </a:lnTo>
                          <a:lnTo>
                            <a:pt x="374824" y="471317"/>
                          </a:lnTo>
                          <a:lnTo>
                            <a:pt x="375574" y="470954"/>
                          </a:lnTo>
                          <a:lnTo>
                            <a:pt x="376277" y="470574"/>
                          </a:lnTo>
                          <a:lnTo>
                            <a:pt x="376934" y="470247"/>
                          </a:lnTo>
                          <a:lnTo>
                            <a:pt x="377683" y="469856"/>
                          </a:lnTo>
                          <a:lnTo>
                            <a:pt x="378341" y="469510"/>
                          </a:lnTo>
                          <a:lnTo>
                            <a:pt x="378989" y="469173"/>
                          </a:lnTo>
                          <a:lnTo>
                            <a:pt x="379747" y="468810"/>
                          </a:lnTo>
                          <a:lnTo>
                            <a:pt x="380450" y="468430"/>
                          </a:lnTo>
                          <a:lnTo>
                            <a:pt x="381099" y="468102"/>
                          </a:lnTo>
                          <a:lnTo>
                            <a:pt x="381802" y="467775"/>
                          </a:lnTo>
                          <a:lnTo>
                            <a:pt x="382505" y="467379"/>
                          </a:lnTo>
                          <a:lnTo>
                            <a:pt x="383163" y="467035"/>
                          </a:lnTo>
                          <a:lnTo>
                            <a:pt x="383912" y="466682"/>
                          </a:lnTo>
                          <a:lnTo>
                            <a:pt x="384615" y="466291"/>
                          </a:lnTo>
                          <a:lnTo>
                            <a:pt x="385272" y="465966"/>
                          </a:lnTo>
                          <a:lnTo>
                            <a:pt x="385921" y="465640"/>
                          </a:lnTo>
                          <a:lnTo>
                            <a:pt x="386679" y="465248"/>
                          </a:lnTo>
                          <a:lnTo>
                            <a:pt x="387382" y="464906"/>
                          </a:lnTo>
                          <a:lnTo>
                            <a:pt x="388085" y="464554"/>
                          </a:lnTo>
                          <a:lnTo>
                            <a:pt x="388788" y="464162"/>
                          </a:lnTo>
                          <a:lnTo>
                            <a:pt x="389437" y="463836"/>
                          </a:lnTo>
                          <a:lnTo>
                            <a:pt x="390094" y="463513"/>
                          </a:lnTo>
                          <a:lnTo>
                            <a:pt x="390844" y="463133"/>
                          </a:lnTo>
                          <a:lnTo>
                            <a:pt x="391547" y="462780"/>
                          </a:lnTo>
                          <a:lnTo>
                            <a:pt x="392250" y="462442"/>
                          </a:lnTo>
                          <a:lnTo>
                            <a:pt x="392953" y="462049"/>
                          </a:lnTo>
                          <a:lnTo>
                            <a:pt x="393611" y="461716"/>
                          </a:lnTo>
                          <a:lnTo>
                            <a:pt x="394259" y="461392"/>
                          </a:lnTo>
                          <a:lnTo>
                            <a:pt x="395017" y="461016"/>
                          </a:lnTo>
                          <a:lnTo>
                            <a:pt x="395720" y="460663"/>
                          </a:lnTo>
                          <a:lnTo>
                            <a:pt x="396424" y="460328"/>
                          </a:lnTo>
                          <a:lnTo>
                            <a:pt x="397072" y="459996"/>
                          </a:lnTo>
                          <a:lnTo>
                            <a:pt x="397775" y="459604"/>
                          </a:lnTo>
                          <a:lnTo>
                            <a:pt x="398433" y="459280"/>
                          </a:lnTo>
                          <a:lnTo>
                            <a:pt x="399182" y="458917"/>
                          </a:lnTo>
                          <a:lnTo>
                            <a:pt x="399885" y="458552"/>
                          </a:lnTo>
                          <a:lnTo>
                            <a:pt x="400589" y="458230"/>
                          </a:lnTo>
                          <a:lnTo>
                            <a:pt x="401292" y="457840"/>
                          </a:lnTo>
                          <a:lnTo>
                            <a:pt x="401949" y="457499"/>
                          </a:lnTo>
                          <a:lnTo>
                            <a:pt x="402598" y="457174"/>
                          </a:lnTo>
                          <a:lnTo>
                            <a:pt x="403356" y="456815"/>
                          </a:lnTo>
                          <a:lnTo>
                            <a:pt x="404059" y="456451"/>
                          </a:lnTo>
                          <a:lnTo>
                            <a:pt x="404707" y="456129"/>
                          </a:lnTo>
                          <a:lnTo>
                            <a:pt x="405411" y="455802"/>
                          </a:lnTo>
                          <a:lnTo>
                            <a:pt x="406114" y="455412"/>
                          </a:lnTo>
                          <a:lnTo>
                            <a:pt x="406771" y="455077"/>
                          </a:lnTo>
                          <a:lnTo>
                            <a:pt x="407521" y="454730"/>
                          </a:lnTo>
                          <a:lnTo>
                            <a:pt x="408224" y="454354"/>
                          </a:lnTo>
                          <a:lnTo>
                            <a:pt x="408881" y="454036"/>
                          </a:lnTo>
                          <a:lnTo>
                            <a:pt x="409585" y="453711"/>
                          </a:lnTo>
                          <a:lnTo>
                            <a:pt x="410288" y="453322"/>
                          </a:lnTo>
                          <a:lnTo>
                            <a:pt x="410936" y="452994"/>
                          </a:lnTo>
                          <a:lnTo>
                            <a:pt x="411694" y="452643"/>
                          </a:lnTo>
                          <a:lnTo>
                            <a:pt x="412397" y="452267"/>
                          </a:lnTo>
                          <a:lnTo>
                            <a:pt x="413046" y="451948"/>
                          </a:lnTo>
                          <a:lnTo>
                            <a:pt x="413704" y="451632"/>
                          </a:lnTo>
                          <a:lnTo>
                            <a:pt x="414453" y="451249"/>
                          </a:lnTo>
                          <a:lnTo>
                            <a:pt x="415110" y="450913"/>
                          </a:lnTo>
                          <a:lnTo>
                            <a:pt x="415859" y="450573"/>
                          </a:lnTo>
                          <a:lnTo>
                            <a:pt x="416563" y="450185"/>
                          </a:lnTo>
                          <a:lnTo>
                            <a:pt x="417220" y="449869"/>
                          </a:lnTo>
                          <a:lnTo>
                            <a:pt x="417869" y="449552"/>
                          </a:lnTo>
                          <a:lnTo>
                            <a:pt x="418627" y="449175"/>
                          </a:lnTo>
                          <a:lnTo>
                            <a:pt x="419330" y="448839"/>
                          </a:lnTo>
                          <a:lnTo>
                            <a:pt x="420033" y="448501"/>
                          </a:lnTo>
                          <a:lnTo>
                            <a:pt x="420682" y="448175"/>
                          </a:lnTo>
                          <a:lnTo>
                            <a:pt x="421385" y="447796"/>
                          </a:lnTo>
                          <a:lnTo>
                            <a:pt x="422043" y="447482"/>
                          </a:lnTo>
                          <a:lnTo>
                            <a:pt x="422792" y="447117"/>
                          </a:lnTo>
                          <a:lnTo>
                            <a:pt x="423495" y="446769"/>
                          </a:lnTo>
                          <a:lnTo>
                            <a:pt x="424198" y="446445"/>
                          </a:lnTo>
                          <a:lnTo>
                            <a:pt x="424856" y="446111"/>
                          </a:lnTo>
                          <a:lnTo>
                            <a:pt x="425559" y="445732"/>
                          </a:lnTo>
                          <a:lnTo>
                            <a:pt x="426208" y="445417"/>
                          </a:lnTo>
                          <a:lnTo>
                            <a:pt x="426966" y="445056"/>
                          </a:lnTo>
                          <a:lnTo>
                            <a:pt x="427669" y="444708"/>
                          </a:lnTo>
                          <a:lnTo>
                            <a:pt x="428318" y="444394"/>
                          </a:lnTo>
                          <a:lnTo>
                            <a:pt x="429021" y="444064"/>
                          </a:lnTo>
                          <a:lnTo>
                            <a:pt x="429724" y="443680"/>
                          </a:lnTo>
                          <a:lnTo>
                            <a:pt x="430382" y="443361"/>
                          </a:lnTo>
                          <a:lnTo>
                            <a:pt x="431131" y="443013"/>
                          </a:lnTo>
                          <a:lnTo>
                            <a:pt x="431834" y="442653"/>
                          </a:lnTo>
                          <a:lnTo>
                            <a:pt x="432491" y="442341"/>
                          </a:lnTo>
                          <a:lnTo>
                            <a:pt x="433195" y="442015"/>
                          </a:lnTo>
                          <a:lnTo>
                            <a:pt x="433898" y="441631"/>
                          </a:lnTo>
                          <a:lnTo>
                            <a:pt x="434547" y="441309"/>
                          </a:lnTo>
                          <a:lnTo>
                            <a:pt x="435305" y="440967"/>
                          </a:lnTo>
                          <a:lnTo>
                            <a:pt x="435953" y="440645"/>
                          </a:lnTo>
                          <a:lnTo>
                            <a:pt x="436657" y="440294"/>
                          </a:lnTo>
                          <a:lnTo>
                            <a:pt x="437360" y="439982"/>
                          </a:lnTo>
                          <a:lnTo>
                            <a:pt x="438063" y="439599"/>
                          </a:lnTo>
                          <a:lnTo>
                            <a:pt x="438721" y="439268"/>
                          </a:lnTo>
                          <a:lnTo>
                            <a:pt x="439470" y="438937"/>
                          </a:lnTo>
                          <a:lnTo>
                            <a:pt x="440128" y="438607"/>
                          </a:lnTo>
                          <a:lnTo>
                            <a:pt x="440831" y="438256"/>
                          </a:lnTo>
                          <a:lnTo>
                            <a:pt x="441480" y="437945"/>
                          </a:lnTo>
                          <a:lnTo>
                            <a:pt x="442237" y="437564"/>
                          </a:lnTo>
                          <a:lnTo>
                            <a:pt x="442886" y="437244"/>
                          </a:lnTo>
                          <a:lnTo>
                            <a:pt x="443544" y="436922"/>
                          </a:lnTo>
                          <a:lnTo>
                            <a:pt x="444293" y="436586"/>
                          </a:lnTo>
                          <a:lnTo>
                            <a:pt x="444996" y="436222"/>
                          </a:lnTo>
                          <a:lnTo>
                            <a:pt x="445653" y="435914"/>
                          </a:lnTo>
                          <a:lnTo>
                            <a:pt x="446403" y="435546"/>
                          </a:lnTo>
                          <a:lnTo>
                            <a:pt x="447106" y="435216"/>
                          </a:lnTo>
                          <a:lnTo>
                            <a:pt x="447709" y="434899"/>
                          </a:lnTo>
                          <a:lnTo>
                            <a:pt x="448467" y="434561"/>
                          </a:lnTo>
                          <a:lnTo>
                            <a:pt x="449170" y="434197"/>
                          </a:lnTo>
                          <a:lnTo>
                            <a:pt x="449819" y="433888"/>
                          </a:lnTo>
                          <a:lnTo>
                            <a:pt x="450577" y="433525"/>
                          </a:lnTo>
                          <a:lnTo>
                            <a:pt x="451226" y="433208"/>
                          </a:lnTo>
                          <a:lnTo>
                            <a:pt x="451883" y="432880"/>
                          </a:lnTo>
                          <a:lnTo>
                            <a:pt x="452632" y="432553"/>
                          </a:lnTo>
                          <a:lnTo>
                            <a:pt x="453336" y="432176"/>
                          </a:lnTo>
                          <a:lnTo>
                            <a:pt x="453993" y="431872"/>
                          </a:lnTo>
                          <a:lnTo>
                            <a:pt x="454743" y="431521"/>
                          </a:lnTo>
                          <a:lnTo>
                            <a:pt x="455400" y="431194"/>
                          </a:lnTo>
                          <a:lnTo>
                            <a:pt x="456103" y="430873"/>
                          </a:lnTo>
                          <a:lnTo>
                            <a:pt x="456806" y="430543"/>
                          </a:lnTo>
                          <a:lnTo>
                            <a:pt x="457510" y="430166"/>
                          </a:lnTo>
                          <a:lnTo>
                            <a:pt x="458159" y="429859"/>
                          </a:lnTo>
                          <a:lnTo>
                            <a:pt x="458917" y="429514"/>
                          </a:lnTo>
                          <a:lnTo>
                            <a:pt x="459565" y="429198"/>
                          </a:lnTo>
                          <a:lnTo>
                            <a:pt x="460269" y="428864"/>
                          </a:lnTo>
                          <a:lnTo>
                            <a:pt x="460972" y="428549"/>
                          </a:lnTo>
                          <a:lnTo>
                            <a:pt x="461676" y="428170"/>
                          </a:lnTo>
                          <a:lnTo>
                            <a:pt x="462333" y="427856"/>
                          </a:lnTo>
                          <a:lnTo>
                            <a:pt x="463082" y="427523"/>
                          </a:lnTo>
                          <a:lnTo>
                            <a:pt x="463740" y="427198"/>
                          </a:lnTo>
                          <a:lnTo>
                            <a:pt x="464443" y="426864"/>
                          </a:lnTo>
                          <a:lnTo>
                            <a:pt x="465146" y="426552"/>
                          </a:lnTo>
                          <a:lnTo>
                            <a:pt x="465850" y="426175"/>
                          </a:lnTo>
                          <a:lnTo>
                            <a:pt x="466499" y="425860"/>
                          </a:lnTo>
                          <a:lnTo>
                            <a:pt x="467156" y="425555"/>
                          </a:lnTo>
                          <a:lnTo>
                            <a:pt x="467905" y="425215"/>
                          </a:lnTo>
                          <a:lnTo>
                            <a:pt x="468609" y="424868"/>
                          </a:lnTo>
                          <a:lnTo>
                            <a:pt x="469266" y="424567"/>
                          </a:lnTo>
                          <a:lnTo>
                            <a:pt x="470015" y="424195"/>
                          </a:lnTo>
                          <a:lnTo>
                            <a:pt x="470673" y="423872"/>
                          </a:lnTo>
                          <a:lnTo>
                            <a:pt x="471322" y="423563"/>
                          </a:lnTo>
                          <a:lnTo>
                            <a:pt x="472080" y="423229"/>
                          </a:lnTo>
                          <a:lnTo>
                            <a:pt x="472783" y="422882"/>
                          </a:lnTo>
                          <a:lnTo>
                            <a:pt x="473432" y="422579"/>
                          </a:lnTo>
                          <a:lnTo>
                            <a:pt x="474190" y="422212"/>
                          </a:lnTo>
                          <a:lnTo>
                            <a:pt x="474838" y="421900"/>
                          </a:lnTo>
                          <a:lnTo>
                            <a:pt x="475496" y="421581"/>
                          </a:lnTo>
                          <a:lnTo>
                            <a:pt x="476245" y="421260"/>
                          </a:lnTo>
                          <a:lnTo>
                            <a:pt x="476949" y="420899"/>
                          </a:lnTo>
                          <a:lnTo>
                            <a:pt x="477606" y="420600"/>
                          </a:lnTo>
                          <a:lnTo>
                            <a:pt x="478355" y="420246"/>
                          </a:lnTo>
                          <a:lnTo>
                            <a:pt x="479013" y="419925"/>
                          </a:lnTo>
                          <a:lnTo>
                            <a:pt x="479662" y="419614"/>
                          </a:lnTo>
                          <a:lnTo>
                            <a:pt x="480420" y="419287"/>
                          </a:lnTo>
                          <a:lnTo>
                            <a:pt x="481123" y="418925"/>
                          </a:lnTo>
                          <a:lnTo>
                            <a:pt x="481772" y="418625"/>
                          </a:lnTo>
                          <a:lnTo>
                            <a:pt x="482429" y="418327"/>
                          </a:lnTo>
                          <a:lnTo>
                            <a:pt x="483179" y="417966"/>
                          </a:lnTo>
                          <a:lnTo>
                            <a:pt x="483836" y="417646"/>
                          </a:lnTo>
                          <a:lnTo>
                            <a:pt x="484586" y="417331"/>
                          </a:lnTo>
                          <a:lnTo>
                            <a:pt x="485289" y="416958"/>
                          </a:lnTo>
                          <a:lnTo>
                            <a:pt x="485946" y="416660"/>
                          </a:lnTo>
                          <a:lnTo>
                            <a:pt x="486595" y="416360"/>
                          </a:lnTo>
                          <a:lnTo>
                            <a:pt x="487353" y="416005"/>
                          </a:lnTo>
                          <a:lnTo>
                            <a:pt x="488056" y="415688"/>
                          </a:lnTo>
                          <a:lnTo>
                            <a:pt x="488760" y="415371"/>
                          </a:lnTo>
                          <a:lnTo>
                            <a:pt x="489463" y="414999"/>
                          </a:lnTo>
                          <a:lnTo>
                            <a:pt x="490112" y="414697"/>
                          </a:lnTo>
                          <a:lnTo>
                            <a:pt x="490770" y="414402"/>
                          </a:lnTo>
                          <a:lnTo>
                            <a:pt x="491519" y="414059"/>
                          </a:lnTo>
                          <a:lnTo>
                            <a:pt x="492222" y="413729"/>
                          </a:lnTo>
                          <a:lnTo>
                            <a:pt x="492926" y="413428"/>
                          </a:lnTo>
                          <a:lnTo>
                            <a:pt x="493629" y="413057"/>
                          </a:lnTo>
                          <a:lnTo>
                            <a:pt x="494287" y="412744"/>
                          </a:lnTo>
                          <a:lnTo>
                            <a:pt x="494936" y="412447"/>
                          </a:lnTo>
                          <a:lnTo>
                            <a:pt x="495693" y="412110"/>
                          </a:lnTo>
                          <a:lnTo>
                            <a:pt x="496397" y="411779"/>
                          </a:lnTo>
                          <a:lnTo>
                            <a:pt x="497100" y="411482"/>
                          </a:lnTo>
                          <a:lnTo>
                            <a:pt x="497749" y="411175"/>
                          </a:lnTo>
                          <a:lnTo>
                            <a:pt x="498453" y="410804"/>
                          </a:lnTo>
                          <a:lnTo>
                            <a:pt x="499110" y="410501"/>
                          </a:lnTo>
                          <a:lnTo>
                            <a:pt x="499860" y="410177"/>
                          </a:lnTo>
                          <a:lnTo>
                            <a:pt x="500563" y="409833"/>
                          </a:lnTo>
                          <a:lnTo>
                            <a:pt x="501220" y="409540"/>
                          </a:lnTo>
                          <a:lnTo>
                            <a:pt x="501924" y="409236"/>
                          </a:lnTo>
                          <a:lnTo>
                            <a:pt x="502627" y="408866"/>
                          </a:lnTo>
                          <a:lnTo>
                            <a:pt x="503276" y="408560"/>
                          </a:lnTo>
                          <a:lnTo>
                            <a:pt x="504034" y="408242"/>
                          </a:lnTo>
                          <a:lnTo>
                            <a:pt x="504738" y="407896"/>
                          </a:lnTo>
                          <a:lnTo>
                            <a:pt x="505386" y="407601"/>
                          </a:lnTo>
                          <a:lnTo>
                            <a:pt x="506044" y="407310"/>
                          </a:lnTo>
                          <a:lnTo>
                            <a:pt x="506793" y="406944"/>
                          </a:lnTo>
                          <a:lnTo>
                            <a:pt x="507451" y="406629"/>
                          </a:lnTo>
                          <a:lnTo>
                            <a:pt x="508200" y="406322"/>
                          </a:lnTo>
                          <a:lnTo>
                            <a:pt x="508903" y="405962"/>
                          </a:lnTo>
                          <a:lnTo>
                            <a:pt x="509561" y="405672"/>
                          </a:lnTo>
                          <a:lnTo>
                            <a:pt x="510210" y="405378"/>
                          </a:lnTo>
                          <a:lnTo>
                            <a:pt x="510968" y="405018"/>
                          </a:lnTo>
                          <a:lnTo>
                            <a:pt x="511617" y="404715"/>
                          </a:lnTo>
                          <a:lnTo>
                            <a:pt x="512375" y="404399"/>
                          </a:lnTo>
                          <a:lnTo>
                            <a:pt x="513024" y="404095"/>
                          </a:lnTo>
                          <a:lnTo>
                            <a:pt x="513727" y="403746"/>
                          </a:lnTo>
                          <a:lnTo>
                            <a:pt x="514385" y="403456"/>
                          </a:lnTo>
                          <a:lnTo>
                            <a:pt x="515134" y="403109"/>
                          </a:lnTo>
                          <a:lnTo>
                            <a:pt x="515837" y="402796"/>
                          </a:lnTo>
                          <a:lnTo>
                            <a:pt x="516541" y="402492"/>
                          </a:lnTo>
                          <a:lnTo>
                            <a:pt x="517198" y="402179"/>
                          </a:lnTo>
                          <a:lnTo>
                            <a:pt x="517902" y="401829"/>
                          </a:lnTo>
                          <a:lnTo>
                            <a:pt x="518551" y="401537"/>
                          </a:lnTo>
                          <a:lnTo>
                            <a:pt x="519309" y="401196"/>
                          </a:lnTo>
                          <a:lnTo>
                            <a:pt x="520012" y="400882"/>
                          </a:lnTo>
                          <a:lnTo>
                            <a:pt x="520615" y="400582"/>
                          </a:lnTo>
                          <a:lnTo>
                            <a:pt x="521365" y="400280"/>
                          </a:lnTo>
                          <a:lnTo>
                            <a:pt x="522068" y="399915"/>
                          </a:lnTo>
                          <a:lnTo>
                            <a:pt x="522726" y="399627"/>
                          </a:lnTo>
                          <a:lnTo>
                            <a:pt x="523475" y="399300"/>
                          </a:lnTo>
                          <a:lnTo>
                            <a:pt x="524178" y="398971"/>
                          </a:lnTo>
                          <a:lnTo>
                            <a:pt x="524836" y="398685"/>
                          </a:lnTo>
                          <a:lnTo>
                            <a:pt x="525539" y="398376"/>
                          </a:lnTo>
                          <a:lnTo>
                            <a:pt x="526243" y="398010"/>
                          </a:lnTo>
                          <a:lnTo>
                            <a:pt x="526892" y="397721"/>
                          </a:lnTo>
                          <a:lnTo>
                            <a:pt x="527650" y="397399"/>
                          </a:lnTo>
                          <a:lnTo>
                            <a:pt x="528299" y="397099"/>
                          </a:lnTo>
                          <a:lnTo>
                            <a:pt x="529002" y="396781"/>
                          </a:lnTo>
                          <a:lnTo>
                            <a:pt x="529706" y="396489"/>
                          </a:lnTo>
                          <a:lnTo>
                            <a:pt x="530409" y="396124"/>
                          </a:lnTo>
                          <a:lnTo>
                            <a:pt x="531067" y="395823"/>
                          </a:lnTo>
                          <a:lnTo>
                            <a:pt x="531716" y="395535"/>
                          </a:lnTo>
                          <a:lnTo>
                            <a:pt x="532473" y="395206"/>
                          </a:lnTo>
                          <a:lnTo>
                            <a:pt x="533177" y="394887"/>
                          </a:lnTo>
                          <a:lnTo>
                            <a:pt x="533880" y="394598"/>
                          </a:lnTo>
                          <a:lnTo>
                            <a:pt x="534584" y="394234"/>
                          </a:lnTo>
                          <a:lnTo>
                            <a:pt x="535233" y="393936"/>
                          </a:lnTo>
                          <a:lnTo>
                            <a:pt x="535890" y="393645"/>
                          </a:lnTo>
                          <a:lnTo>
                            <a:pt x="536640" y="393329"/>
                          </a:lnTo>
                          <a:lnTo>
                            <a:pt x="537343" y="392995"/>
                          </a:lnTo>
                          <a:lnTo>
                            <a:pt x="538001" y="392712"/>
                          </a:lnTo>
                          <a:lnTo>
                            <a:pt x="538750" y="392360"/>
                          </a:lnTo>
                          <a:lnTo>
                            <a:pt x="539408" y="392053"/>
                          </a:lnTo>
                          <a:lnTo>
                            <a:pt x="540057" y="391757"/>
                          </a:lnTo>
                          <a:lnTo>
                            <a:pt x="540815" y="391448"/>
                          </a:lnTo>
                          <a:lnTo>
                            <a:pt x="541518" y="391114"/>
                          </a:lnTo>
                          <a:lnTo>
                            <a:pt x="542167" y="390828"/>
                          </a:lnTo>
                          <a:lnTo>
                            <a:pt x="542825" y="390546"/>
                          </a:lnTo>
                          <a:lnTo>
                            <a:pt x="543026" y="390483"/>
                          </a:lnTo>
                          <a:lnTo>
                            <a:pt x="543574" y="390186"/>
                          </a:lnTo>
                          <a:lnTo>
                            <a:pt x="544232" y="389879"/>
                          </a:lnTo>
                          <a:lnTo>
                            <a:pt x="544981" y="389584"/>
                          </a:lnTo>
                          <a:lnTo>
                            <a:pt x="545685" y="389234"/>
                          </a:lnTo>
                          <a:lnTo>
                            <a:pt x="546342" y="388953"/>
                          </a:lnTo>
                          <a:lnTo>
                            <a:pt x="546991" y="388668"/>
                          </a:lnTo>
                          <a:lnTo>
                            <a:pt x="547749" y="388315"/>
                          </a:lnTo>
                          <a:lnTo>
                            <a:pt x="548398" y="388019"/>
                          </a:lnTo>
                          <a:lnTo>
                            <a:pt x="549156" y="387715"/>
                          </a:lnTo>
                          <a:lnTo>
                            <a:pt x="549860" y="387364"/>
                          </a:lnTo>
                          <a:lnTo>
                            <a:pt x="550509" y="387081"/>
                          </a:lnTo>
                          <a:lnTo>
                            <a:pt x="551166" y="386801"/>
                          </a:lnTo>
                          <a:lnTo>
                            <a:pt x="551916" y="386461"/>
                          </a:lnTo>
                          <a:lnTo>
                            <a:pt x="552573" y="386155"/>
                          </a:lnTo>
                          <a:lnTo>
                            <a:pt x="553222" y="385861"/>
                          </a:lnTo>
                          <a:lnTo>
                            <a:pt x="553377" y="385797"/>
                          </a:lnTo>
                          <a:lnTo>
                            <a:pt x="554026" y="385502"/>
                          </a:lnTo>
                          <a:lnTo>
                            <a:pt x="554684" y="385218"/>
                          </a:lnTo>
                          <a:lnTo>
                            <a:pt x="555333" y="384935"/>
                          </a:lnTo>
                          <a:lnTo>
                            <a:pt x="556091" y="384602"/>
                          </a:lnTo>
                          <a:lnTo>
                            <a:pt x="556794" y="384300"/>
                          </a:lnTo>
                          <a:lnTo>
                            <a:pt x="557397" y="384004"/>
                          </a:lnTo>
                          <a:lnTo>
                            <a:pt x="557544" y="383950"/>
                          </a:lnTo>
                          <a:lnTo>
                            <a:pt x="558147" y="383713"/>
                          </a:lnTo>
                          <a:lnTo>
                            <a:pt x="558850" y="383357"/>
                          </a:lnTo>
                          <a:lnTo>
                            <a:pt x="559508" y="383080"/>
                          </a:lnTo>
                          <a:lnTo>
                            <a:pt x="560257" y="382759"/>
                          </a:lnTo>
                          <a:lnTo>
                            <a:pt x="560961" y="382443"/>
                          </a:lnTo>
                          <a:lnTo>
                            <a:pt x="561564" y="382164"/>
                          </a:lnTo>
                          <a:lnTo>
                            <a:pt x="561719" y="382100"/>
                          </a:lnTo>
                          <a:lnTo>
                            <a:pt x="562221" y="381862"/>
                          </a:lnTo>
                          <a:lnTo>
                            <a:pt x="562368" y="381807"/>
                          </a:lnTo>
                          <a:lnTo>
                            <a:pt x="563025" y="381506"/>
                          </a:lnTo>
                          <a:lnTo>
                            <a:pt x="563674" y="381226"/>
                          </a:lnTo>
                          <a:lnTo>
                            <a:pt x="564433" y="380912"/>
                          </a:lnTo>
                          <a:lnTo>
                            <a:pt x="565136" y="380595"/>
                          </a:lnTo>
                          <a:lnTo>
                            <a:pt x="565785" y="380315"/>
                          </a:lnTo>
                          <a:lnTo>
                            <a:pt x="566388" y="380027"/>
                          </a:lnTo>
                          <a:lnTo>
                            <a:pt x="566543" y="379963"/>
                          </a:lnTo>
                          <a:lnTo>
                            <a:pt x="567192" y="379672"/>
                          </a:lnTo>
                          <a:lnTo>
                            <a:pt x="567850" y="379382"/>
                          </a:lnTo>
                          <a:lnTo>
                            <a:pt x="568599" y="379082"/>
                          </a:lnTo>
                          <a:lnTo>
                            <a:pt x="569303" y="378749"/>
                          </a:lnTo>
                          <a:lnTo>
                            <a:pt x="569960" y="378474"/>
                          </a:lnTo>
                          <a:lnTo>
                            <a:pt x="570563" y="378189"/>
                          </a:lnTo>
                          <a:lnTo>
                            <a:pt x="570710" y="378136"/>
                          </a:lnTo>
                          <a:lnTo>
                            <a:pt x="571367" y="377835"/>
                          </a:lnTo>
                          <a:lnTo>
                            <a:pt x="572016" y="377545"/>
                          </a:lnTo>
                          <a:lnTo>
                            <a:pt x="572774" y="377248"/>
                          </a:lnTo>
                          <a:lnTo>
                            <a:pt x="573423" y="376958"/>
                          </a:lnTo>
                          <a:lnTo>
                            <a:pt x="574127" y="376635"/>
                          </a:lnTo>
                          <a:lnTo>
                            <a:pt x="574785" y="376361"/>
                          </a:lnTo>
                          <a:lnTo>
                            <a:pt x="574986" y="376308"/>
                          </a:lnTo>
                          <a:lnTo>
                            <a:pt x="575534" y="376015"/>
                          </a:lnTo>
                          <a:lnTo>
                            <a:pt x="576192" y="375715"/>
                          </a:lnTo>
                          <a:lnTo>
                            <a:pt x="576941" y="375429"/>
                          </a:lnTo>
                          <a:lnTo>
                            <a:pt x="577599" y="375130"/>
                          </a:lnTo>
                          <a:lnTo>
                            <a:pt x="578302" y="374806"/>
                          </a:lnTo>
                          <a:lnTo>
                            <a:pt x="578951" y="374529"/>
                          </a:lnTo>
                          <a:lnTo>
                            <a:pt x="579709" y="374190"/>
                          </a:lnTo>
                          <a:lnTo>
                            <a:pt x="580358" y="373901"/>
                          </a:lnTo>
                          <a:lnTo>
                            <a:pt x="581016" y="373605"/>
                          </a:lnTo>
                          <a:lnTo>
                            <a:pt x="581766" y="373318"/>
                          </a:lnTo>
                          <a:lnTo>
                            <a:pt x="582469" y="372979"/>
                          </a:lnTo>
                          <a:lnTo>
                            <a:pt x="583127" y="372707"/>
                          </a:lnTo>
                          <a:lnTo>
                            <a:pt x="583876" y="372381"/>
                          </a:lnTo>
                          <a:lnTo>
                            <a:pt x="584580" y="372081"/>
                          </a:lnTo>
                          <a:lnTo>
                            <a:pt x="585183" y="371796"/>
                          </a:lnTo>
                          <a:lnTo>
                            <a:pt x="585941" y="371503"/>
                          </a:lnTo>
                          <a:lnTo>
                            <a:pt x="586644" y="371162"/>
                          </a:lnTo>
                          <a:lnTo>
                            <a:pt x="587293" y="370886"/>
                          </a:lnTo>
                          <a:lnTo>
                            <a:pt x="588051" y="370568"/>
                          </a:lnTo>
                          <a:lnTo>
                            <a:pt x="588700" y="370282"/>
                          </a:lnTo>
                          <a:lnTo>
                            <a:pt x="589358" y="369985"/>
                          </a:lnTo>
                          <a:lnTo>
                            <a:pt x="590007" y="369698"/>
                          </a:lnTo>
                          <a:lnTo>
                            <a:pt x="590162" y="369635"/>
                          </a:lnTo>
                          <a:lnTo>
                            <a:pt x="590811" y="369349"/>
                          </a:lnTo>
                          <a:lnTo>
                            <a:pt x="591469" y="369076"/>
                          </a:lnTo>
                          <a:lnTo>
                            <a:pt x="592118" y="368802"/>
                          </a:lnTo>
                          <a:lnTo>
                            <a:pt x="592876" y="368475"/>
                          </a:lnTo>
                          <a:lnTo>
                            <a:pt x="593579" y="368186"/>
                          </a:lnTo>
                          <a:lnTo>
                            <a:pt x="594183" y="367894"/>
                          </a:lnTo>
                          <a:lnTo>
                            <a:pt x="594329" y="367842"/>
                          </a:lnTo>
                          <a:lnTo>
                            <a:pt x="594987" y="367546"/>
                          </a:lnTo>
                          <a:lnTo>
                            <a:pt x="595636" y="367267"/>
                          </a:lnTo>
                          <a:lnTo>
                            <a:pt x="596293" y="366998"/>
                          </a:lnTo>
                          <a:lnTo>
                            <a:pt x="597043" y="366686"/>
                          </a:lnTo>
                          <a:lnTo>
                            <a:pt x="597746" y="366379"/>
                          </a:lnTo>
                          <a:lnTo>
                            <a:pt x="598349" y="366106"/>
                          </a:lnTo>
                          <a:lnTo>
                            <a:pt x="598504" y="366044"/>
                          </a:lnTo>
                          <a:lnTo>
                            <a:pt x="599154" y="365759"/>
                          </a:lnTo>
                          <a:lnTo>
                            <a:pt x="599811" y="365468"/>
                          </a:lnTo>
                          <a:lnTo>
                            <a:pt x="600460" y="365196"/>
                          </a:lnTo>
                          <a:lnTo>
                            <a:pt x="601218" y="364891"/>
                          </a:lnTo>
                          <a:lnTo>
                            <a:pt x="601922" y="364584"/>
                          </a:lnTo>
                          <a:lnTo>
                            <a:pt x="602571" y="364312"/>
                          </a:lnTo>
                          <a:lnTo>
                            <a:pt x="602772" y="364265"/>
                          </a:lnTo>
                          <a:lnTo>
                            <a:pt x="603174" y="364029"/>
                          </a:lnTo>
                          <a:lnTo>
                            <a:pt x="603329" y="363968"/>
                          </a:lnTo>
                          <a:lnTo>
                            <a:pt x="603978" y="363684"/>
                          </a:lnTo>
                          <a:lnTo>
                            <a:pt x="604636" y="363404"/>
                          </a:lnTo>
                          <a:lnTo>
                            <a:pt x="605385" y="363113"/>
                          </a:lnTo>
                          <a:lnTo>
                            <a:pt x="606089" y="362789"/>
                          </a:lnTo>
                          <a:lnTo>
                            <a:pt x="606746" y="362523"/>
                          </a:lnTo>
                          <a:lnTo>
                            <a:pt x="606947" y="362477"/>
                          </a:lnTo>
                          <a:lnTo>
                            <a:pt x="607349" y="362243"/>
                          </a:lnTo>
                          <a:lnTo>
                            <a:pt x="607496" y="362192"/>
                          </a:lnTo>
                          <a:lnTo>
                            <a:pt x="608154" y="361899"/>
                          </a:lnTo>
                          <a:lnTo>
                            <a:pt x="608803" y="361616"/>
                          </a:lnTo>
                          <a:lnTo>
                            <a:pt x="609561" y="361330"/>
                          </a:lnTo>
                          <a:lnTo>
                            <a:pt x="610264" y="361005"/>
                          </a:lnTo>
                          <a:lnTo>
                            <a:pt x="610913" y="360735"/>
                          </a:lnTo>
                          <a:lnTo>
                            <a:pt x="611571" y="360470"/>
                          </a:lnTo>
                          <a:lnTo>
                            <a:pt x="611772" y="360419"/>
                          </a:lnTo>
                          <a:lnTo>
                            <a:pt x="612321" y="360130"/>
                          </a:lnTo>
                          <a:lnTo>
                            <a:pt x="612978" y="359838"/>
                          </a:lnTo>
                          <a:lnTo>
                            <a:pt x="613627" y="359562"/>
                          </a:lnTo>
                          <a:lnTo>
                            <a:pt x="613782" y="359495"/>
                          </a:lnTo>
                          <a:lnTo>
                            <a:pt x="614431" y="359221"/>
                          </a:lnTo>
                          <a:lnTo>
                            <a:pt x="615089" y="358957"/>
                          </a:lnTo>
                          <a:lnTo>
                            <a:pt x="615738" y="358688"/>
                          </a:lnTo>
                          <a:lnTo>
                            <a:pt x="616496" y="358357"/>
                          </a:lnTo>
                          <a:lnTo>
                            <a:pt x="617145" y="358076"/>
                          </a:lnTo>
                          <a:lnTo>
                            <a:pt x="617803" y="357789"/>
                          </a:lnTo>
                          <a:lnTo>
                            <a:pt x="617949" y="357734"/>
                          </a:lnTo>
                          <a:lnTo>
                            <a:pt x="618553" y="357512"/>
                          </a:lnTo>
                          <a:lnTo>
                            <a:pt x="619256" y="357180"/>
                          </a:lnTo>
                          <a:lnTo>
                            <a:pt x="619914" y="356917"/>
                          </a:lnTo>
                          <a:lnTo>
                            <a:pt x="620664" y="356599"/>
                          </a:lnTo>
                          <a:lnTo>
                            <a:pt x="621321" y="356308"/>
                          </a:lnTo>
                          <a:lnTo>
                            <a:pt x="621970" y="356029"/>
                          </a:lnTo>
                          <a:lnTo>
                            <a:pt x="622125" y="355968"/>
                          </a:lnTo>
                          <a:lnTo>
                            <a:pt x="622728" y="355746"/>
                          </a:lnTo>
                          <a:lnTo>
                            <a:pt x="623432" y="355414"/>
                          </a:lnTo>
                          <a:lnTo>
                            <a:pt x="624081" y="355146"/>
                          </a:lnTo>
                          <a:lnTo>
                            <a:pt x="624839" y="354837"/>
                          </a:lnTo>
                          <a:lnTo>
                            <a:pt x="625543" y="354546"/>
                          </a:lnTo>
                          <a:lnTo>
                            <a:pt x="626146" y="354268"/>
                          </a:lnTo>
                          <a:lnTo>
                            <a:pt x="626795" y="353989"/>
                          </a:lnTo>
                          <a:lnTo>
                            <a:pt x="626950" y="353929"/>
                          </a:lnTo>
                          <a:lnTo>
                            <a:pt x="627599" y="353650"/>
                          </a:lnTo>
                          <a:lnTo>
                            <a:pt x="628257" y="353386"/>
                          </a:lnTo>
                          <a:lnTo>
                            <a:pt x="629006" y="353091"/>
                          </a:lnTo>
                          <a:lnTo>
                            <a:pt x="629664" y="352802"/>
                          </a:lnTo>
                          <a:lnTo>
                            <a:pt x="630367" y="352522"/>
                          </a:lnTo>
                          <a:lnTo>
                            <a:pt x="630971" y="352235"/>
                          </a:lnTo>
                          <a:lnTo>
                            <a:pt x="631117" y="352185"/>
                          </a:lnTo>
                          <a:lnTo>
                            <a:pt x="631775" y="351896"/>
                          </a:lnTo>
                          <a:lnTo>
                            <a:pt x="632424" y="351627"/>
                          </a:lnTo>
                          <a:lnTo>
                            <a:pt x="633081" y="351366"/>
                          </a:lnTo>
                          <a:lnTo>
                            <a:pt x="633831" y="351062"/>
                          </a:lnTo>
                          <a:lnTo>
                            <a:pt x="634535" y="350765"/>
                          </a:lnTo>
                          <a:lnTo>
                            <a:pt x="635138" y="350497"/>
                          </a:lnTo>
                          <a:lnTo>
                            <a:pt x="635293" y="350437"/>
                          </a:lnTo>
                          <a:lnTo>
                            <a:pt x="635942" y="350160"/>
                          </a:lnTo>
                          <a:lnTo>
                            <a:pt x="636600" y="349878"/>
                          </a:lnTo>
                          <a:lnTo>
                            <a:pt x="637249" y="349613"/>
                          </a:lnTo>
                          <a:lnTo>
                            <a:pt x="638007" y="349317"/>
                          </a:lnTo>
                          <a:lnTo>
                            <a:pt x="638711" y="349019"/>
                          </a:lnTo>
                          <a:lnTo>
                            <a:pt x="639314" y="348754"/>
                          </a:lnTo>
                          <a:lnTo>
                            <a:pt x="639460" y="348705"/>
                          </a:lnTo>
                          <a:lnTo>
                            <a:pt x="640118" y="348418"/>
                          </a:lnTo>
                          <a:lnTo>
                            <a:pt x="640767" y="348141"/>
                          </a:lnTo>
                          <a:lnTo>
                            <a:pt x="641425" y="347871"/>
                          </a:lnTo>
                          <a:lnTo>
                            <a:pt x="642174" y="347589"/>
                          </a:lnTo>
                          <a:lnTo>
                            <a:pt x="642878" y="347274"/>
                          </a:lnTo>
                          <a:lnTo>
                            <a:pt x="643536" y="347015"/>
                          </a:lnTo>
                          <a:lnTo>
                            <a:pt x="643737" y="346973"/>
                          </a:lnTo>
                          <a:lnTo>
                            <a:pt x="644285" y="346692"/>
                          </a:lnTo>
                          <a:lnTo>
                            <a:pt x="644943" y="346406"/>
                          </a:lnTo>
                          <a:lnTo>
                            <a:pt x="645592" y="346131"/>
                          </a:lnTo>
                          <a:lnTo>
                            <a:pt x="646350" y="345855"/>
                          </a:lnTo>
                          <a:lnTo>
                            <a:pt x="647054" y="345538"/>
                          </a:lnTo>
                          <a:lnTo>
                            <a:pt x="647703" y="345276"/>
                          </a:lnTo>
                          <a:lnTo>
                            <a:pt x="648360" y="345019"/>
                          </a:lnTo>
                          <a:lnTo>
                            <a:pt x="648561" y="344971"/>
                          </a:lnTo>
                          <a:lnTo>
                            <a:pt x="649110" y="344687"/>
                          </a:lnTo>
                          <a:lnTo>
                            <a:pt x="649768" y="344401"/>
                          </a:lnTo>
                          <a:lnTo>
                            <a:pt x="650417" y="344135"/>
                          </a:lnTo>
                          <a:lnTo>
                            <a:pt x="650572" y="344068"/>
                          </a:lnTo>
                          <a:lnTo>
                            <a:pt x="651221" y="343803"/>
                          </a:lnTo>
                          <a:lnTo>
                            <a:pt x="651879" y="343547"/>
                          </a:lnTo>
                          <a:lnTo>
                            <a:pt x="652528" y="343286"/>
                          </a:lnTo>
                          <a:lnTo>
                            <a:pt x="653286" y="342961"/>
                          </a:lnTo>
                          <a:lnTo>
                            <a:pt x="653935" y="342688"/>
                          </a:lnTo>
                          <a:lnTo>
                            <a:pt x="654593" y="342409"/>
                          </a:lnTo>
                          <a:lnTo>
                            <a:pt x="654740" y="342355"/>
                          </a:lnTo>
                          <a:lnTo>
                            <a:pt x="655397" y="342079"/>
                          </a:lnTo>
                          <a:lnTo>
                            <a:pt x="656046" y="341818"/>
                          </a:lnTo>
                          <a:lnTo>
                            <a:pt x="656704" y="341563"/>
                          </a:lnTo>
                          <a:lnTo>
                            <a:pt x="657454" y="341253"/>
                          </a:lnTo>
                          <a:lnTo>
                            <a:pt x="658111" y="340970"/>
                          </a:lnTo>
                          <a:lnTo>
                            <a:pt x="658760" y="340697"/>
                          </a:lnTo>
                          <a:lnTo>
                            <a:pt x="658915" y="340638"/>
                          </a:lnTo>
                          <a:lnTo>
                            <a:pt x="659518" y="340425"/>
                          </a:lnTo>
                          <a:lnTo>
                            <a:pt x="660222" y="340100"/>
                          </a:lnTo>
                          <a:lnTo>
                            <a:pt x="660871" y="339840"/>
                          </a:lnTo>
                          <a:lnTo>
                            <a:pt x="661630" y="339539"/>
                          </a:lnTo>
                          <a:lnTo>
                            <a:pt x="662333" y="339257"/>
                          </a:lnTo>
                          <a:lnTo>
                            <a:pt x="662936" y="338984"/>
                          </a:lnTo>
                          <a:lnTo>
                            <a:pt x="663586" y="338713"/>
                          </a:lnTo>
                          <a:lnTo>
                            <a:pt x="663741" y="338655"/>
                          </a:lnTo>
                          <a:lnTo>
                            <a:pt x="664390" y="338383"/>
                          </a:lnTo>
                          <a:lnTo>
                            <a:pt x="665047" y="338128"/>
                          </a:lnTo>
                          <a:lnTo>
                            <a:pt x="665797" y="337841"/>
                          </a:lnTo>
                          <a:lnTo>
                            <a:pt x="666501" y="337542"/>
                          </a:lnTo>
                          <a:lnTo>
                            <a:pt x="667104" y="337288"/>
                          </a:lnTo>
                          <a:lnTo>
                            <a:pt x="667762" y="337007"/>
                          </a:lnTo>
                          <a:lnTo>
                            <a:pt x="667908" y="336959"/>
                          </a:lnTo>
                          <a:lnTo>
                            <a:pt x="668566" y="336678"/>
                          </a:lnTo>
                          <a:lnTo>
                            <a:pt x="669215" y="336416"/>
                          </a:lnTo>
                          <a:lnTo>
                            <a:pt x="669973" y="336137"/>
                          </a:lnTo>
                          <a:lnTo>
                            <a:pt x="670622" y="335867"/>
                          </a:lnTo>
                          <a:lnTo>
                            <a:pt x="671326" y="335579"/>
                          </a:lnTo>
                          <a:lnTo>
                            <a:pt x="671929" y="335316"/>
                          </a:lnTo>
                          <a:lnTo>
                            <a:pt x="672084" y="335258"/>
                          </a:lnTo>
                          <a:lnTo>
                            <a:pt x="672733" y="334988"/>
                          </a:lnTo>
                          <a:lnTo>
                            <a:pt x="673391" y="334715"/>
                          </a:lnTo>
                          <a:lnTo>
                            <a:pt x="674141" y="334450"/>
                          </a:lnTo>
                          <a:lnTo>
                            <a:pt x="674798" y="334170"/>
                          </a:lnTo>
                          <a:lnTo>
                            <a:pt x="675502" y="333881"/>
                          </a:lnTo>
                          <a:lnTo>
                            <a:pt x="676105" y="333620"/>
                          </a:lnTo>
                          <a:lnTo>
                            <a:pt x="676252" y="333574"/>
                          </a:lnTo>
                          <a:lnTo>
                            <a:pt x="676910" y="333294"/>
                          </a:lnTo>
                          <a:lnTo>
                            <a:pt x="677559" y="333025"/>
                          </a:lnTo>
                          <a:lnTo>
                            <a:pt x="678216" y="332762"/>
                          </a:lnTo>
                          <a:lnTo>
                            <a:pt x="678966" y="332489"/>
                          </a:lnTo>
                          <a:lnTo>
                            <a:pt x="679670" y="332181"/>
                          </a:lnTo>
                          <a:lnTo>
                            <a:pt x="680328" y="331931"/>
                          </a:lnTo>
                          <a:lnTo>
                            <a:pt x="680529" y="331893"/>
                          </a:lnTo>
                          <a:lnTo>
                            <a:pt x="681077" y="331615"/>
                          </a:lnTo>
                          <a:lnTo>
                            <a:pt x="681735" y="331336"/>
                          </a:lnTo>
                          <a:lnTo>
                            <a:pt x="682384" y="331068"/>
                          </a:lnTo>
                          <a:lnTo>
                            <a:pt x="683142" y="330802"/>
                          </a:lnTo>
                          <a:lnTo>
                            <a:pt x="683846" y="330493"/>
                          </a:lnTo>
                          <a:lnTo>
                            <a:pt x="684495" y="330238"/>
                          </a:lnTo>
                          <a:lnTo>
                            <a:pt x="685098" y="329988"/>
                          </a:lnTo>
                          <a:lnTo>
                            <a:pt x="685253" y="329931"/>
                          </a:lnTo>
                          <a:lnTo>
                            <a:pt x="685903" y="329663"/>
                          </a:lnTo>
                          <a:lnTo>
                            <a:pt x="686560" y="329385"/>
                          </a:lnTo>
                          <a:lnTo>
                            <a:pt x="687209" y="329127"/>
                          </a:lnTo>
                          <a:lnTo>
                            <a:pt x="687364" y="329060"/>
                          </a:lnTo>
                          <a:lnTo>
                            <a:pt x="688014" y="328804"/>
                          </a:lnTo>
                          <a:lnTo>
                            <a:pt x="688671" y="328556"/>
                          </a:lnTo>
                          <a:lnTo>
                            <a:pt x="689321" y="328302"/>
                          </a:lnTo>
                          <a:lnTo>
                            <a:pt x="689522" y="328264"/>
                          </a:lnTo>
                          <a:lnTo>
                            <a:pt x="690079" y="327985"/>
                          </a:lnTo>
                          <a:lnTo>
                            <a:pt x="690728" y="327718"/>
                          </a:lnTo>
                          <a:lnTo>
                            <a:pt x="691386" y="327447"/>
                          </a:lnTo>
                          <a:lnTo>
                            <a:pt x="691532" y="327395"/>
                          </a:lnTo>
                          <a:lnTo>
                            <a:pt x="692190" y="327126"/>
                          </a:lnTo>
                          <a:lnTo>
                            <a:pt x="692839" y="326872"/>
                          </a:lnTo>
                          <a:lnTo>
                            <a:pt x="693497" y="326625"/>
                          </a:lnTo>
                          <a:lnTo>
                            <a:pt x="694247" y="326322"/>
                          </a:lnTo>
                          <a:lnTo>
                            <a:pt x="694904" y="326046"/>
                          </a:lnTo>
                          <a:lnTo>
                            <a:pt x="695554" y="325781"/>
                          </a:lnTo>
                          <a:lnTo>
                            <a:pt x="695709" y="325724"/>
                          </a:lnTo>
                          <a:lnTo>
                            <a:pt x="696358" y="325458"/>
                          </a:lnTo>
                          <a:lnTo>
                            <a:pt x="697016" y="325200"/>
                          </a:lnTo>
                          <a:lnTo>
                            <a:pt x="697665" y="324948"/>
                          </a:lnTo>
                          <a:lnTo>
                            <a:pt x="698423" y="324655"/>
                          </a:lnTo>
                          <a:lnTo>
                            <a:pt x="699127" y="324382"/>
                          </a:lnTo>
                          <a:lnTo>
                            <a:pt x="699730" y="324114"/>
                          </a:lnTo>
                          <a:lnTo>
                            <a:pt x="699876" y="324068"/>
                          </a:lnTo>
                          <a:lnTo>
                            <a:pt x="700379" y="323849"/>
                          </a:lnTo>
                          <a:lnTo>
                            <a:pt x="700534" y="323792"/>
                          </a:lnTo>
                          <a:lnTo>
                            <a:pt x="701183" y="323528"/>
                          </a:lnTo>
                          <a:lnTo>
                            <a:pt x="701841" y="323282"/>
                          </a:lnTo>
                          <a:lnTo>
                            <a:pt x="702591" y="323003"/>
                          </a:lnTo>
                          <a:lnTo>
                            <a:pt x="703295" y="322712"/>
                          </a:lnTo>
                          <a:lnTo>
                            <a:pt x="703898" y="322464"/>
                          </a:lnTo>
                          <a:lnTo>
                            <a:pt x="704555" y="322189"/>
                          </a:lnTo>
                          <a:lnTo>
                            <a:pt x="704702" y="322143"/>
                          </a:lnTo>
                          <a:lnTo>
                            <a:pt x="705360" y="321869"/>
                          </a:lnTo>
                          <a:lnTo>
                            <a:pt x="706009" y="321615"/>
                          </a:lnTo>
                          <a:lnTo>
                            <a:pt x="706767" y="321345"/>
                          </a:lnTo>
                          <a:lnTo>
                            <a:pt x="707416" y="321082"/>
                          </a:lnTo>
                          <a:lnTo>
                            <a:pt x="708120" y="320802"/>
                          </a:lnTo>
                          <a:lnTo>
                            <a:pt x="708723" y="320544"/>
                          </a:lnTo>
                          <a:lnTo>
                            <a:pt x="708878" y="320488"/>
                          </a:lnTo>
                          <a:lnTo>
                            <a:pt x="709528" y="320225"/>
                          </a:lnTo>
                          <a:lnTo>
                            <a:pt x="710185" y="319959"/>
                          </a:lnTo>
                          <a:lnTo>
                            <a:pt x="710935" y="319703"/>
                          </a:lnTo>
                          <a:lnTo>
                            <a:pt x="711593" y="319430"/>
                          </a:lnTo>
                          <a:lnTo>
                            <a:pt x="712297" y="319148"/>
                          </a:lnTo>
                          <a:lnTo>
                            <a:pt x="712900" y="318894"/>
                          </a:lnTo>
                          <a:lnTo>
                            <a:pt x="713046" y="318849"/>
                          </a:lnTo>
                          <a:lnTo>
                            <a:pt x="713704" y="318576"/>
                          </a:lnTo>
                          <a:lnTo>
                            <a:pt x="714353" y="318314"/>
                          </a:lnTo>
                          <a:lnTo>
                            <a:pt x="715011" y="318059"/>
                          </a:lnTo>
                          <a:lnTo>
                            <a:pt x="715761" y="317794"/>
                          </a:lnTo>
                          <a:lnTo>
                            <a:pt x="716465" y="317494"/>
                          </a:lnTo>
                          <a:lnTo>
                            <a:pt x="717122" y="317252"/>
                          </a:lnTo>
                          <a:lnTo>
                            <a:pt x="717323" y="317217"/>
                          </a:lnTo>
                          <a:lnTo>
                            <a:pt x="717872" y="316943"/>
                          </a:lnTo>
                          <a:lnTo>
                            <a:pt x="718530" y="316670"/>
                          </a:lnTo>
                          <a:lnTo>
                            <a:pt x="719179" y="316409"/>
                          </a:lnTo>
                          <a:lnTo>
                            <a:pt x="719937" y="316153"/>
                          </a:lnTo>
                          <a:lnTo>
                            <a:pt x="720641" y="315851"/>
                          </a:lnTo>
                          <a:lnTo>
                            <a:pt x="721290" y="315603"/>
                          </a:lnTo>
                          <a:lnTo>
                            <a:pt x="721894" y="315359"/>
                          </a:lnTo>
                          <a:lnTo>
                            <a:pt x="722049" y="315304"/>
                          </a:lnTo>
                          <a:lnTo>
                            <a:pt x="722698" y="315043"/>
                          </a:lnTo>
                          <a:lnTo>
                            <a:pt x="723356" y="314771"/>
                          </a:lnTo>
                          <a:lnTo>
                            <a:pt x="724005" y="314521"/>
                          </a:lnTo>
                          <a:lnTo>
                            <a:pt x="724160" y="314455"/>
                          </a:lnTo>
                          <a:lnTo>
                            <a:pt x="724809" y="314207"/>
                          </a:lnTo>
                          <a:lnTo>
                            <a:pt x="725467" y="313966"/>
                          </a:lnTo>
                          <a:lnTo>
                            <a:pt x="726116" y="313719"/>
                          </a:lnTo>
                          <a:lnTo>
                            <a:pt x="726317" y="313685"/>
                          </a:lnTo>
                          <a:lnTo>
                            <a:pt x="726874" y="313410"/>
                          </a:lnTo>
                          <a:lnTo>
                            <a:pt x="727524" y="313150"/>
                          </a:lnTo>
                          <a:lnTo>
                            <a:pt x="728181" y="312886"/>
                          </a:lnTo>
                          <a:lnTo>
                            <a:pt x="728328" y="312835"/>
                          </a:lnTo>
                          <a:lnTo>
                            <a:pt x="728986" y="312573"/>
                          </a:lnTo>
                          <a:lnTo>
                            <a:pt x="729635" y="312327"/>
                          </a:lnTo>
                          <a:lnTo>
                            <a:pt x="730293" y="312087"/>
                          </a:lnTo>
                          <a:lnTo>
                            <a:pt x="730494" y="312054"/>
                          </a:lnTo>
                          <a:lnTo>
                            <a:pt x="731042" y="311793"/>
                          </a:lnTo>
                          <a:lnTo>
                            <a:pt x="731700" y="311522"/>
                          </a:lnTo>
                          <a:lnTo>
                            <a:pt x="732350" y="311263"/>
                          </a:lnTo>
                          <a:lnTo>
                            <a:pt x="732505" y="311209"/>
                          </a:lnTo>
                          <a:lnTo>
                            <a:pt x="733154" y="310950"/>
                          </a:lnTo>
                          <a:lnTo>
                            <a:pt x="733812" y="310700"/>
                          </a:lnTo>
                          <a:lnTo>
                            <a:pt x="734461" y="310455"/>
                          </a:lnTo>
                          <a:lnTo>
                            <a:pt x="735219" y="310169"/>
                          </a:lnTo>
                          <a:lnTo>
                            <a:pt x="735923" y="309905"/>
                          </a:lnTo>
                          <a:lnTo>
                            <a:pt x="736526" y="309642"/>
                          </a:lnTo>
                          <a:lnTo>
                            <a:pt x="736673" y="309598"/>
                          </a:lnTo>
                          <a:lnTo>
                            <a:pt x="737175" y="309384"/>
                          </a:lnTo>
                          <a:lnTo>
                            <a:pt x="737330" y="309329"/>
                          </a:lnTo>
                          <a:lnTo>
                            <a:pt x="737980" y="309071"/>
                          </a:lnTo>
                          <a:lnTo>
                            <a:pt x="738637" y="308833"/>
                          </a:lnTo>
                          <a:lnTo>
                            <a:pt x="739387" y="308562"/>
                          </a:lnTo>
                          <a:lnTo>
                            <a:pt x="740091" y="308279"/>
                          </a:lnTo>
                          <a:lnTo>
                            <a:pt x="740694" y="308036"/>
                          </a:lnTo>
                          <a:lnTo>
                            <a:pt x="741352" y="307768"/>
                          </a:lnTo>
                          <a:lnTo>
                            <a:pt x="741499" y="307725"/>
                          </a:lnTo>
                          <a:lnTo>
                            <a:pt x="742156" y="307457"/>
                          </a:lnTo>
                          <a:lnTo>
                            <a:pt x="742806" y="307210"/>
                          </a:lnTo>
                          <a:lnTo>
                            <a:pt x="743564" y="306949"/>
                          </a:lnTo>
                          <a:lnTo>
                            <a:pt x="744213" y="306692"/>
                          </a:lnTo>
                          <a:lnTo>
                            <a:pt x="744917" y="306421"/>
                          </a:lnTo>
                          <a:lnTo>
                            <a:pt x="745520" y="306168"/>
                          </a:lnTo>
                          <a:lnTo>
                            <a:pt x="745675" y="306114"/>
                          </a:lnTo>
                          <a:lnTo>
                            <a:pt x="746325" y="305857"/>
                          </a:lnTo>
                          <a:lnTo>
                            <a:pt x="746982" y="305598"/>
                          </a:lnTo>
                          <a:lnTo>
                            <a:pt x="747732" y="305352"/>
                          </a:lnTo>
                          <a:lnTo>
                            <a:pt x="748390" y="305085"/>
                          </a:lnTo>
                          <a:lnTo>
                            <a:pt x="749094" y="304811"/>
                          </a:lnTo>
                          <a:lnTo>
                            <a:pt x="749697" y="304562"/>
                          </a:lnTo>
                          <a:lnTo>
                            <a:pt x="749844" y="304520"/>
                          </a:lnTo>
                          <a:lnTo>
                            <a:pt x="750501" y="304253"/>
                          </a:lnTo>
                          <a:lnTo>
                            <a:pt x="751151" y="303997"/>
                          </a:lnTo>
                          <a:lnTo>
                            <a:pt x="751808" y="303750"/>
                          </a:lnTo>
                          <a:lnTo>
                            <a:pt x="752558" y="303494"/>
                          </a:lnTo>
                          <a:lnTo>
                            <a:pt x="753262" y="303201"/>
                          </a:lnTo>
                          <a:lnTo>
                            <a:pt x="753920" y="302966"/>
                          </a:lnTo>
                          <a:lnTo>
                            <a:pt x="754121" y="302935"/>
                          </a:lnTo>
                          <a:lnTo>
                            <a:pt x="754670" y="302664"/>
                          </a:lnTo>
                          <a:lnTo>
                            <a:pt x="755328" y="302398"/>
                          </a:lnTo>
                          <a:lnTo>
                            <a:pt x="755977" y="302143"/>
                          </a:lnTo>
                          <a:lnTo>
                            <a:pt x="756735" y="301897"/>
                          </a:lnTo>
                          <a:lnTo>
                            <a:pt x="757439" y="301602"/>
                          </a:lnTo>
                          <a:lnTo>
                            <a:pt x="758088" y="301361"/>
                          </a:lnTo>
                          <a:lnTo>
                            <a:pt x="758692" y="301122"/>
                          </a:lnTo>
                          <a:lnTo>
                            <a:pt x="758847" y="301069"/>
                          </a:lnTo>
                          <a:lnTo>
                            <a:pt x="759496" y="300815"/>
                          </a:lnTo>
                          <a:lnTo>
                            <a:pt x="760154" y="300550"/>
                          </a:lnTo>
                          <a:lnTo>
                            <a:pt x="760803" y="300306"/>
                          </a:lnTo>
                          <a:lnTo>
                            <a:pt x="760958" y="300243"/>
                          </a:lnTo>
                          <a:lnTo>
                            <a:pt x="761607" y="300001"/>
                          </a:lnTo>
                          <a:lnTo>
                            <a:pt x="762265" y="299767"/>
                          </a:lnTo>
                          <a:lnTo>
                            <a:pt x="762914" y="299528"/>
                          </a:lnTo>
                          <a:lnTo>
                            <a:pt x="763116" y="299497"/>
                          </a:lnTo>
                          <a:lnTo>
                            <a:pt x="763673" y="299226"/>
                          </a:lnTo>
                          <a:lnTo>
                            <a:pt x="764322" y="298972"/>
                          </a:lnTo>
                          <a:lnTo>
                            <a:pt x="764980" y="298716"/>
                          </a:lnTo>
                          <a:lnTo>
                            <a:pt x="765127" y="298666"/>
                          </a:lnTo>
                          <a:lnTo>
                            <a:pt x="765784" y="298411"/>
                          </a:lnTo>
                          <a:lnTo>
                            <a:pt x="766434" y="298172"/>
                          </a:lnTo>
                          <a:lnTo>
                            <a:pt x="767091" y="297940"/>
                          </a:lnTo>
                          <a:lnTo>
                            <a:pt x="767292" y="297910"/>
                          </a:lnTo>
                          <a:lnTo>
                            <a:pt x="767841" y="297653"/>
                          </a:lnTo>
                          <a:lnTo>
                            <a:pt x="768499" y="297389"/>
                          </a:lnTo>
                          <a:lnTo>
                            <a:pt x="769148" y="297137"/>
                          </a:lnTo>
                          <a:lnTo>
                            <a:pt x="769303" y="297083"/>
                          </a:lnTo>
                          <a:lnTo>
                            <a:pt x="769953" y="296831"/>
                          </a:lnTo>
                          <a:lnTo>
                            <a:pt x="770610" y="296588"/>
                          </a:lnTo>
                          <a:lnTo>
                            <a:pt x="771260" y="296350"/>
                          </a:lnTo>
                          <a:lnTo>
                            <a:pt x="772018" y="296073"/>
                          </a:lnTo>
                          <a:lnTo>
                            <a:pt x="772722" y="295816"/>
                          </a:lnTo>
                          <a:lnTo>
                            <a:pt x="773325" y="295559"/>
                          </a:lnTo>
                          <a:lnTo>
                            <a:pt x="773975" y="295308"/>
                          </a:lnTo>
                          <a:lnTo>
                            <a:pt x="774130" y="295254"/>
                          </a:lnTo>
                          <a:lnTo>
                            <a:pt x="774779" y="295003"/>
                          </a:lnTo>
                          <a:lnTo>
                            <a:pt x="775437" y="294772"/>
                          </a:lnTo>
                          <a:lnTo>
                            <a:pt x="776187" y="294510"/>
                          </a:lnTo>
                          <a:lnTo>
                            <a:pt x="776890" y="294234"/>
                          </a:lnTo>
                          <a:lnTo>
                            <a:pt x="777494" y="293997"/>
                          </a:lnTo>
                          <a:lnTo>
                            <a:pt x="778151" y="293735"/>
                          </a:lnTo>
                          <a:lnTo>
                            <a:pt x="778298" y="293693"/>
                          </a:lnTo>
                          <a:lnTo>
                            <a:pt x="778956" y="293432"/>
                          </a:lnTo>
                          <a:lnTo>
                            <a:pt x="779605" y="293193"/>
                          </a:lnTo>
                          <a:lnTo>
                            <a:pt x="780364" y="292940"/>
                          </a:lnTo>
                          <a:lnTo>
                            <a:pt x="781013" y="292690"/>
                          </a:lnTo>
                          <a:lnTo>
                            <a:pt x="781717" y="292426"/>
                          </a:lnTo>
                          <a:lnTo>
                            <a:pt x="782320" y="292179"/>
                          </a:lnTo>
                          <a:lnTo>
                            <a:pt x="782475" y="292127"/>
                          </a:lnTo>
                          <a:lnTo>
                            <a:pt x="783124" y="291876"/>
                          </a:lnTo>
                          <a:lnTo>
                            <a:pt x="783782" y="291624"/>
                          </a:lnTo>
                          <a:lnTo>
                            <a:pt x="784532" y="291387"/>
                          </a:lnTo>
                          <a:lnTo>
                            <a:pt x="785190" y="291127"/>
                          </a:lnTo>
                          <a:lnTo>
                            <a:pt x="785894" y="290860"/>
                          </a:lnTo>
                          <a:lnTo>
                            <a:pt x="786497" y="290617"/>
                          </a:lnTo>
                          <a:lnTo>
                            <a:pt x="786644" y="290575"/>
                          </a:lnTo>
                          <a:lnTo>
                            <a:pt x="787301" y="290315"/>
                          </a:lnTo>
                          <a:lnTo>
                            <a:pt x="787951" y="290066"/>
                          </a:lnTo>
                          <a:lnTo>
                            <a:pt x="788609" y="289826"/>
                          </a:lnTo>
                          <a:lnTo>
                            <a:pt x="789359" y="289579"/>
                          </a:lnTo>
                          <a:lnTo>
                            <a:pt x="790062" y="289292"/>
                          </a:lnTo>
                          <a:lnTo>
                            <a:pt x="790720" y="289064"/>
                          </a:lnTo>
                          <a:lnTo>
                            <a:pt x="790921" y="289036"/>
                          </a:lnTo>
                          <a:lnTo>
                            <a:pt x="791470" y="288770"/>
                          </a:lnTo>
                          <a:lnTo>
                            <a:pt x="792128" y="288510"/>
                          </a:lnTo>
                          <a:lnTo>
                            <a:pt x="792777" y="288262"/>
                          </a:lnTo>
                          <a:lnTo>
                            <a:pt x="793536" y="288024"/>
                          </a:lnTo>
                          <a:lnTo>
                            <a:pt x="794240" y="287735"/>
                          </a:lnTo>
                          <a:lnTo>
                            <a:pt x="794889" y="287502"/>
                          </a:lnTo>
                          <a:lnTo>
                            <a:pt x="795492" y="287270"/>
                          </a:lnTo>
                          <a:lnTo>
                            <a:pt x="795647" y="287218"/>
                          </a:lnTo>
                          <a:lnTo>
                            <a:pt x="796297" y="286970"/>
                          </a:lnTo>
                          <a:lnTo>
                            <a:pt x="796954" y="286712"/>
                          </a:lnTo>
                          <a:lnTo>
                            <a:pt x="797604" y="286475"/>
                          </a:lnTo>
                          <a:lnTo>
                            <a:pt x="797759" y="286412"/>
                          </a:lnTo>
                          <a:lnTo>
                            <a:pt x="798408" y="286177"/>
                          </a:lnTo>
                          <a:lnTo>
                            <a:pt x="799066" y="285951"/>
                          </a:lnTo>
                          <a:lnTo>
                            <a:pt x="799715" y="285718"/>
                          </a:lnTo>
                          <a:lnTo>
                            <a:pt x="799916" y="285692"/>
                          </a:lnTo>
                          <a:lnTo>
                            <a:pt x="800474" y="285424"/>
                          </a:lnTo>
                          <a:lnTo>
                            <a:pt x="801123" y="285177"/>
                          </a:lnTo>
                          <a:lnTo>
                            <a:pt x="801781" y="284927"/>
                          </a:lnTo>
                          <a:lnTo>
                            <a:pt x="801928" y="284879"/>
                          </a:lnTo>
                          <a:lnTo>
                            <a:pt x="802430" y="284695"/>
                          </a:lnTo>
                          <a:lnTo>
                            <a:pt x="802585" y="284630"/>
                          </a:lnTo>
                          <a:lnTo>
                            <a:pt x="803235" y="284398"/>
                          </a:lnTo>
                          <a:lnTo>
                            <a:pt x="803893" y="284173"/>
                          </a:lnTo>
                          <a:lnTo>
                            <a:pt x="804094" y="284146"/>
                          </a:lnTo>
                          <a:lnTo>
                            <a:pt x="804642" y="283894"/>
                          </a:lnTo>
                          <a:lnTo>
                            <a:pt x="805300" y="283637"/>
                          </a:lnTo>
                          <a:lnTo>
                            <a:pt x="805950" y="283390"/>
                          </a:lnTo>
                          <a:lnTo>
                            <a:pt x="806105" y="283339"/>
                          </a:lnTo>
                          <a:lnTo>
                            <a:pt x="806607" y="283152"/>
                          </a:lnTo>
                          <a:lnTo>
                            <a:pt x="806754" y="283093"/>
                          </a:lnTo>
                          <a:lnTo>
                            <a:pt x="807412" y="282857"/>
                          </a:lnTo>
                          <a:lnTo>
                            <a:pt x="808061" y="282625"/>
                          </a:lnTo>
                          <a:lnTo>
                            <a:pt x="808820" y="282357"/>
                          </a:lnTo>
                          <a:lnTo>
                            <a:pt x="809524" y="282107"/>
                          </a:lnTo>
                          <a:lnTo>
                            <a:pt x="810127" y="281855"/>
                          </a:lnTo>
                          <a:lnTo>
                            <a:pt x="810776" y="281610"/>
                          </a:lnTo>
                          <a:lnTo>
                            <a:pt x="810931" y="281559"/>
                          </a:lnTo>
                          <a:lnTo>
                            <a:pt x="811581" y="281314"/>
                          </a:lnTo>
                          <a:lnTo>
                            <a:pt x="812239" y="281090"/>
                          </a:lnTo>
                          <a:lnTo>
                            <a:pt x="812988" y="280836"/>
                          </a:lnTo>
                          <a:lnTo>
                            <a:pt x="813646" y="280580"/>
                          </a:lnTo>
                          <a:lnTo>
                            <a:pt x="814296" y="280336"/>
                          </a:lnTo>
                          <a:lnTo>
                            <a:pt x="814953" y="280080"/>
                          </a:lnTo>
                          <a:lnTo>
                            <a:pt x="815100" y="280040"/>
                          </a:lnTo>
                          <a:lnTo>
                            <a:pt x="815758" y="279785"/>
                          </a:lnTo>
                          <a:lnTo>
                            <a:pt x="816407" y="279551"/>
                          </a:lnTo>
                          <a:lnTo>
                            <a:pt x="817065" y="279329"/>
                          </a:lnTo>
                          <a:lnTo>
                            <a:pt x="817815" y="279065"/>
                          </a:lnTo>
                          <a:lnTo>
                            <a:pt x="818519" y="278807"/>
                          </a:lnTo>
                          <a:lnTo>
                            <a:pt x="819122" y="278566"/>
                          </a:lnTo>
                          <a:lnTo>
                            <a:pt x="819277" y="278515"/>
                          </a:lnTo>
                          <a:lnTo>
                            <a:pt x="819927" y="278272"/>
                          </a:lnTo>
                          <a:lnTo>
                            <a:pt x="820585" y="278025"/>
                          </a:lnTo>
                          <a:lnTo>
                            <a:pt x="821234" y="277796"/>
                          </a:lnTo>
                          <a:lnTo>
                            <a:pt x="821992" y="277543"/>
                          </a:lnTo>
                          <a:lnTo>
                            <a:pt x="822696" y="277282"/>
                          </a:lnTo>
                          <a:lnTo>
                            <a:pt x="823300" y="277046"/>
                          </a:lnTo>
                          <a:lnTo>
                            <a:pt x="823446" y="277006"/>
                          </a:lnTo>
                          <a:lnTo>
                            <a:pt x="824104" y="276752"/>
                          </a:lnTo>
                          <a:lnTo>
                            <a:pt x="824753" y="276510"/>
                          </a:lnTo>
                          <a:lnTo>
                            <a:pt x="825411" y="276275"/>
                          </a:lnTo>
                          <a:lnTo>
                            <a:pt x="826161" y="276037"/>
                          </a:lnTo>
                          <a:lnTo>
                            <a:pt x="826865" y="275756"/>
                          </a:lnTo>
                          <a:lnTo>
                            <a:pt x="827523" y="275535"/>
                          </a:lnTo>
                          <a:lnTo>
                            <a:pt x="827724" y="275511"/>
                          </a:lnTo>
                          <a:lnTo>
                            <a:pt x="828126" y="275288"/>
                          </a:lnTo>
                          <a:lnTo>
                            <a:pt x="828273" y="275249"/>
                          </a:lnTo>
                          <a:lnTo>
                            <a:pt x="828931" y="274995"/>
                          </a:lnTo>
                          <a:lnTo>
                            <a:pt x="829580" y="274754"/>
                          </a:lnTo>
                          <a:lnTo>
                            <a:pt x="830339" y="274524"/>
                          </a:lnTo>
                          <a:lnTo>
                            <a:pt x="831043" y="274241"/>
                          </a:lnTo>
                          <a:lnTo>
                            <a:pt x="831692" y="274014"/>
                          </a:lnTo>
                          <a:lnTo>
                            <a:pt x="832295" y="273789"/>
                          </a:lnTo>
                          <a:lnTo>
                            <a:pt x="832450" y="273738"/>
                          </a:lnTo>
                          <a:lnTo>
                            <a:pt x="833100" y="273497"/>
                          </a:lnTo>
                          <a:lnTo>
                            <a:pt x="833758" y="273244"/>
                          </a:lnTo>
                          <a:lnTo>
                            <a:pt x="834407" y="273013"/>
                          </a:lnTo>
                          <a:lnTo>
                            <a:pt x="834562" y="272953"/>
                          </a:lnTo>
                          <a:lnTo>
                            <a:pt x="835212" y="272723"/>
                          </a:lnTo>
                          <a:lnTo>
                            <a:pt x="835869" y="272504"/>
                          </a:lnTo>
                          <a:lnTo>
                            <a:pt x="836519" y="272278"/>
                          </a:lnTo>
                          <a:lnTo>
                            <a:pt x="836720" y="272254"/>
                          </a:lnTo>
                          <a:lnTo>
                            <a:pt x="837277" y="271992"/>
                          </a:lnTo>
                          <a:lnTo>
                            <a:pt x="837927" y="271751"/>
                          </a:lnTo>
                          <a:lnTo>
                            <a:pt x="838585" y="271506"/>
                          </a:lnTo>
                          <a:lnTo>
                            <a:pt x="838731" y="271461"/>
                          </a:lnTo>
                          <a:lnTo>
                            <a:pt x="839234" y="271280"/>
                          </a:lnTo>
                          <a:lnTo>
                            <a:pt x="839389" y="271218"/>
                          </a:lnTo>
                          <a:lnTo>
                            <a:pt x="840039" y="270992"/>
                          </a:lnTo>
                          <a:lnTo>
                            <a:pt x="840696" y="270774"/>
                          </a:lnTo>
                          <a:lnTo>
                            <a:pt x="840897" y="270751"/>
                          </a:lnTo>
                          <a:lnTo>
                            <a:pt x="841446" y="270503"/>
                          </a:lnTo>
                          <a:lnTo>
                            <a:pt x="842104" y="270252"/>
                          </a:lnTo>
                          <a:lnTo>
                            <a:pt x="842754" y="270012"/>
                          </a:lnTo>
                          <a:lnTo>
                            <a:pt x="843411" y="269779"/>
                          </a:lnTo>
                          <a:lnTo>
                            <a:pt x="843558" y="269722"/>
                          </a:lnTo>
                          <a:lnTo>
                            <a:pt x="844216" y="269491"/>
                          </a:lnTo>
                          <a:lnTo>
                            <a:pt x="844865" y="269267"/>
                          </a:lnTo>
                          <a:lnTo>
                            <a:pt x="845624" y="269007"/>
                          </a:lnTo>
                          <a:lnTo>
                            <a:pt x="846273" y="268768"/>
                          </a:lnTo>
                          <a:lnTo>
                            <a:pt x="846931" y="268518"/>
                          </a:lnTo>
                          <a:lnTo>
                            <a:pt x="847580" y="268279"/>
                          </a:lnTo>
                          <a:lnTo>
                            <a:pt x="847735" y="268229"/>
                          </a:lnTo>
                          <a:lnTo>
                            <a:pt x="848385" y="267990"/>
                          </a:lnTo>
                          <a:lnTo>
                            <a:pt x="849043" y="267772"/>
                          </a:lnTo>
                          <a:lnTo>
                            <a:pt x="849793" y="267527"/>
                          </a:lnTo>
                          <a:lnTo>
                            <a:pt x="850451" y="267278"/>
                          </a:lnTo>
                          <a:lnTo>
                            <a:pt x="851100" y="267039"/>
                          </a:lnTo>
                          <a:lnTo>
                            <a:pt x="851758" y="266789"/>
                          </a:lnTo>
                          <a:lnTo>
                            <a:pt x="851905" y="266751"/>
                          </a:lnTo>
                          <a:lnTo>
                            <a:pt x="852563" y="266502"/>
                          </a:lnTo>
                          <a:lnTo>
                            <a:pt x="853212" y="266274"/>
                          </a:lnTo>
                          <a:lnTo>
                            <a:pt x="853870" y="266058"/>
                          </a:lnTo>
                          <a:lnTo>
                            <a:pt x="854620" y="265803"/>
                          </a:lnTo>
                          <a:lnTo>
                            <a:pt x="855324" y="265550"/>
                          </a:lnTo>
                          <a:lnTo>
                            <a:pt x="855927" y="265316"/>
                          </a:lnTo>
                          <a:lnTo>
                            <a:pt x="856082" y="265267"/>
                          </a:lnTo>
                          <a:lnTo>
                            <a:pt x="856732" y="265030"/>
                          </a:lnTo>
                          <a:lnTo>
                            <a:pt x="857390" y="264787"/>
                          </a:lnTo>
                          <a:lnTo>
                            <a:pt x="858039" y="264565"/>
                          </a:lnTo>
                          <a:lnTo>
                            <a:pt x="858797" y="264321"/>
                          </a:lnTo>
                          <a:lnTo>
                            <a:pt x="859501" y="264066"/>
                          </a:lnTo>
                          <a:lnTo>
                            <a:pt x="860105" y="263836"/>
                          </a:lnTo>
                          <a:lnTo>
                            <a:pt x="860251" y="263799"/>
                          </a:lnTo>
                          <a:lnTo>
                            <a:pt x="860754" y="263599"/>
                          </a:lnTo>
                          <a:lnTo>
                            <a:pt x="860909" y="263550"/>
                          </a:lnTo>
                          <a:lnTo>
                            <a:pt x="861559" y="263314"/>
                          </a:lnTo>
                          <a:lnTo>
                            <a:pt x="862216" y="263084"/>
                          </a:lnTo>
                          <a:lnTo>
                            <a:pt x="862967" y="262856"/>
                          </a:lnTo>
                          <a:lnTo>
                            <a:pt x="863671" y="262579"/>
                          </a:lnTo>
                          <a:lnTo>
                            <a:pt x="864328" y="262365"/>
                          </a:lnTo>
                          <a:lnTo>
                            <a:pt x="864529" y="262344"/>
                          </a:lnTo>
                          <a:lnTo>
                            <a:pt x="864932" y="262125"/>
                          </a:lnTo>
                          <a:lnTo>
                            <a:pt x="865078" y="262087"/>
                          </a:lnTo>
                          <a:lnTo>
                            <a:pt x="865736" y="261839"/>
                          </a:lnTo>
                          <a:lnTo>
                            <a:pt x="866386" y="261604"/>
                          </a:lnTo>
                          <a:lnTo>
                            <a:pt x="867144" y="261383"/>
                          </a:lnTo>
                          <a:lnTo>
                            <a:pt x="867794" y="261148"/>
                          </a:lnTo>
                          <a:lnTo>
                            <a:pt x="868498" y="260883"/>
                          </a:lnTo>
                          <a:lnTo>
                            <a:pt x="869101" y="260665"/>
                          </a:lnTo>
                          <a:lnTo>
                            <a:pt x="869256" y="260617"/>
                          </a:lnTo>
                          <a:lnTo>
                            <a:pt x="869905" y="260382"/>
                          </a:lnTo>
                          <a:lnTo>
                            <a:pt x="870563" y="260135"/>
                          </a:lnTo>
                          <a:lnTo>
                            <a:pt x="871213" y="259907"/>
                          </a:lnTo>
                          <a:lnTo>
                            <a:pt x="871368" y="259852"/>
                          </a:lnTo>
                          <a:lnTo>
                            <a:pt x="871971" y="259681"/>
                          </a:lnTo>
                          <a:lnTo>
                            <a:pt x="872675" y="259413"/>
                          </a:lnTo>
                          <a:lnTo>
                            <a:pt x="873325" y="259194"/>
                          </a:lnTo>
                          <a:lnTo>
                            <a:pt x="873526" y="259173"/>
                          </a:lnTo>
                          <a:lnTo>
                            <a:pt x="874083" y="258917"/>
                          </a:lnTo>
                          <a:lnTo>
                            <a:pt x="874733" y="258682"/>
                          </a:lnTo>
                          <a:lnTo>
                            <a:pt x="875390" y="258440"/>
                          </a:lnTo>
                          <a:lnTo>
                            <a:pt x="876040" y="258221"/>
                          </a:lnTo>
                          <a:lnTo>
                            <a:pt x="876195" y="258160"/>
                          </a:lnTo>
                          <a:lnTo>
                            <a:pt x="876845" y="257941"/>
                          </a:lnTo>
                          <a:lnTo>
                            <a:pt x="877502" y="257729"/>
                          </a:lnTo>
                          <a:lnTo>
                            <a:pt x="877704" y="257709"/>
                          </a:lnTo>
                          <a:lnTo>
                            <a:pt x="878252" y="257468"/>
                          </a:lnTo>
                          <a:lnTo>
                            <a:pt x="878910" y="257222"/>
                          </a:lnTo>
                          <a:lnTo>
                            <a:pt x="879560" y="256989"/>
                          </a:lnTo>
                          <a:lnTo>
                            <a:pt x="880218" y="256759"/>
                          </a:lnTo>
                          <a:lnTo>
                            <a:pt x="880364" y="256707"/>
                          </a:lnTo>
                          <a:lnTo>
                            <a:pt x="881022" y="256480"/>
                          </a:lnTo>
                          <a:lnTo>
                            <a:pt x="881672" y="256261"/>
                          </a:lnTo>
                          <a:lnTo>
                            <a:pt x="882330" y="256051"/>
                          </a:lnTo>
                          <a:lnTo>
                            <a:pt x="882531" y="256031"/>
                          </a:lnTo>
                          <a:lnTo>
                            <a:pt x="883080" y="255778"/>
                          </a:lnTo>
                          <a:lnTo>
                            <a:pt x="883738" y="255534"/>
                          </a:lnTo>
                          <a:lnTo>
                            <a:pt x="884387" y="255301"/>
                          </a:lnTo>
                          <a:lnTo>
                            <a:pt x="884542" y="255253"/>
                          </a:lnTo>
                          <a:lnTo>
                            <a:pt x="885192" y="255020"/>
                          </a:lnTo>
                          <a:lnTo>
                            <a:pt x="885850" y="254805"/>
                          </a:lnTo>
                          <a:lnTo>
                            <a:pt x="886499" y="254588"/>
                          </a:lnTo>
                          <a:lnTo>
                            <a:pt x="887257" y="254328"/>
                          </a:lnTo>
                          <a:lnTo>
                            <a:pt x="887907" y="254095"/>
                          </a:lnTo>
                          <a:lnTo>
                            <a:pt x="888565" y="253851"/>
                          </a:lnTo>
                          <a:lnTo>
                            <a:pt x="888712" y="253815"/>
                          </a:lnTo>
                          <a:lnTo>
                            <a:pt x="889214" y="253624"/>
                          </a:lnTo>
                          <a:lnTo>
                            <a:pt x="889369" y="253572"/>
                          </a:lnTo>
                          <a:lnTo>
                            <a:pt x="890019" y="253347"/>
                          </a:lnTo>
                          <a:lnTo>
                            <a:pt x="890677" y="253138"/>
                          </a:lnTo>
                          <a:lnTo>
                            <a:pt x="891427" y="252893"/>
                          </a:lnTo>
                          <a:lnTo>
                            <a:pt x="892131" y="252644"/>
                          </a:lnTo>
                          <a:lnTo>
                            <a:pt x="892734" y="252418"/>
                          </a:lnTo>
                          <a:lnTo>
                            <a:pt x="892889" y="252370"/>
                          </a:lnTo>
                          <a:lnTo>
                            <a:pt x="893392" y="252176"/>
                          </a:lnTo>
                          <a:lnTo>
                            <a:pt x="893539" y="252139"/>
                          </a:lnTo>
                          <a:lnTo>
                            <a:pt x="894197" y="251900"/>
                          </a:lnTo>
                          <a:lnTo>
                            <a:pt x="894846" y="251683"/>
                          </a:lnTo>
                          <a:lnTo>
                            <a:pt x="895605" y="251451"/>
                          </a:lnTo>
                          <a:lnTo>
                            <a:pt x="896309" y="251199"/>
                          </a:lnTo>
                          <a:lnTo>
                            <a:pt x="896912" y="250977"/>
                          </a:lnTo>
                          <a:lnTo>
                            <a:pt x="897562" y="250747"/>
                          </a:lnTo>
                          <a:lnTo>
                            <a:pt x="897717" y="250699"/>
                          </a:lnTo>
                          <a:lnTo>
                            <a:pt x="898366" y="250468"/>
                          </a:lnTo>
                          <a:lnTo>
                            <a:pt x="899024" y="250241"/>
                          </a:lnTo>
                          <a:lnTo>
                            <a:pt x="899774" y="250025"/>
                          </a:lnTo>
                          <a:lnTo>
                            <a:pt x="900432" y="249783"/>
                          </a:lnTo>
                          <a:lnTo>
                            <a:pt x="901136" y="249543"/>
                          </a:lnTo>
                          <a:lnTo>
                            <a:pt x="901739" y="249311"/>
                          </a:lnTo>
                          <a:lnTo>
                            <a:pt x="901886" y="249275"/>
                          </a:lnTo>
                          <a:lnTo>
                            <a:pt x="902544" y="249034"/>
                          </a:lnTo>
                          <a:lnTo>
                            <a:pt x="903194" y="248804"/>
                          </a:lnTo>
                          <a:lnTo>
                            <a:pt x="903851" y="248589"/>
                          </a:lnTo>
                          <a:lnTo>
                            <a:pt x="904602" y="248362"/>
                          </a:lnTo>
                          <a:lnTo>
                            <a:pt x="905306" y="248100"/>
                          </a:lnTo>
                          <a:lnTo>
                            <a:pt x="905909" y="247891"/>
                          </a:lnTo>
                          <a:lnTo>
                            <a:pt x="906064" y="247844"/>
                          </a:lnTo>
                          <a:lnTo>
                            <a:pt x="906714" y="247615"/>
                          </a:lnTo>
                          <a:lnTo>
                            <a:pt x="907372" y="247373"/>
                          </a:lnTo>
                          <a:lnTo>
                            <a:pt x="908021" y="247149"/>
                          </a:lnTo>
                          <a:lnTo>
                            <a:pt x="908780" y="246933"/>
                          </a:lnTo>
                          <a:lnTo>
                            <a:pt x="909483" y="246669"/>
                          </a:lnTo>
                          <a:lnTo>
                            <a:pt x="910133" y="246456"/>
                          </a:lnTo>
                          <a:lnTo>
                            <a:pt x="910334" y="246438"/>
                          </a:lnTo>
                          <a:lnTo>
                            <a:pt x="910736" y="246235"/>
                          </a:lnTo>
                          <a:lnTo>
                            <a:pt x="910891" y="246189"/>
                          </a:lnTo>
                          <a:lnTo>
                            <a:pt x="911541" y="245960"/>
                          </a:lnTo>
                          <a:lnTo>
                            <a:pt x="912199" y="245721"/>
                          </a:lnTo>
                          <a:lnTo>
                            <a:pt x="912849" y="245508"/>
                          </a:lnTo>
                          <a:lnTo>
                            <a:pt x="913003" y="245448"/>
                          </a:lnTo>
                          <a:lnTo>
                            <a:pt x="913653" y="245235"/>
                          </a:lnTo>
                          <a:lnTo>
                            <a:pt x="914311" y="245030"/>
                          </a:lnTo>
                          <a:lnTo>
                            <a:pt x="914512" y="245013"/>
                          </a:lnTo>
                          <a:lnTo>
                            <a:pt x="914914" y="244814"/>
                          </a:lnTo>
                          <a:lnTo>
                            <a:pt x="915061" y="244779"/>
                          </a:lnTo>
                          <a:lnTo>
                            <a:pt x="915719" y="244539"/>
                          </a:lnTo>
                          <a:lnTo>
                            <a:pt x="916369" y="244311"/>
                          </a:lnTo>
                          <a:lnTo>
                            <a:pt x="917027" y="244084"/>
                          </a:lnTo>
                          <a:lnTo>
                            <a:pt x="917173" y="244037"/>
                          </a:lnTo>
                          <a:lnTo>
                            <a:pt x="917831" y="243813"/>
                          </a:lnTo>
                          <a:lnTo>
                            <a:pt x="918480" y="243600"/>
                          </a:lnTo>
                          <a:lnTo>
                            <a:pt x="919138" y="243396"/>
                          </a:lnTo>
                          <a:lnTo>
                            <a:pt x="919340" y="243380"/>
                          </a:lnTo>
                          <a:lnTo>
                            <a:pt x="919889" y="243134"/>
                          </a:lnTo>
                          <a:lnTo>
                            <a:pt x="920547" y="242895"/>
                          </a:lnTo>
                          <a:lnTo>
                            <a:pt x="921196" y="242668"/>
                          </a:lnTo>
                          <a:lnTo>
                            <a:pt x="921351" y="242622"/>
                          </a:lnTo>
                          <a:lnTo>
                            <a:pt x="921854" y="242454"/>
                          </a:lnTo>
                          <a:lnTo>
                            <a:pt x="922001" y="242395"/>
                          </a:lnTo>
                          <a:lnTo>
                            <a:pt x="922659" y="242183"/>
                          </a:lnTo>
                          <a:lnTo>
                            <a:pt x="923308" y="241971"/>
                          </a:lnTo>
                          <a:lnTo>
                            <a:pt x="924067" y="241722"/>
                          </a:lnTo>
                          <a:lnTo>
                            <a:pt x="924716" y="241495"/>
                          </a:lnTo>
                          <a:lnTo>
                            <a:pt x="925374" y="241257"/>
                          </a:lnTo>
                          <a:lnTo>
                            <a:pt x="926024" y="241032"/>
                          </a:lnTo>
                          <a:lnTo>
                            <a:pt x="926179" y="240984"/>
                          </a:lnTo>
                          <a:lnTo>
                            <a:pt x="926828" y="240762"/>
                          </a:lnTo>
                          <a:lnTo>
                            <a:pt x="927486" y="240559"/>
                          </a:lnTo>
                          <a:lnTo>
                            <a:pt x="928236" y="240325"/>
                          </a:lnTo>
                          <a:lnTo>
                            <a:pt x="928940" y="240079"/>
                          </a:lnTo>
                          <a:lnTo>
                            <a:pt x="929544" y="239862"/>
                          </a:lnTo>
                          <a:lnTo>
                            <a:pt x="930202" y="239625"/>
                          </a:lnTo>
                          <a:lnTo>
                            <a:pt x="930348" y="239590"/>
                          </a:lnTo>
                          <a:lnTo>
                            <a:pt x="931006" y="239353"/>
                          </a:lnTo>
                          <a:lnTo>
                            <a:pt x="931656" y="239143"/>
                          </a:lnTo>
                          <a:lnTo>
                            <a:pt x="932314" y="238941"/>
                          </a:lnTo>
                          <a:lnTo>
                            <a:pt x="932515" y="238925"/>
                          </a:lnTo>
                          <a:lnTo>
                            <a:pt x="933064" y="238697"/>
                          </a:lnTo>
                          <a:lnTo>
                            <a:pt x="933722" y="238459"/>
                          </a:lnTo>
                          <a:lnTo>
                            <a:pt x="934371" y="238234"/>
                          </a:lnTo>
                          <a:lnTo>
                            <a:pt x="934526" y="238189"/>
                          </a:lnTo>
                          <a:lnTo>
                            <a:pt x="935176" y="237964"/>
                          </a:lnTo>
                          <a:lnTo>
                            <a:pt x="935834" y="237739"/>
                          </a:lnTo>
                          <a:lnTo>
                            <a:pt x="936483" y="237530"/>
                          </a:lnTo>
                          <a:lnTo>
                            <a:pt x="937242" y="237297"/>
                          </a:lnTo>
                          <a:lnTo>
                            <a:pt x="937946" y="237060"/>
                          </a:lnTo>
                          <a:lnTo>
                            <a:pt x="938550" y="236837"/>
                          </a:lnTo>
                          <a:lnTo>
                            <a:pt x="938696" y="236803"/>
                          </a:lnTo>
                          <a:lnTo>
                            <a:pt x="939354" y="236567"/>
                          </a:lnTo>
                          <a:lnTo>
                            <a:pt x="940004" y="236343"/>
                          </a:lnTo>
                          <a:lnTo>
                            <a:pt x="940662" y="236131"/>
                          </a:lnTo>
                          <a:lnTo>
                            <a:pt x="941412" y="235915"/>
                          </a:lnTo>
                          <a:lnTo>
                            <a:pt x="942116" y="235655"/>
                          </a:lnTo>
                          <a:lnTo>
                            <a:pt x="942774" y="235455"/>
                          </a:lnTo>
                          <a:lnTo>
                            <a:pt x="942975" y="235440"/>
                          </a:lnTo>
                          <a:lnTo>
                            <a:pt x="943377" y="235220"/>
                          </a:lnTo>
                          <a:lnTo>
                            <a:pt x="943524" y="235186"/>
                          </a:lnTo>
                          <a:lnTo>
                            <a:pt x="944182" y="234951"/>
                          </a:lnTo>
                          <a:lnTo>
                            <a:pt x="944831" y="234728"/>
                          </a:lnTo>
                          <a:lnTo>
                            <a:pt x="945590" y="234524"/>
                          </a:lnTo>
                          <a:lnTo>
                            <a:pt x="946294" y="234262"/>
                          </a:lnTo>
                          <a:lnTo>
                            <a:pt x="946944" y="234054"/>
                          </a:lnTo>
                          <a:lnTo>
                            <a:pt x="947547" y="233844"/>
                          </a:lnTo>
                          <a:lnTo>
                            <a:pt x="947702" y="233798"/>
                          </a:lnTo>
                          <a:lnTo>
                            <a:pt x="948352" y="233575"/>
                          </a:lnTo>
                          <a:lnTo>
                            <a:pt x="949010" y="233341"/>
                          </a:lnTo>
                          <a:lnTo>
                            <a:pt x="949659" y="233130"/>
                          </a:lnTo>
                          <a:lnTo>
                            <a:pt x="949814" y="233073"/>
                          </a:lnTo>
                          <a:lnTo>
                            <a:pt x="950464" y="232864"/>
                          </a:lnTo>
                          <a:lnTo>
                            <a:pt x="951122" y="232666"/>
                          </a:lnTo>
                          <a:lnTo>
                            <a:pt x="951771" y="232459"/>
                          </a:lnTo>
                          <a:lnTo>
                            <a:pt x="951972" y="232445"/>
                          </a:lnTo>
                          <a:lnTo>
                            <a:pt x="952530" y="232192"/>
                          </a:lnTo>
                          <a:lnTo>
                            <a:pt x="953179" y="231970"/>
                          </a:lnTo>
                          <a:lnTo>
                            <a:pt x="953837" y="231744"/>
                          </a:lnTo>
                          <a:lnTo>
                            <a:pt x="954487" y="231538"/>
                          </a:lnTo>
                          <a:lnTo>
                            <a:pt x="954642" y="231479"/>
                          </a:lnTo>
                          <a:lnTo>
                            <a:pt x="955292" y="231273"/>
                          </a:lnTo>
                          <a:lnTo>
                            <a:pt x="955950" y="231075"/>
                          </a:lnTo>
                          <a:lnTo>
                            <a:pt x="956151" y="231061"/>
                          </a:lnTo>
                          <a:lnTo>
                            <a:pt x="956700" y="230825"/>
                          </a:lnTo>
                          <a:lnTo>
                            <a:pt x="957358" y="230591"/>
                          </a:lnTo>
                          <a:lnTo>
                            <a:pt x="958007" y="230370"/>
                          </a:lnTo>
                          <a:lnTo>
                            <a:pt x="958665" y="230157"/>
                          </a:lnTo>
                          <a:lnTo>
                            <a:pt x="958812" y="230104"/>
                          </a:lnTo>
                          <a:lnTo>
                            <a:pt x="959470" y="229893"/>
                          </a:lnTo>
                          <a:lnTo>
                            <a:pt x="960119" y="229688"/>
                          </a:lnTo>
                          <a:lnTo>
                            <a:pt x="960878" y="229449"/>
                          </a:lnTo>
                          <a:lnTo>
                            <a:pt x="961528" y="229229"/>
                          </a:lnTo>
                          <a:lnTo>
                            <a:pt x="962185" y="228996"/>
                          </a:lnTo>
                          <a:lnTo>
                            <a:pt x="962835" y="228776"/>
                          </a:lnTo>
                          <a:lnTo>
                            <a:pt x="962990" y="228731"/>
                          </a:lnTo>
                          <a:lnTo>
                            <a:pt x="963640" y="228510"/>
                          </a:lnTo>
                          <a:lnTo>
                            <a:pt x="964298" y="228312"/>
                          </a:lnTo>
                          <a:lnTo>
                            <a:pt x="964947" y="228108"/>
                          </a:lnTo>
                          <a:lnTo>
                            <a:pt x="965149" y="228095"/>
                          </a:lnTo>
                          <a:lnTo>
                            <a:pt x="965706" y="227858"/>
                          </a:lnTo>
                          <a:lnTo>
                            <a:pt x="966356" y="227638"/>
                          </a:lnTo>
                          <a:lnTo>
                            <a:pt x="967013" y="227407"/>
                          </a:lnTo>
                          <a:lnTo>
                            <a:pt x="967160" y="227374"/>
                          </a:lnTo>
                          <a:lnTo>
                            <a:pt x="967818" y="227142"/>
                          </a:lnTo>
                          <a:lnTo>
                            <a:pt x="968468" y="226933"/>
                          </a:lnTo>
                          <a:lnTo>
                            <a:pt x="969126" y="226737"/>
                          </a:lnTo>
                          <a:lnTo>
                            <a:pt x="969327" y="226725"/>
                          </a:lnTo>
                          <a:lnTo>
                            <a:pt x="969876" y="226505"/>
                          </a:lnTo>
                          <a:lnTo>
                            <a:pt x="970580" y="226271"/>
                          </a:lnTo>
                          <a:lnTo>
                            <a:pt x="971183" y="226054"/>
                          </a:lnTo>
                          <a:lnTo>
                            <a:pt x="971338" y="226009"/>
                          </a:lnTo>
                          <a:lnTo>
                            <a:pt x="971841" y="225827"/>
                          </a:lnTo>
                          <a:lnTo>
                            <a:pt x="971988" y="225790"/>
                          </a:lnTo>
                          <a:lnTo>
                            <a:pt x="972646" y="225565"/>
                          </a:lnTo>
                          <a:lnTo>
                            <a:pt x="973296" y="225363"/>
                          </a:lnTo>
                          <a:lnTo>
                            <a:pt x="974054" y="225143"/>
                          </a:lnTo>
                          <a:lnTo>
                            <a:pt x="974758" y="224906"/>
                          </a:lnTo>
                          <a:lnTo>
                            <a:pt x="975362" y="224693"/>
                          </a:lnTo>
                          <a:lnTo>
                            <a:pt x="976011" y="224474"/>
                          </a:lnTo>
                          <a:lnTo>
                            <a:pt x="976166" y="224430"/>
                          </a:lnTo>
                          <a:lnTo>
                            <a:pt x="976816" y="224212"/>
                          </a:lnTo>
                          <a:lnTo>
                            <a:pt x="977474" y="224000"/>
                          </a:lnTo>
                          <a:lnTo>
                            <a:pt x="978224" y="223797"/>
                          </a:lnTo>
                          <a:lnTo>
                            <a:pt x="978928" y="223537"/>
                          </a:lnTo>
                          <a:lnTo>
                            <a:pt x="979586" y="223343"/>
                          </a:lnTo>
                          <a:lnTo>
                            <a:pt x="980190" y="223118"/>
                          </a:lnTo>
                          <a:lnTo>
                            <a:pt x="980336" y="223087"/>
                          </a:lnTo>
                          <a:lnTo>
                            <a:pt x="980994" y="222857"/>
                          </a:lnTo>
                          <a:lnTo>
                            <a:pt x="981644" y="222639"/>
                          </a:lnTo>
                          <a:lnTo>
                            <a:pt x="982302" y="222440"/>
                          </a:lnTo>
                          <a:lnTo>
                            <a:pt x="983052" y="222226"/>
                          </a:lnTo>
                          <a:lnTo>
                            <a:pt x="983756" y="221979"/>
                          </a:lnTo>
                          <a:lnTo>
                            <a:pt x="984360" y="221779"/>
                          </a:lnTo>
                          <a:lnTo>
                            <a:pt x="984515" y="221735"/>
                          </a:lnTo>
                          <a:lnTo>
                            <a:pt x="985164" y="221518"/>
                          </a:lnTo>
                          <a:lnTo>
                            <a:pt x="985822" y="221288"/>
                          </a:lnTo>
                          <a:lnTo>
                            <a:pt x="986472" y="221078"/>
                          </a:lnTo>
                          <a:lnTo>
                            <a:pt x="987231" y="220877"/>
                          </a:lnTo>
                          <a:lnTo>
                            <a:pt x="987935" y="220626"/>
                          </a:lnTo>
                          <a:lnTo>
                            <a:pt x="988584" y="220426"/>
                          </a:lnTo>
                          <a:lnTo>
                            <a:pt x="988785" y="220415"/>
                          </a:lnTo>
                          <a:lnTo>
                            <a:pt x="989343" y="220171"/>
                          </a:lnTo>
                          <a:lnTo>
                            <a:pt x="989993" y="219954"/>
                          </a:lnTo>
                          <a:lnTo>
                            <a:pt x="990650" y="219728"/>
                          </a:lnTo>
                          <a:lnTo>
                            <a:pt x="991300" y="219527"/>
                          </a:lnTo>
                          <a:lnTo>
                            <a:pt x="991455" y="219470"/>
                          </a:lnTo>
                          <a:lnTo>
                            <a:pt x="992105" y="219270"/>
                          </a:lnTo>
                          <a:lnTo>
                            <a:pt x="992763" y="219078"/>
                          </a:lnTo>
                          <a:lnTo>
                            <a:pt x="992964" y="219067"/>
                          </a:lnTo>
                          <a:lnTo>
                            <a:pt x="993366" y="218871"/>
                          </a:lnTo>
                          <a:lnTo>
                            <a:pt x="993513" y="218840"/>
                          </a:lnTo>
                          <a:lnTo>
                            <a:pt x="994171" y="218612"/>
                          </a:lnTo>
                          <a:lnTo>
                            <a:pt x="994821" y="218396"/>
                          </a:lnTo>
                          <a:lnTo>
                            <a:pt x="995478" y="218182"/>
                          </a:lnTo>
                          <a:lnTo>
                            <a:pt x="995625" y="218137"/>
                          </a:lnTo>
                          <a:lnTo>
                            <a:pt x="996283" y="217926"/>
                          </a:lnTo>
                          <a:lnTo>
                            <a:pt x="996933" y="217726"/>
                          </a:lnTo>
                          <a:lnTo>
                            <a:pt x="997591" y="217535"/>
                          </a:lnTo>
                          <a:lnTo>
                            <a:pt x="997792" y="217525"/>
                          </a:lnTo>
                          <a:lnTo>
                            <a:pt x="998341" y="217286"/>
                          </a:lnTo>
                          <a:lnTo>
                            <a:pt x="998999" y="217058"/>
                          </a:lnTo>
                          <a:lnTo>
                            <a:pt x="999649" y="216843"/>
                          </a:lnTo>
                          <a:lnTo>
                            <a:pt x="999804" y="216800"/>
                          </a:lnTo>
                          <a:lnTo>
                            <a:pt x="1000307" y="216643"/>
                          </a:lnTo>
                          <a:lnTo>
                            <a:pt x="1000453" y="216585"/>
                          </a:lnTo>
                          <a:lnTo>
                            <a:pt x="1001111" y="216386"/>
                          </a:lnTo>
                          <a:lnTo>
                            <a:pt x="1001761" y="216188"/>
                          </a:lnTo>
                          <a:lnTo>
                            <a:pt x="1002520" y="215951"/>
                          </a:lnTo>
                          <a:lnTo>
                            <a:pt x="1003169" y="215737"/>
                          </a:lnTo>
                          <a:lnTo>
                            <a:pt x="1003827" y="215510"/>
                          </a:lnTo>
                          <a:lnTo>
                            <a:pt x="1004477" y="215298"/>
                          </a:lnTo>
                          <a:lnTo>
                            <a:pt x="1004632" y="215253"/>
                          </a:lnTo>
                          <a:lnTo>
                            <a:pt x="1005282" y="215042"/>
                          </a:lnTo>
                          <a:lnTo>
                            <a:pt x="1005940" y="214853"/>
                          </a:lnTo>
                          <a:lnTo>
                            <a:pt x="1006690" y="214633"/>
                          </a:lnTo>
                          <a:lnTo>
                            <a:pt x="1007394" y="214399"/>
                          </a:lnTo>
                          <a:lnTo>
                            <a:pt x="1007997" y="214193"/>
                          </a:lnTo>
                          <a:lnTo>
                            <a:pt x="1008656" y="213968"/>
                          </a:lnTo>
                          <a:lnTo>
                            <a:pt x="1008802" y="213936"/>
                          </a:lnTo>
                          <a:lnTo>
                            <a:pt x="1009460" y="213711"/>
                          </a:lnTo>
                          <a:lnTo>
                            <a:pt x="1010110" y="213513"/>
                          </a:lnTo>
                          <a:lnTo>
                            <a:pt x="1010768" y="213324"/>
                          </a:lnTo>
                          <a:lnTo>
                            <a:pt x="1010969" y="213315"/>
                          </a:lnTo>
                          <a:lnTo>
                            <a:pt x="1011518" y="213094"/>
                          </a:lnTo>
                          <a:lnTo>
                            <a:pt x="1012176" y="212868"/>
                          </a:lnTo>
                          <a:lnTo>
                            <a:pt x="1012826" y="212655"/>
                          </a:lnTo>
                          <a:lnTo>
                            <a:pt x="1012981" y="212613"/>
                          </a:lnTo>
                          <a:lnTo>
                            <a:pt x="1013630" y="212399"/>
                          </a:lnTo>
                          <a:lnTo>
                            <a:pt x="1014288" y="212186"/>
                          </a:lnTo>
                          <a:lnTo>
                            <a:pt x="1014938" y="211990"/>
                          </a:lnTo>
                          <a:lnTo>
                            <a:pt x="1015697" y="211773"/>
                          </a:lnTo>
                          <a:lnTo>
                            <a:pt x="1016401" y="211548"/>
                          </a:lnTo>
                          <a:lnTo>
                            <a:pt x="1017004" y="211335"/>
                          </a:lnTo>
                          <a:lnTo>
                            <a:pt x="1017151" y="211304"/>
                          </a:lnTo>
                          <a:lnTo>
                            <a:pt x="1017809" y="211080"/>
                          </a:lnTo>
                          <a:lnTo>
                            <a:pt x="1018459" y="210867"/>
                          </a:lnTo>
                          <a:lnTo>
                            <a:pt x="1019117" y="210667"/>
                          </a:lnTo>
                          <a:lnTo>
                            <a:pt x="1019867" y="210467"/>
                          </a:lnTo>
                          <a:lnTo>
                            <a:pt x="1020571" y="210218"/>
                          </a:lnTo>
                          <a:lnTo>
                            <a:pt x="1021175" y="210031"/>
                          </a:lnTo>
                          <a:lnTo>
                            <a:pt x="1021330" y="209989"/>
                          </a:lnTo>
                          <a:lnTo>
                            <a:pt x="1021833" y="209807"/>
                          </a:lnTo>
                          <a:lnTo>
                            <a:pt x="1021979" y="209776"/>
                          </a:lnTo>
                          <a:lnTo>
                            <a:pt x="1022637" y="209552"/>
                          </a:lnTo>
                          <a:lnTo>
                            <a:pt x="1023287" y="209341"/>
                          </a:lnTo>
                          <a:lnTo>
                            <a:pt x="1023945" y="209153"/>
                          </a:lnTo>
                          <a:lnTo>
                            <a:pt x="1024092" y="209088"/>
                          </a:lnTo>
                          <a:lnTo>
                            <a:pt x="1024750" y="208901"/>
                          </a:lnTo>
                          <a:lnTo>
                            <a:pt x="1025400" y="208706"/>
                          </a:lnTo>
                          <a:lnTo>
                            <a:pt x="1026003" y="208507"/>
                          </a:lnTo>
                          <a:lnTo>
                            <a:pt x="1026158" y="208465"/>
                          </a:lnTo>
                          <a:lnTo>
                            <a:pt x="1026808" y="208253"/>
                          </a:lnTo>
                          <a:lnTo>
                            <a:pt x="1027466" y="208030"/>
                          </a:lnTo>
                          <a:lnTo>
                            <a:pt x="1028115" y="207831"/>
                          </a:lnTo>
                          <a:lnTo>
                            <a:pt x="1028270" y="207777"/>
                          </a:lnTo>
                          <a:lnTo>
                            <a:pt x="1028874" y="207633"/>
                          </a:lnTo>
                          <a:lnTo>
                            <a:pt x="1029578" y="207394"/>
                          </a:lnTo>
                          <a:lnTo>
                            <a:pt x="1030228" y="207199"/>
                          </a:lnTo>
                          <a:lnTo>
                            <a:pt x="1030429" y="207191"/>
                          </a:lnTo>
                          <a:lnTo>
                            <a:pt x="1030986" y="206947"/>
                          </a:lnTo>
                          <a:lnTo>
                            <a:pt x="1031636" y="206736"/>
                          </a:lnTo>
                          <a:lnTo>
                            <a:pt x="1032294" y="206520"/>
                          </a:lnTo>
                          <a:lnTo>
                            <a:pt x="1032944" y="206326"/>
                          </a:lnTo>
                          <a:lnTo>
                            <a:pt x="1033099" y="206270"/>
                          </a:lnTo>
                          <a:lnTo>
                            <a:pt x="1033749" y="206076"/>
                          </a:lnTo>
                          <a:lnTo>
                            <a:pt x="1034406" y="205891"/>
                          </a:lnTo>
                          <a:lnTo>
                            <a:pt x="1034608" y="205883"/>
                          </a:lnTo>
                          <a:lnTo>
                            <a:pt x="1035157" y="205656"/>
                          </a:lnTo>
                          <a:lnTo>
                            <a:pt x="1035815" y="205434"/>
                          </a:lnTo>
                          <a:lnTo>
                            <a:pt x="1036465" y="205224"/>
                          </a:lnTo>
                          <a:lnTo>
                            <a:pt x="1037122" y="205021"/>
                          </a:lnTo>
                          <a:lnTo>
                            <a:pt x="1037269" y="204972"/>
                          </a:lnTo>
                          <a:lnTo>
                            <a:pt x="1037927" y="204772"/>
                          </a:lnTo>
                          <a:lnTo>
                            <a:pt x="1038577" y="204578"/>
                          </a:lnTo>
                          <a:lnTo>
                            <a:pt x="1039235" y="204394"/>
                          </a:lnTo>
                          <a:lnTo>
                            <a:pt x="1039436" y="204387"/>
                          </a:lnTo>
                          <a:lnTo>
                            <a:pt x="1039985" y="204147"/>
                          </a:lnTo>
                          <a:lnTo>
                            <a:pt x="1040643" y="203926"/>
                          </a:lnTo>
                          <a:lnTo>
                            <a:pt x="1041293" y="203716"/>
                          </a:lnTo>
                          <a:lnTo>
                            <a:pt x="1041448" y="203675"/>
                          </a:lnTo>
                          <a:lnTo>
                            <a:pt x="1042098" y="203466"/>
                          </a:lnTo>
                          <a:lnTo>
                            <a:pt x="1042756" y="203278"/>
                          </a:lnTo>
                          <a:lnTo>
                            <a:pt x="1043405" y="203086"/>
                          </a:lnTo>
                          <a:lnTo>
                            <a:pt x="1043606" y="203078"/>
                          </a:lnTo>
                          <a:lnTo>
                            <a:pt x="1044164" y="202853"/>
                          </a:lnTo>
                          <a:lnTo>
                            <a:pt x="1044814" y="202644"/>
                          </a:lnTo>
                          <a:lnTo>
                            <a:pt x="1045472" y="202423"/>
                          </a:lnTo>
                          <a:lnTo>
                            <a:pt x="1045618" y="202394"/>
                          </a:lnTo>
                          <a:lnTo>
                            <a:pt x="1046122" y="202221"/>
                          </a:lnTo>
                          <a:lnTo>
                            <a:pt x="1046276" y="202173"/>
                          </a:lnTo>
                          <a:lnTo>
                            <a:pt x="1046926" y="201973"/>
                          </a:lnTo>
                          <a:lnTo>
                            <a:pt x="1047584" y="201790"/>
                          </a:lnTo>
                          <a:lnTo>
                            <a:pt x="1047785" y="201783"/>
                          </a:lnTo>
                          <a:lnTo>
                            <a:pt x="1048335" y="201574"/>
                          </a:lnTo>
                          <a:lnTo>
                            <a:pt x="1049039" y="201351"/>
                          </a:lnTo>
                          <a:lnTo>
                            <a:pt x="1049642" y="201146"/>
                          </a:lnTo>
                          <a:lnTo>
                            <a:pt x="1049797" y="201105"/>
                          </a:lnTo>
                          <a:lnTo>
                            <a:pt x="1050300" y="200927"/>
                          </a:lnTo>
                          <a:lnTo>
                            <a:pt x="1050447" y="200896"/>
                          </a:lnTo>
                          <a:lnTo>
                            <a:pt x="1051105" y="200680"/>
                          </a:lnTo>
                          <a:lnTo>
                            <a:pt x="1051755" y="200489"/>
                          </a:lnTo>
                          <a:lnTo>
                            <a:pt x="1052513" y="200287"/>
                          </a:lnTo>
                          <a:lnTo>
                            <a:pt x="1053217" y="200060"/>
                          </a:lnTo>
                          <a:lnTo>
                            <a:pt x="1053821" y="199860"/>
                          </a:lnTo>
                          <a:lnTo>
                            <a:pt x="1054471" y="199653"/>
                          </a:lnTo>
                          <a:lnTo>
                            <a:pt x="1054626" y="199612"/>
                          </a:lnTo>
                          <a:lnTo>
                            <a:pt x="1055276" y="199404"/>
                          </a:lnTo>
                          <a:lnTo>
                            <a:pt x="1055934" y="199201"/>
                          </a:lnTo>
                          <a:lnTo>
                            <a:pt x="1056583" y="199011"/>
                          </a:lnTo>
                          <a:lnTo>
                            <a:pt x="1056738" y="198955"/>
                          </a:lnTo>
                          <a:lnTo>
                            <a:pt x="1057342" y="198798"/>
                          </a:lnTo>
                          <a:lnTo>
                            <a:pt x="1058046" y="198583"/>
                          </a:lnTo>
                          <a:lnTo>
                            <a:pt x="1058650" y="198371"/>
                          </a:lnTo>
                          <a:lnTo>
                            <a:pt x="1058796" y="198343"/>
                          </a:lnTo>
                          <a:lnTo>
                            <a:pt x="1059454" y="198124"/>
                          </a:lnTo>
                          <a:lnTo>
                            <a:pt x="1060104" y="197917"/>
                          </a:lnTo>
                          <a:lnTo>
                            <a:pt x="1060762" y="197727"/>
                          </a:lnTo>
                          <a:lnTo>
                            <a:pt x="1061513" y="197531"/>
                          </a:lnTo>
                          <a:lnTo>
                            <a:pt x="1062217" y="197292"/>
                          </a:lnTo>
                          <a:lnTo>
                            <a:pt x="1062820" y="197106"/>
                          </a:lnTo>
                          <a:lnTo>
                            <a:pt x="1062975" y="197066"/>
                          </a:lnTo>
                          <a:lnTo>
                            <a:pt x="1063625" y="196860"/>
                          </a:lnTo>
                          <a:lnTo>
                            <a:pt x="1064283" y="196641"/>
                          </a:lnTo>
                          <a:lnTo>
                            <a:pt x="1064933" y="196438"/>
                          </a:lnTo>
                          <a:lnTo>
                            <a:pt x="1065691" y="196257"/>
                          </a:lnTo>
                          <a:lnTo>
                            <a:pt x="1066396" y="196013"/>
                          </a:lnTo>
                          <a:lnTo>
                            <a:pt x="1067045" y="195824"/>
                          </a:lnTo>
                          <a:lnTo>
                            <a:pt x="1067247" y="195819"/>
                          </a:lnTo>
                          <a:lnTo>
                            <a:pt x="1067649" y="195627"/>
                          </a:lnTo>
                          <a:lnTo>
                            <a:pt x="1067804" y="195587"/>
                          </a:lnTo>
                          <a:lnTo>
                            <a:pt x="1068454" y="195382"/>
                          </a:lnTo>
                          <a:lnTo>
                            <a:pt x="1069112" y="195164"/>
                          </a:lnTo>
                          <a:lnTo>
                            <a:pt x="1069762" y="194974"/>
                          </a:lnTo>
                          <a:lnTo>
                            <a:pt x="1069916" y="194918"/>
                          </a:lnTo>
                          <a:lnTo>
                            <a:pt x="1070566" y="194730"/>
                          </a:lnTo>
                          <a:lnTo>
                            <a:pt x="1071224" y="194550"/>
                          </a:lnTo>
                          <a:lnTo>
                            <a:pt x="1071828" y="194358"/>
                          </a:lnTo>
                          <a:lnTo>
                            <a:pt x="1071975" y="194330"/>
                          </a:lnTo>
                          <a:lnTo>
                            <a:pt x="1072633" y="194113"/>
                          </a:lnTo>
                          <a:lnTo>
                            <a:pt x="1073282" y="193908"/>
                          </a:lnTo>
                          <a:lnTo>
                            <a:pt x="1073940" y="193702"/>
                          </a:lnTo>
                          <a:lnTo>
                            <a:pt x="1074087" y="193663"/>
                          </a:lnTo>
                          <a:lnTo>
                            <a:pt x="1074590" y="193514"/>
                          </a:lnTo>
                          <a:lnTo>
                            <a:pt x="1074745" y="193459"/>
                          </a:lnTo>
                          <a:lnTo>
                            <a:pt x="1075395" y="193271"/>
                          </a:lnTo>
                          <a:lnTo>
                            <a:pt x="1076053" y="193092"/>
                          </a:lnTo>
                          <a:lnTo>
                            <a:pt x="1076254" y="193088"/>
                          </a:lnTo>
                          <a:lnTo>
                            <a:pt x="1076803" y="192861"/>
                          </a:lnTo>
                          <a:lnTo>
                            <a:pt x="1077461" y="192644"/>
                          </a:lnTo>
                          <a:lnTo>
                            <a:pt x="1078111" y="192440"/>
                          </a:lnTo>
                          <a:lnTo>
                            <a:pt x="1078266" y="192400"/>
                          </a:lnTo>
                          <a:lnTo>
                            <a:pt x="1078769" y="192246"/>
                          </a:lnTo>
                          <a:lnTo>
                            <a:pt x="1078916" y="192196"/>
                          </a:lnTo>
                          <a:lnTo>
                            <a:pt x="1079574" y="192004"/>
                          </a:lnTo>
                          <a:lnTo>
                            <a:pt x="1080224" y="191817"/>
                          </a:lnTo>
                          <a:lnTo>
                            <a:pt x="1080982" y="191600"/>
                          </a:lnTo>
                          <a:lnTo>
                            <a:pt x="1081632" y="191396"/>
                          </a:lnTo>
                          <a:lnTo>
                            <a:pt x="1082290" y="191181"/>
                          </a:lnTo>
                          <a:lnTo>
                            <a:pt x="1082940" y="190977"/>
                          </a:lnTo>
                          <a:lnTo>
                            <a:pt x="1083095" y="190937"/>
                          </a:lnTo>
                          <a:lnTo>
                            <a:pt x="1083745" y="190734"/>
                          </a:lnTo>
                          <a:lnTo>
                            <a:pt x="1084403" y="190555"/>
                          </a:lnTo>
                          <a:lnTo>
                            <a:pt x="1085153" y="190355"/>
                          </a:lnTo>
                          <a:lnTo>
                            <a:pt x="1085811" y="190140"/>
                          </a:lnTo>
                          <a:lnTo>
                            <a:pt x="1086461" y="189937"/>
                          </a:lnTo>
                          <a:lnTo>
                            <a:pt x="1087119" y="189722"/>
                          </a:lnTo>
                          <a:lnTo>
                            <a:pt x="1087266" y="189694"/>
                          </a:lnTo>
                          <a:lnTo>
                            <a:pt x="1087924" y="189479"/>
                          </a:lnTo>
                          <a:lnTo>
                            <a:pt x="1088573" y="189287"/>
                          </a:lnTo>
                          <a:lnTo>
                            <a:pt x="1089231" y="189110"/>
                          </a:lnTo>
                          <a:lnTo>
                            <a:pt x="1089433" y="189106"/>
                          </a:lnTo>
                          <a:lnTo>
                            <a:pt x="1089982" y="188900"/>
                          </a:lnTo>
                          <a:lnTo>
                            <a:pt x="1090686" y="188685"/>
                          </a:lnTo>
                          <a:lnTo>
                            <a:pt x="1091290" y="188483"/>
                          </a:lnTo>
                          <a:lnTo>
                            <a:pt x="1091445" y="188443"/>
                          </a:lnTo>
                          <a:lnTo>
                            <a:pt x="1092094" y="188241"/>
                          </a:lnTo>
                          <a:lnTo>
                            <a:pt x="1092752" y="188032"/>
                          </a:lnTo>
                          <a:lnTo>
                            <a:pt x="1093402" y="187847"/>
                          </a:lnTo>
                          <a:lnTo>
                            <a:pt x="1094161" y="187651"/>
                          </a:lnTo>
                          <a:lnTo>
                            <a:pt x="1094865" y="187432"/>
                          </a:lnTo>
                          <a:lnTo>
                            <a:pt x="1095469" y="187235"/>
                          </a:lnTo>
                          <a:lnTo>
                            <a:pt x="1096118" y="187033"/>
                          </a:lnTo>
                          <a:lnTo>
                            <a:pt x="1096273" y="186994"/>
                          </a:lnTo>
                          <a:lnTo>
                            <a:pt x="1096923" y="186792"/>
                          </a:lnTo>
                          <a:lnTo>
                            <a:pt x="1097581" y="186596"/>
                          </a:lnTo>
                          <a:lnTo>
                            <a:pt x="1098231" y="186412"/>
                          </a:lnTo>
                          <a:lnTo>
                            <a:pt x="1098386" y="186358"/>
                          </a:lnTo>
                          <a:lnTo>
                            <a:pt x="1099036" y="186173"/>
                          </a:lnTo>
                          <a:lnTo>
                            <a:pt x="1099694" y="185998"/>
                          </a:lnTo>
                          <a:lnTo>
                            <a:pt x="1100298" y="185790"/>
                          </a:lnTo>
                          <a:lnTo>
                            <a:pt x="1100444" y="185762"/>
                          </a:lnTo>
                          <a:lnTo>
                            <a:pt x="1101102" y="185549"/>
                          </a:lnTo>
                          <a:lnTo>
                            <a:pt x="1101752" y="185348"/>
                          </a:lnTo>
                          <a:lnTo>
                            <a:pt x="1102410" y="185165"/>
                          </a:lnTo>
                          <a:lnTo>
                            <a:pt x="1102557" y="185108"/>
                          </a:lnTo>
                          <a:lnTo>
                            <a:pt x="1103161" y="184976"/>
                          </a:lnTo>
                          <a:lnTo>
                            <a:pt x="1103865" y="184744"/>
                          </a:lnTo>
                          <a:lnTo>
                            <a:pt x="1104468" y="184562"/>
                          </a:lnTo>
                          <a:lnTo>
                            <a:pt x="1104623" y="184523"/>
                          </a:lnTo>
                          <a:lnTo>
                            <a:pt x="1105273" y="184323"/>
                          </a:lnTo>
                          <a:lnTo>
                            <a:pt x="1105931" y="184110"/>
                          </a:lnTo>
                          <a:lnTo>
                            <a:pt x="1106581" y="183914"/>
                          </a:lnTo>
                          <a:lnTo>
                            <a:pt x="1107340" y="183739"/>
                          </a:lnTo>
                          <a:lnTo>
                            <a:pt x="1108044" y="183503"/>
                          </a:lnTo>
                          <a:lnTo>
                            <a:pt x="1108694" y="183319"/>
                          </a:lnTo>
                          <a:lnTo>
                            <a:pt x="1108895" y="183317"/>
                          </a:lnTo>
                          <a:lnTo>
                            <a:pt x="1109452" y="183087"/>
                          </a:lnTo>
                          <a:lnTo>
                            <a:pt x="1110102" y="182887"/>
                          </a:lnTo>
                          <a:lnTo>
                            <a:pt x="1110760" y="182675"/>
                          </a:lnTo>
                          <a:lnTo>
                            <a:pt x="1111410" y="182492"/>
                          </a:lnTo>
                          <a:lnTo>
                            <a:pt x="1111565" y="182438"/>
                          </a:lnTo>
                          <a:lnTo>
                            <a:pt x="1112215" y="182256"/>
                          </a:lnTo>
                          <a:lnTo>
                            <a:pt x="1112873" y="182082"/>
                          </a:lnTo>
                          <a:lnTo>
                            <a:pt x="1113074" y="182080"/>
                          </a:lnTo>
                          <a:lnTo>
                            <a:pt x="1113476" y="181894"/>
                          </a:lnTo>
                          <a:lnTo>
                            <a:pt x="1113623" y="181868"/>
                          </a:lnTo>
                          <a:lnTo>
                            <a:pt x="1114281" y="181656"/>
                          </a:lnTo>
                          <a:lnTo>
                            <a:pt x="1114931" y="181457"/>
                          </a:lnTo>
                          <a:lnTo>
                            <a:pt x="1115589" y="181258"/>
                          </a:lnTo>
                          <a:lnTo>
                            <a:pt x="1115736" y="181219"/>
                          </a:lnTo>
                          <a:lnTo>
                            <a:pt x="1116394" y="181022"/>
                          </a:lnTo>
                          <a:lnTo>
                            <a:pt x="1117044" y="180840"/>
                          </a:lnTo>
                          <a:lnTo>
                            <a:pt x="1117702" y="180667"/>
                          </a:lnTo>
                          <a:lnTo>
                            <a:pt x="1117903" y="180665"/>
                          </a:lnTo>
                          <a:lnTo>
                            <a:pt x="1118452" y="180441"/>
                          </a:lnTo>
                          <a:lnTo>
                            <a:pt x="1119110" y="180231"/>
                          </a:lnTo>
                          <a:lnTo>
                            <a:pt x="1119760" y="180032"/>
                          </a:lnTo>
                          <a:lnTo>
                            <a:pt x="1119915" y="179993"/>
                          </a:lnTo>
                          <a:lnTo>
                            <a:pt x="1120418" y="179845"/>
                          </a:lnTo>
                          <a:lnTo>
                            <a:pt x="1120565" y="179795"/>
                          </a:lnTo>
                          <a:lnTo>
                            <a:pt x="1121223" y="179610"/>
                          </a:lnTo>
                          <a:lnTo>
                            <a:pt x="1121873" y="179429"/>
                          </a:lnTo>
                          <a:lnTo>
                            <a:pt x="1122631" y="179218"/>
                          </a:lnTo>
                          <a:lnTo>
                            <a:pt x="1123281" y="179020"/>
                          </a:lnTo>
                          <a:lnTo>
                            <a:pt x="1123939" y="178810"/>
                          </a:lnTo>
                          <a:lnTo>
                            <a:pt x="1124589" y="178611"/>
                          </a:lnTo>
                          <a:lnTo>
                            <a:pt x="1124744" y="178573"/>
                          </a:lnTo>
                          <a:lnTo>
                            <a:pt x="1125394" y="178375"/>
                          </a:lnTo>
                          <a:lnTo>
                            <a:pt x="1126052" y="178203"/>
                          </a:lnTo>
                          <a:lnTo>
                            <a:pt x="1126803" y="178010"/>
                          </a:lnTo>
                          <a:lnTo>
                            <a:pt x="1127461" y="177800"/>
                          </a:lnTo>
                          <a:lnTo>
                            <a:pt x="1128110" y="177603"/>
                          </a:lnTo>
                          <a:lnTo>
                            <a:pt x="1128768" y="177393"/>
                          </a:lnTo>
                          <a:lnTo>
                            <a:pt x="1128915" y="177367"/>
                          </a:lnTo>
                          <a:lnTo>
                            <a:pt x="1129573" y="177158"/>
                          </a:lnTo>
                          <a:lnTo>
                            <a:pt x="1130223" y="176972"/>
                          </a:lnTo>
                          <a:lnTo>
                            <a:pt x="1130881" y="176801"/>
                          </a:lnTo>
                          <a:lnTo>
                            <a:pt x="1131082" y="176801"/>
                          </a:lnTo>
                          <a:lnTo>
                            <a:pt x="1131632" y="176597"/>
                          </a:lnTo>
                          <a:lnTo>
                            <a:pt x="1132290" y="176387"/>
                          </a:lnTo>
                          <a:lnTo>
                            <a:pt x="1132940" y="176191"/>
                          </a:lnTo>
                          <a:lnTo>
                            <a:pt x="1133095" y="176153"/>
                          </a:lnTo>
                          <a:lnTo>
                            <a:pt x="1133744" y="175956"/>
                          </a:lnTo>
                          <a:lnTo>
                            <a:pt x="1134402" y="175754"/>
                          </a:lnTo>
                          <a:lnTo>
                            <a:pt x="1135052" y="175574"/>
                          </a:lnTo>
                          <a:lnTo>
                            <a:pt x="1135811" y="175385"/>
                          </a:lnTo>
                          <a:lnTo>
                            <a:pt x="1136515" y="175172"/>
                          </a:lnTo>
                          <a:lnTo>
                            <a:pt x="1137119" y="174980"/>
                          </a:lnTo>
                          <a:lnTo>
                            <a:pt x="1137266" y="174954"/>
                          </a:lnTo>
                          <a:lnTo>
                            <a:pt x="1137769" y="174783"/>
                          </a:lnTo>
                          <a:lnTo>
                            <a:pt x="1137924" y="174745"/>
                          </a:lnTo>
                          <a:lnTo>
                            <a:pt x="1138573" y="174550"/>
                          </a:lnTo>
                          <a:lnTo>
                            <a:pt x="1139231" y="174360"/>
                          </a:lnTo>
                          <a:lnTo>
                            <a:pt x="1139881" y="174182"/>
                          </a:lnTo>
                          <a:lnTo>
                            <a:pt x="1140036" y="174128"/>
                          </a:lnTo>
                          <a:lnTo>
                            <a:pt x="1140686" y="173950"/>
                          </a:lnTo>
                          <a:lnTo>
                            <a:pt x="1141344" y="173781"/>
                          </a:lnTo>
                          <a:lnTo>
                            <a:pt x="1141546" y="173780"/>
                          </a:lnTo>
                          <a:lnTo>
                            <a:pt x="1141948" y="173577"/>
                          </a:lnTo>
                          <a:lnTo>
                            <a:pt x="1142095" y="173551"/>
                          </a:lnTo>
                          <a:lnTo>
                            <a:pt x="1142753" y="173343"/>
                          </a:lnTo>
                          <a:lnTo>
                            <a:pt x="1143403" y="173148"/>
                          </a:lnTo>
                          <a:lnTo>
                            <a:pt x="1144061" y="172972"/>
                          </a:lnTo>
                          <a:lnTo>
                            <a:pt x="1144208" y="172915"/>
                          </a:lnTo>
                          <a:lnTo>
                            <a:pt x="1144811" y="172789"/>
                          </a:lnTo>
                          <a:lnTo>
                            <a:pt x="1145515" y="172563"/>
                          </a:lnTo>
                          <a:lnTo>
                            <a:pt x="1146119" y="172386"/>
                          </a:lnTo>
                          <a:lnTo>
                            <a:pt x="1146274" y="172348"/>
                          </a:lnTo>
                          <a:lnTo>
                            <a:pt x="1146924" y="172153"/>
                          </a:lnTo>
                          <a:lnTo>
                            <a:pt x="1147582" y="171946"/>
                          </a:lnTo>
                          <a:lnTo>
                            <a:pt x="1148232" y="171756"/>
                          </a:lnTo>
                          <a:lnTo>
                            <a:pt x="1148387" y="171713"/>
                          </a:lnTo>
                          <a:lnTo>
                            <a:pt x="1148890" y="171588"/>
                          </a:lnTo>
                          <a:lnTo>
                            <a:pt x="1149037" y="171525"/>
                          </a:lnTo>
                          <a:lnTo>
                            <a:pt x="1149695" y="171358"/>
                          </a:lnTo>
                          <a:lnTo>
                            <a:pt x="1150345" y="171181"/>
                          </a:lnTo>
                          <a:lnTo>
                            <a:pt x="1150546" y="171181"/>
                          </a:lnTo>
                          <a:lnTo>
                            <a:pt x="1151103" y="170954"/>
                          </a:lnTo>
                          <a:lnTo>
                            <a:pt x="1151753" y="170760"/>
                          </a:lnTo>
                          <a:lnTo>
                            <a:pt x="1152411" y="170553"/>
                          </a:lnTo>
                          <a:lnTo>
                            <a:pt x="1153061" y="170376"/>
                          </a:lnTo>
                          <a:lnTo>
                            <a:pt x="1153216" y="170323"/>
                          </a:lnTo>
                          <a:lnTo>
                            <a:pt x="1153866" y="170146"/>
                          </a:lnTo>
                          <a:lnTo>
                            <a:pt x="1154524" y="169980"/>
                          </a:lnTo>
                          <a:lnTo>
                            <a:pt x="1154725" y="169980"/>
                          </a:lnTo>
                          <a:lnTo>
                            <a:pt x="1155275" y="169771"/>
                          </a:lnTo>
                          <a:lnTo>
                            <a:pt x="1155933" y="169565"/>
                          </a:lnTo>
                          <a:lnTo>
                            <a:pt x="1156582" y="169372"/>
                          </a:lnTo>
                          <a:lnTo>
                            <a:pt x="1157240" y="169177"/>
                          </a:lnTo>
                          <a:lnTo>
                            <a:pt x="1157387" y="169141"/>
                          </a:lnTo>
                          <a:lnTo>
                            <a:pt x="1158045" y="168949"/>
                          </a:lnTo>
                          <a:lnTo>
                            <a:pt x="1158695" y="168773"/>
                          </a:lnTo>
                          <a:lnTo>
                            <a:pt x="1159353" y="168606"/>
                          </a:lnTo>
                          <a:lnTo>
                            <a:pt x="1159555" y="168607"/>
                          </a:lnTo>
                          <a:lnTo>
                            <a:pt x="1160104" y="168386"/>
                          </a:lnTo>
                          <a:lnTo>
                            <a:pt x="1160762" y="168181"/>
                          </a:lnTo>
                          <a:lnTo>
                            <a:pt x="1161412" y="167988"/>
                          </a:lnTo>
                          <a:lnTo>
                            <a:pt x="1161567" y="167950"/>
                          </a:lnTo>
                          <a:lnTo>
                            <a:pt x="1162217" y="167757"/>
                          </a:lnTo>
                          <a:lnTo>
                            <a:pt x="1162875" y="167579"/>
                          </a:lnTo>
                          <a:lnTo>
                            <a:pt x="1163524" y="167403"/>
                          </a:lnTo>
                          <a:lnTo>
                            <a:pt x="1163726" y="167405"/>
                          </a:lnTo>
                          <a:lnTo>
                            <a:pt x="1164283" y="167199"/>
                          </a:lnTo>
                          <a:lnTo>
                            <a:pt x="1164933" y="167006"/>
                          </a:lnTo>
                          <a:lnTo>
                            <a:pt x="1165591" y="166801"/>
                          </a:lnTo>
                          <a:lnTo>
                            <a:pt x="1166241" y="166609"/>
                          </a:lnTo>
                          <a:lnTo>
                            <a:pt x="1166396" y="166572"/>
                          </a:lnTo>
                          <a:lnTo>
                            <a:pt x="1167046" y="166380"/>
                          </a:lnTo>
                          <a:lnTo>
                            <a:pt x="1167704" y="166214"/>
                          </a:lnTo>
                          <a:lnTo>
                            <a:pt x="1168455" y="166027"/>
                          </a:lnTo>
                          <a:lnTo>
                            <a:pt x="1169159" y="165812"/>
                          </a:lnTo>
                          <a:lnTo>
                            <a:pt x="1169763" y="165631"/>
                          </a:lnTo>
                          <a:lnTo>
                            <a:pt x="1170420" y="165427"/>
                          </a:lnTo>
                          <a:lnTo>
                            <a:pt x="1170567" y="165402"/>
                          </a:lnTo>
                          <a:lnTo>
                            <a:pt x="1171225" y="165198"/>
                          </a:lnTo>
                          <a:lnTo>
                            <a:pt x="1171875" y="165017"/>
                          </a:lnTo>
                          <a:lnTo>
                            <a:pt x="1172533" y="164853"/>
                          </a:lnTo>
                          <a:lnTo>
                            <a:pt x="1172735" y="164855"/>
                          </a:lnTo>
                          <a:lnTo>
                            <a:pt x="1173284" y="164656"/>
                          </a:lnTo>
                          <a:lnTo>
                            <a:pt x="1173942" y="164452"/>
                          </a:lnTo>
                          <a:lnTo>
                            <a:pt x="1174592" y="164260"/>
                          </a:lnTo>
                          <a:lnTo>
                            <a:pt x="1174747" y="164223"/>
                          </a:lnTo>
                          <a:lnTo>
                            <a:pt x="1175397" y="164032"/>
                          </a:lnTo>
                          <a:lnTo>
                            <a:pt x="1176055" y="163834"/>
                          </a:lnTo>
                          <a:lnTo>
                            <a:pt x="1176705" y="163661"/>
                          </a:lnTo>
                          <a:lnTo>
                            <a:pt x="1177464" y="163479"/>
                          </a:lnTo>
                          <a:lnTo>
                            <a:pt x="1178168" y="163272"/>
                          </a:lnTo>
                          <a:lnTo>
                            <a:pt x="1178771" y="163085"/>
                          </a:lnTo>
                          <a:lnTo>
                            <a:pt x="1178918" y="163061"/>
                          </a:lnTo>
                          <a:lnTo>
                            <a:pt x="1179576" y="162858"/>
                          </a:lnTo>
                          <a:lnTo>
                            <a:pt x="1180226" y="162667"/>
                          </a:lnTo>
                          <a:lnTo>
                            <a:pt x="1180884" y="162482"/>
                          </a:lnTo>
                          <a:lnTo>
                            <a:pt x="1181534" y="162310"/>
                          </a:lnTo>
                          <a:lnTo>
                            <a:pt x="1181689" y="162257"/>
                          </a:lnTo>
                          <a:lnTo>
                            <a:pt x="1182339" y="162085"/>
                          </a:lnTo>
                          <a:lnTo>
                            <a:pt x="1182997" y="161922"/>
                          </a:lnTo>
                          <a:lnTo>
                            <a:pt x="1183198" y="161924"/>
                          </a:lnTo>
                          <a:lnTo>
                            <a:pt x="1183601" y="161722"/>
                          </a:lnTo>
                          <a:lnTo>
                            <a:pt x="1183748" y="161699"/>
                          </a:lnTo>
                          <a:lnTo>
                            <a:pt x="1184406" y="161496"/>
                          </a:lnTo>
                          <a:lnTo>
                            <a:pt x="1185056" y="161306"/>
                          </a:lnTo>
                          <a:lnTo>
                            <a:pt x="1185714" y="161135"/>
                          </a:lnTo>
                          <a:lnTo>
                            <a:pt x="1185861" y="161080"/>
                          </a:lnTo>
                          <a:lnTo>
                            <a:pt x="1186519" y="160910"/>
                          </a:lnTo>
                          <a:lnTo>
                            <a:pt x="1187168" y="160738"/>
                          </a:lnTo>
                          <a:lnTo>
                            <a:pt x="1187772" y="160567"/>
                          </a:lnTo>
                          <a:lnTo>
                            <a:pt x="1187927" y="160531"/>
                          </a:lnTo>
                          <a:lnTo>
                            <a:pt x="1188577" y="160342"/>
                          </a:lnTo>
                          <a:lnTo>
                            <a:pt x="1189235" y="160139"/>
                          </a:lnTo>
                          <a:lnTo>
                            <a:pt x="1189885" y="159953"/>
                          </a:lnTo>
                          <a:lnTo>
                            <a:pt x="1190040" y="159914"/>
                          </a:lnTo>
                          <a:lnTo>
                            <a:pt x="1190543" y="159792"/>
                          </a:lnTo>
                          <a:lnTo>
                            <a:pt x="1190690" y="159730"/>
                          </a:lnTo>
                          <a:lnTo>
                            <a:pt x="1191348" y="159568"/>
                          </a:lnTo>
                          <a:lnTo>
                            <a:pt x="1191998" y="159397"/>
                          </a:lnTo>
                          <a:lnTo>
                            <a:pt x="1192199" y="159400"/>
                          </a:lnTo>
                          <a:lnTo>
                            <a:pt x="1192757" y="159178"/>
                          </a:lnTo>
                          <a:lnTo>
                            <a:pt x="1193406" y="158989"/>
                          </a:lnTo>
                          <a:lnTo>
                            <a:pt x="1194065" y="158787"/>
                          </a:lnTo>
                          <a:lnTo>
                            <a:pt x="1194715" y="158614"/>
                          </a:lnTo>
                          <a:lnTo>
                            <a:pt x="1194870" y="158563"/>
                          </a:lnTo>
                          <a:lnTo>
                            <a:pt x="1195519" y="158391"/>
                          </a:lnTo>
                          <a:lnTo>
                            <a:pt x="1196178" y="158230"/>
                          </a:lnTo>
                          <a:lnTo>
                            <a:pt x="1196379" y="158234"/>
                          </a:lnTo>
                          <a:lnTo>
                            <a:pt x="1196928" y="158030"/>
                          </a:lnTo>
                          <a:lnTo>
                            <a:pt x="1197586" y="157829"/>
                          </a:lnTo>
                          <a:lnTo>
                            <a:pt x="1198236" y="157641"/>
                          </a:lnTo>
                          <a:lnTo>
                            <a:pt x="1198894" y="157450"/>
                          </a:lnTo>
                          <a:lnTo>
                            <a:pt x="1199041" y="157417"/>
                          </a:lnTo>
                          <a:lnTo>
                            <a:pt x="1199699" y="157228"/>
                          </a:lnTo>
                          <a:lnTo>
                            <a:pt x="1200349" y="157058"/>
                          </a:lnTo>
                          <a:lnTo>
                            <a:pt x="1201007" y="156897"/>
                          </a:lnTo>
                          <a:lnTo>
                            <a:pt x="1201208" y="156901"/>
                          </a:lnTo>
                          <a:lnTo>
                            <a:pt x="1201758" y="156686"/>
                          </a:lnTo>
                          <a:lnTo>
                            <a:pt x="1202416" y="156485"/>
                          </a:lnTo>
                          <a:lnTo>
                            <a:pt x="1203066" y="156297"/>
                          </a:lnTo>
                          <a:lnTo>
                            <a:pt x="1203221" y="156261"/>
                          </a:lnTo>
                          <a:lnTo>
                            <a:pt x="1203871" y="156074"/>
                          </a:lnTo>
                          <a:lnTo>
                            <a:pt x="1204529" y="155898"/>
                          </a:lnTo>
                          <a:lnTo>
                            <a:pt x="1205179" y="155729"/>
                          </a:lnTo>
                          <a:lnTo>
                            <a:pt x="1205380" y="155733"/>
                          </a:lnTo>
                          <a:lnTo>
                            <a:pt x="1205937" y="155533"/>
                          </a:lnTo>
                          <a:lnTo>
                            <a:pt x="1206587" y="155345"/>
                          </a:lnTo>
                          <a:lnTo>
                            <a:pt x="1207245" y="155145"/>
                          </a:lnTo>
                          <a:lnTo>
                            <a:pt x="1207392" y="155122"/>
                          </a:lnTo>
                          <a:lnTo>
                            <a:pt x="1207895" y="154958"/>
                          </a:lnTo>
                          <a:lnTo>
                            <a:pt x="1208050" y="154923"/>
                          </a:lnTo>
                          <a:lnTo>
                            <a:pt x="1208700" y="154735"/>
                          </a:lnTo>
                          <a:lnTo>
                            <a:pt x="1209358" y="154574"/>
                          </a:lnTo>
                          <a:lnTo>
                            <a:pt x="1210109" y="154396"/>
                          </a:lnTo>
                          <a:lnTo>
                            <a:pt x="1210813" y="154184"/>
                          </a:lnTo>
                          <a:lnTo>
                            <a:pt x="1211417" y="154010"/>
                          </a:lnTo>
                          <a:lnTo>
                            <a:pt x="1212075" y="153810"/>
                          </a:lnTo>
                          <a:lnTo>
                            <a:pt x="1212222" y="153787"/>
                          </a:lnTo>
                          <a:lnTo>
                            <a:pt x="1212880" y="153588"/>
                          </a:lnTo>
                          <a:lnTo>
                            <a:pt x="1213530" y="153411"/>
                          </a:lnTo>
                          <a:lnTo>
                            <a:pt x="1214289" y="153250"/>
                          </a:lnTo>
                          <a:lnTo>
                            <a:pt x="1214939" y="153064"/>
                          </a:lnTo>
                          <a:lnTo>
                            <a:pt x="1215643" y="152864"/>
                          </a:lnTo>
                          <a:lnTo>
                            <a:pt x="1216246" y="152678"/>
                          </a:lnTo>
                          <a:lnTo>
                            <a:pt x="1216402" y="152643"/>
                          </a:lnTo>
                          <a:lnTo>
                            <a:pt x="1217051" y="152457"/>
                          </a:lnTo>
                          <a:lnTo>
                            <a:pt x="1217710" y="152263"/>
                          </a:lnTo>
                          <a:lnTo>
                            <a:pt x="1218359" y="152095"/>
                          </a:lnTo>
                          <a:lnTo>
                            <a:pt x="1219118" y="151922"/>
                          </a:lnTo>
                          <a:lnTo>
                            <a:pt x="1219823" y="151718"/>
                          </a:lnTo>
                          <a:lnTo>
                            <a:pt x="1220426" y="151538"/>
                          </a:lnTo>
                          <a:lnTo>
                            <a:pt x="1220573" y="151515"/>
                          </a:lnTo>
                          <a:lnTo>
                            <a:pt x="1221231" y="151317"/>
                          </a:lnTo>
                          <a:lnTo>
                            <a:pt x="1221881" y="151131"/>
                          </a:lnTo>
                          <a:lnTo>
                            <a:pt x="1222539" y="150950"/>
                          </a:lnTo>
                          <a:lnTo>
                            <a:pt x="1223189" y="150782"/>
                          </a:lnTo>
                          <a:lnTo>
                            <a:pt x="1223344" y="150731"/>
                          </a:lnTo>
                          <a:lnTo>
                            <a:pt x="1223994" y="150564"/>
                          </a:lnTo>
                          <a:lnTo>
                            <a:pt x="1224652" y="150407"/>
                          </a:lnTo>
                          <a:lnTo>
                            <a:pt x="1224854" y="150412"/>
                          </a:lnTo>
                          <a:lnTo>
                            <a:pt x="1225256" y="150215"/>
                          </a:lnTo>
                          <a:lnTo>
                            <a:pt x="1225403" y="150192"/>
                          </a:lnTo>
                          <a:lnTo>
                            <a:pt x="1226061" y="149995"/>
                          </a:lnTo>
                          <a:lnTo>
                            <a:pt x="1226711" y="149810"/>
                          </a:lnTo>
                          <a:lnTo>
                            <a:pt x="1227369" y="149641"/>
                          </a:lnTo>
                          <a:lnTo>
                            <a:pt x="1227516" y="149590"/>
                          </a:lnTo>
                          <a:lnTo>
                            <a:pt x="1228174" y="149424"/>
                          </a:lnTo>
                          <a:lnTo>
                            <a:pt x="1228824" y="149257"/>
                          </a:lnTo>
                          <a:lnTo>
                            <a:pt x="1229428" y="149093"/>
                          </a:lnTo>
                          <a:lnTo>
                            <a:pt x="1229582" y="149059"/>
                          </a:lnTo>
                          <a:lnTo>
                            <a:pt x="1230233" y="148874"/>
                          </a:lnTo>
                          <a:lnTo>
                            <a:pt x="1230891" y="148677"/>
                          </a:lnTo>
                          <a:lnTo>
                            <a:pt x="1231541" y="148494"/>
                          </a:lnTo>
                          <a:lnTo>
                            <a:pt x="1231696" y="148458"/>
                          </a:lnTo>
                          <a:lnTo>
                            <a:pt x="1232199" y="148338"/>
                          </a:lnTo>
                          <a:lnTo>
                            <a:pt x="1232345" y="148277"/>
                          </a:lnTo>
                          <a:lnTo>
                            <a:pt x="1233004" y="148121"/>
                          </a:lnTo>
                          <a:lnTo>
                            <a:pt x="1233654" y="147954"/>
                          </a:lnTo>
                          <a:lnTo>
                            <a:pt x="1233855" y="147961"/>
                          </a:lnTo>
                          <a:lnTo>
                            <a:pt x="1234412" y="147744"/>
                          </a:lnTo>
                          <a:lnTo>
                            <a:pt x="1235062" y="147560"/>
                          </a:lnTo>
                          <a:lnTo>
                            <a:pt x="1235720" y="147364"/>
                          </a:lnTo>
                          <a:lnTo>
                            <a:pt x="1236370" y="147194"/>
                          </a:lnTo>
                          <a:lnTo>
                            <a:pt x="1236525" y="147146"/>
                          </a:lnTo>
                          <a:lnTo>
                            <a:pt x="1237175" y="146978"/>
                          </a:lnTo>
                          <a:lnTo>
                            <a:pt x="1237833" y="146822"/>
                          </a:lnTo>
                          <a:lnTo>
                            <a:pt x="1238035" y="146828"/>
                          </a:lnTo>
                          <a:lnTo>
                            <a:pt x="1238584" y="146631"/>
                          </a:lnTo>
                          <a:lnTo>
                            <a:pt x="1239242" y="146435"/>
                          </a:lnTo>
                          <a:lnTo>
                            <a:pt x="1239892" y="146251"/>
                          </a:lnTo>
                          <a:lnTo>
                            <a:pt x="1240550" y="146063"/>
                          </a:lnTo>
                          <a:lnTo>
                            <a:pt x="1240697" y="146034"/>
                          </a:lnTo>
                          <a:lnTo>
                            <a:pt x="1241355" y="145848"/>
                          </a:lnTo>
                          <a:lnTo>
                            <a:pt x="1242005" y="145683"/>
                          </a:lnTo>
                          <a:lnTo>
                            <a:pt x="1242663" y="145528"/>
                          </a:lnTo>
                          <a:lnTo>
                            <a:pt x="1242865" y="145534"/>
                          </a:lnTo>
                          <a:lnTo>
                            <a:pt x="1243414" y="145325"/>
                          </a:lnTo>
                          <a:lnTo>
                            <a:pt x="1244072" y="145129"/>
                          </a:lnTo>
                          <a:lnTo>
                            <a:pt x="1244722" y="144946"/>
                          </a:lnTo>
                          <a:lnTo>
                            <a:pt x="1244877" y="144912"/>
                          </a:lnTo>
                          <a:lnTo>
                            <a:pt x="1245527" y="144729"/>
                          </a:lnTo>
                          <a:lnTo>
                            <a:pt x="1246185" y="144557"/>
                          </a:lnTo>
                          <a:lnTo>
                            <a:pt x="1246835" y="144392"/>
                          </a:lnTo>
                          <a:lnTo>
                            <a:pt x="1247594" y="144205"/>
                          </a:lnTo>
                          <a:lnTo>
                            <a:pt x="1248244" y="144023"/>
                          </a:lnTo>
                          <a:lnTo>
                            <a:pt x="1248902" y="143828"/>
                          </a:lnTo>
                          <a:lnTo>
                            <a:pt x="1249048" y="143807"/>
                          </a:lnTo>
                          <a:lnTo>
                            <a:pt x="1249552" y="143646"/>
                          </a:lnTo>
                          <a:lnTo>
                            <a:pt x="1249707" y="143612"/>
                          </a:lnTo>
                          <a:lnTo>
                            <a:pt x="1250357" y="143430"/>
                          </a:lnTo>
                          <a:lnTo>
                            <a:pt x="1251015" y="143270"/>
                          </a:lnTo>
                          <a:lnTo>
                            <a:pt x="1251766" y="143102"/>
                          </a:lnTo>
                          <a:lnTo>
                            <a:pt x="1252470" y="142893"/>
                          </a:lnTo>
                          <a:lnTo>
                            <a:pt x="1253074" y="142726"/>
                          </a:lnTo>
                          <a:lnTo>
                            <a:pt x="1253732" y="142532"/>
                          </a:lnTo>
                          <a:lnTo>
                            <a:pt x="1253879" y="142510"/>
                          </a:lnTo>
                          <a:lnTo>
                            <a:pt x="1254537" y="142316"/>
                          </a:lnTo>
                          <a:lnTo>
                            <a:pt x="1255187" y="142141"/>
                          </a:lnTo>
                          <a:lnTo>
                            <a:pt x="1255845" y="141988"/>
                          </a:lnTo>
                          <a:lnTo>
                            <a:pt x="1255992" y="141928"/>
                          </a:lnTo>
                          <a:lnTo>
                            <a:pt x="1256595" y="141808"/>
                          </a:lnTo>
                          <a:lnTo>
                            <a:pt x="1257300" y="141612"/>
                          </a:lnTo>
                          <a:lnTo>
                            <a:pt x="1257904" y="141433"/>
                          </a:lnTo>
                          <a:lnTo>
                            <a:pt x="1258058" y="141399"/>
                          </a:lnTo>
                          <a:lnTo>
                            <a:pt x="1258709" y="141218"/>
                          </a:lnTo>
                          <a:lnTo>
                            <a:pt x="1259367" y="141025"/>
                          </a:lnTo>
                          <a:lnTo>
                            <a:pt x="1260017" y="140863"/>
                          </a:lnTo>
                          <a:lnTo>
                            <a:pt x="1260775" y="140700"/>
                          </a:lnTo>
                          <a:lnTo>
                            <a:pt x="1261480" y="140497"/>
                          </a:lnTo>
                          <a:lnTo>
                            <a:pt x="1262083" y="140325"/>
                          </a:lnTo>
                          <a:lnTo>
                            <a:pt x="1262230" y="140304"/>
                          </a:lnTo>
                          <a:lnTo>
                            <a:pt x="1262888" y="140111"/>
                          </a:lnTo>
                          <a:lnTo>
                            <a:pt x="1263538" y="139930"/>
                          </a:lnTo>
                          <a:lnTo>
                            <a:pt x="1264196" y="139751"/>
                          </a:lnTo>
                          <a:lnTo>
                            <a:pt x="1264847" y="139589"/>
                          </a:lnTo>
                          <a:lnTo>
                            <a:pt x="1265002" y="139539"/>
                          </a:lnTo>
                          <a:lnTo>
                            <a:pt x="1265652" y="139377"/>
                          </a:lnTo>
                          <a:lnTo>
                            <a:pt x="1266310" y="139225"/>
                          </a:lnTo>
                          <a:lnTo>
                            <a:pt x="1266511" y="139233"/>
                          </a:lnTo>
                          <a:lnTo>
                            <a:pt x="1266913" y="139041"/>
                          </a:lnTo>
                          <a:lnTo>
                            <a:pt x="1267060" y="139019"/>
                          </a:lnTo>
                          <a:lnTo>
                            <a:pt x="1267718" y="138827"/>
                          </a:lnTo>
                          <a:lnTo>
                            <a:pt x="1268368" y="138647"/>
                          </a:lnTo>
                          <a:lnTo>
                            <a:pt x="1269027" y="138481"/>
                          </a:lnTo>
                          <a:lnTo>
                            <a:pt x="1269173" y="138434"/>
                          </a:lnTo>
                          <a:lnTo>
                            <a:pt x="1269832" y="138269"/>
                          </a:lnTo>
                          <a:lnTo>
                            <a:pt x="1270482" y="138108"/>
                          </a:lnTo>
                          <a:lnTo>
                            <a:pt x="1271085" y="137953"/>
                          </a:lnTo>
                          <a:lnTo>
                            <a:pt x="1271240" y="137919"/>
                          </a:lnTo>
                          <a:lnTo>
                            <a:pt x="1271890" y="137740"/>
                          </a:lnTo>
                          <a:lnTo>
                            <a:pt x="1272548" y="137548"/>
                          </a:lnTo>
                          <a:lnTo>
                            <a:pt x="1273199" y="137368"/>
                          </a:lnTo>
                          <a:lnTo>
                            <a:pt x="1273353" y="137335"/>
                          </a:lnTo>
                          <a:lnTo>
                            <a:pt x="1273857" y="137215"/>
                          </a:lnTo>
                          <a:lnTo>
                            <a:pt x="1274003" y="137155"/>
                          </a:lnTo>
                          <a:lnTo>
                            <a:pt x="1274662" y="137004"/>
                          </a:lnTo>
                          <a:lnTo>
                            <a:pt x="1275312" y="136844"/>
                          </a:lnTo>
                          <a:lnTo>
                            <a:pt x="1275513" y="136852"/>
                          </a:lnTo>
                          <a:lnTo>
                            <a:pt x="1276070" y="136643"/>
                          </a:lnTo>
                          <a:lnTo>
                            <a:pt x="1276720" y="136464"/>
                          </a:lnTo>
                          <a:lnTo>
                            <a:pt x="1277378" y="136272"/>
                          </a:lnTo>
                          <a:lnTo>
                            <a:pt x="1278028" y="136104"/>
                          </a:lnTo>
                          <a:lnTo>
                            <a:pt x="1278183" y="136060"/>
                          </a:lnTo>
                          <a:lnTo>
                            <a:pt x="1278833" y="135894"/>
                          </a:lnTo>
                          <a:lnTo>
                            <a:pt x="1279492" y="135743"/>
                          </a:lnTo>
                          <a:lnTo>
                            <a:pt x="1279693" y="135752"/>
                          </a:lnTo>
                          <a:lnTo>
                            <a:pt x="1280242" y="135562"/>
                          </a:lnTo>
                          <a:lnTo>
                            <a:pt x="1280900" y="135371"/>
                          </a:lnTo>
                          <a:lnTo>
                            <a:pt x="1281550" y="135192"/>
                          </a:lnTo>
                          <a:lnTo>
                            <a:pt x="1282209" y="135006"/>
                          </a:lnTo>
                          <a:lnTo>
                            <a:pt x="1282355" y="134981"/>
                          </a:lnTo>
                          <a:lnTo>
                            <a:pt x="1283013" y="134796"/>
                          </a:lnTo>
                          <a:lnTo>
                            <a:pt x="1283664" y="134636"/>
                          </a:lnTo>
                          <a:lnTo>
                            <a:pt x="1284322" y="134487"/>
                          </a:lnTo>
                          <a:lnTo>
                            <a:pt x="1284523" y="134496"/>
                          </a:lnTo>
                          <a:lnTo>
                            <a:pt x="1285072" y="134294"/>
                          </a:lnTo>
                          <a:lnTo>
                            <a:pt x="1285730" y="134103"/>
                          </a:lnTo>
                          <a:lnTo>
                            <a:pt x="1286380" y="133925"/>
                          </a:lnTo>
                          <a:lnTo>
                            <a:pt x="1286535" y="133893"/>
                          </a:lnTo>
                          <a:lnTo>
                            <a:pt x="1287185" y="133715"/>
                          </a:lnTo>
                          <a:lnTo>
                            <a:pt x="1287844" y="133543"/>
                          </a:lnTo>
                          <a:lnTo>
                            <a:pt x="1288493" y="133384"/>
                          </a:lnTo>
                          <a:lnTo>
                            <a:pt x="1289252" y="133207"/>
                          </a:lnTo>
                          <a:lnTo>
                            <a:pt x="1289957" y="133027"/>
                          </a:lnTo>
                          <a:lnTo>
                            <a:pt x="1290561" y="132840"/>
                          </a:lnTo>
                          <a:lnTo>
                            <a:pt x="1291211" y="132663"/>
                          </a:lnTo>
                          <a:lnTo>
                            <a:pt x="1291365" y="132630"/>
                          </a:lnTo>
                          <a:lnTo>
                            <a:pt x="1292016" y="132453"/>
                          </a:lnTo>
                          <a:lnTo>
                            <a:pt x="1292674" y="132294"/>
                          </a:lnTo>
                          <a:lnTo>
                            <a:pt x="1293324" y="132136"/>
                          </a:lnTo>
                          <a:lnTo>
                            <a:pt x="1293479" y="132086"/>
                          </a:lnTo>
                          <a:lnTo>
                            <a:pt x="1294129" y="131928"/>
                          </a:lnTo>
                          <a:lnTo>
                            <a:pt x="1294733" y="131770"/>
                          </a:lnTo>
                          <a:lnTo>
                            <a:pt x="1295391" y="131581"/>
                          </a:lnTo>
                          <a:lnTo>
                            <a:pt x="1295538" y="131561"/>
                          </a:lnTo>
                          <a:lnTo>
                            <a:pt x="1296196" y="131371"/>
                          </a:lnTo>
                          <a:lnTo>
                            <a:pt x="1296846" y="131197"/>
                          </a:lnTo>
                          <a:lnTo>
                            <a:pt x="1297504" y="131049"/>
                          </a:lnTo>
                          <a:lnTo>
                            <a:pt x="1297705" y="131059"/>
                          </a:lnTo>
                          <a:lnTo>
                            <a:pt x="1298255" y="130880"/>
                          </a:lnTo>
                          <a:lnTo>
                            <a:pt x="1298959" y="130684"/>
                          </a:lnTo>
                          <a:lnTo>
                            <a:pt x="1299563" y="130515"/>
                          </a:lnTo>
                          <a:lnTo>
                            <a:pt x="1299718" y="130482"/>
                          </a:lnTo>
                          <a:lnTo>
                            <a:pt x="1300368" y="130306"/>
                          </a:lnTo>
                          <a:lnTo>
                            <a:pt x="1301026" y="130117"/>
                          </a:lnTo>
                          <a:lnTo>
                            <a:pt x="1301676" y="129956"/>
                          </a:lnTo>
                          <a:lnTo>
                            <a:pt x="1302435" y="129804"/>
                          </a:lnTo>
                          <a:lnTo>
                            <a:pt x="1303139" y="129602"/>
                          </a:lnTo>
                          <a:lnTo>
                            <a:pt x="1303743" y="129440"/>
                          </a:lnTo>
                          <a:lnTo>
                            <a:pt x="1303890" y="129420"/>
                          </a:lnTo>
                          <a:lnTo>
                            <a:pt x="1304393" y="129264"/>
                          </a:lnTo>
                          <a:lnTo>
                            <a:pt x="1304548" y="129231"/>
                          </a:lnTo>
                          <a:lnTo>
                            <a:pt x="1305198" y="129055"/>
                          </a:lnTo>
                          <a:lnTo>
                            <a:pt x="1305856" y="128876"/>
                          </a:lnTo>
                          <a:lnTo>
                            <a:pt x="1306506" y="128719"/>
                          </a:lnTo>
                          <a:lnTo>
                            <a:pt x="1306661" y="128670"/>
                          </a:lnTo>
                          <a:lnTo>
                            <a:pt x="1307311" y="128514"/>
                          </a:lnTo>
                          <a:lnTo>
                            <a:pt x="1307969" y="128367"/>
                          </a:lnTo>
                          <a:lnTo>
                            <a:pt x="1308171" y="128378"/>
                          </a:lnTo>
                          <a:lnTo>
                            <a:pt x="1308573" y="128192"/>
                          </a:lnTo>
                          <a:lnTo>
                            <a:pt x="1308720" y="128172"/>
                          </a:lnTo>
                          <a:lnTo>
                            <a:pt x="1309378" y="127985"/>
                          </a:lnTo>
                          <a:lnTo>
                            <a:pt x="1310028" y="127809"/>
                          </a:lnTo>
                          <a:lnTo>
                            <a:pt x="1310686" y="127643"/>
                          </a:lnTo>
                          <a:lnTo>
                            <a:pt x="1310833" y="127602"/>
                          </a:lnTo>
                          <a:lnTo>
                            <a:pt x="1311336" y="127487"/>
                          </a:lnTo>
                          <a:lnTo>
                            <a:pt x="1311491" y="127438"/>
                          </a:lnTo>
                          <a:lnTo>
                            <a:pt x="1312141" y="127282"/>
                          </a:lnTo>
                          <a:lnTo>
                            <a:pt x="1312800" y="127136"/>
                          </a:lnTo>
                          <a:lnTo>
                            <a:pt x="1313001" y="127147"/>
                          </a:lnTo>
                          <a:lnTo>
                            <a:pt x="1313550" y="126930"/>
                          </a:lnTo>
                          <a:lnTo>
                            <a:pt x="1314208" y="126742"/>
                          </a:lnTo>
                          <a:lnTo>
                            <a:pt x="1314859" y="126568"/>
                          </a:lnTo>
                          <a:lnTo>
                            <a:pt x="1315013" y="126535"/>
                          </a:lnTo>
                          <a:lnTo>
                            <a:pt x="1315516" y="126414"/>
                          </a:lnTo>
                          <a:lnTo>
                            <a:pt x="1315663" y="126361"/>
                          </a:lnTo>
                          <a:lnTo>
                            <a:pt x="1316322" y="126210"/>
                          </a:lnTo>
                          <a:lnTo>
                            <a:pt x="1316972" y="126054"/>
                          </a:lnTo>
                          <a:lnTo>
                            <a:pt x="1317173" y="126065"/>
                          </a:lnTo>
                          <a:lnTo>
                            <a:pt x="1317730" y="125865"/>
                          </a:lnTo>
                          <a:lnTo>
                            <a:pt x="1318380" y="125690"/>
                          </a:lnTo>
                          <a:lnTo>
                            <a:pt x="1319039" y="125504"/>
                          </a:lnTo>
                          <a:lnTo>
                            <a:pt x="1319689" y="125334"/>
                          </a:lnTo>
                          <a:lnTo>
                            <a:pt x="1319844" y="125298"/>
                          </a:lnTo>
                          <a:lnTo>
                            <a:pt x="1320494" y="125131"/>
                          </a:lnTo>
                          <a:lnTo>
                            <a:pt x="1321152" y="124986"/>
                          </a:lnTo>
                          <a:lnTo>
                            <a:pt x="1321353" y="124997"/>
                          </a:lnTo>
                          <a:lnTo>
                            <a:pt x="1321903" y="124816"/>
                          </a:lnTo>
                          <a:lnTo>
                            <a:pt x="1322561" y="124630"/>
                          </a:lnTo>
                          <a:lnTo>
                            <a:pt x="1323211" y="124456"/>
                          </a:lnTo>
                          <a:lnTo>
                            <a:pt x="1323869" y="124269"/>
                          </a:lnTo>
                          <a:lnTo>
                            <a:pt x="1324016" y="124251"/>
                          </a:lnTo>
                          <a:lnTo>
                            <a:pt x="1324674" y="124065"/>
                          </a:lnTo>
                          <a:lnTo>
                            <a:pt x="1325324" y="123910"/>
                          </a:lnTo>
                          <a:lnTo>
                            <a:pt x="1325982" y="123766"/>
                          </a:lnTo>
                          <a:lnTo>
                            <a:pt x="1326183" y="123777"/>
                          </a:lnTo>
                          <a:lnTo>
                            <a:pt x="1326733" y="123585"/>
                          </a:lnTo>
                          <a:lnTo>
                            <a:pt x="1327391" y="123398"/>
                          </a:lnTo>
                          <a:lnTo>
                            <a:pt x="1328041" y="123226"/>
                          </a:lnTo>
                          <a:lnTo>
                            <a:pt x="1328196" y="123194"/>
                          </a:lnTo>
                          <a:lnTo>
                            <a:pt x="1328699" y="123051"/>
                          </a:lnTo>
                          <a:lnTo>
                            <a:pt x="1328846" y="123021"/>
                          </a:lnTo>
                          <a:lnTo>
                            <a:pt x="1329504" y="122848"/>
                          </a:lnTo>
                          <a:lnTo>
                            <a:pt x="1330154" y="122694"/>
                          </a:lnTo>
                          <a:lnTo>
                            <a:pt x="1330913" y="122530"/>
                          </a:lnTo>
                          <a:lnTo>
                            <a:pt x="1331618" y="122349"/>
                          </a:lnTo>
                          <a:lnTo>
                            <a:pt x="1332221" y="122172"/>
                          </a:lnTo>
                          <a:lnTo>
                            <a:pt x="1332871" y="121999"/>
                          </a:lnTo>
                          <a:lnTo>
                            <a:pt x="1333027" y="121968"/>
                          </a:lnTo>
                          <a:lnTo>
                            <a:pt x="1333677" y="121795"/>
                          </a:lnTo>
                          <a:lnTo>
                            <a:pt x="1334335" y="121636"/>
                          </a:lnTo>
                          <a:lnTo>
                            <a:pt x="1334985" y="121482"/>
                          </a:lnTo>
                          <a:lnTo>
                            <a:pt x="1335140" y="121434"/>
                          </a:lnTo>
                          <a:lnTo>
                            <a:pt x="1335744" y="121306"/>
                          </a:lnTo>
                          <a:lnTo>
                            <a:pt x="1336394" y="121134"/>
                          </a:lnTo>
                          <a:lnTo>
                            <a:pt x="1337052" y="120949"/>
                          </a:lnTo>
                          <a:lnTo>
                            <a:pt x="1337199" y="120930"/>
                          </a:lnTo>
                          <a:lnTo>
                            <a:pt x="1337857" y="120746"/>
                          </a:lnTo>
                          <a:lnTo>
                            <a:pt x="1338507" y="120574"/>
                          </a:lnTo>
                          <a:lnTo>
                            <a:pt x="1339165" y="120427"/>
                          </a:lnTo>
                          <a:lnTo>
                            <a:pt x="1339916" y="120271"/>
                          </a:lnTo>
                          <a:lnTo>
                            <a:pt x="1340620" y="120073"/>
                          </a:lnTo>
                          <a:lnTo>
                            <a:pt x="1341224" y="119915"/>
                          </a:lnTo>
                          <a:lnTo>
                            <a:pt x="1341379" y="119884"/>
                          </a:lnTo>
                          <a:lnTo>
                            <a:pt x="1342029" y="119712"/>
                          </a:lnTo>
                          <a:lnTo>
                            <a:pt x="1342687" y="119528"/>
                          </a:lnTo>
                          <a:lnTo>
                            <a:pt x="1343337" y="119365"/>
                          </a:lnTo>
                          <a:lnTo>
                            <a:pt x="1343996" y="119223"/>
                          </a:lnTo>
                          <a:lnTo>
                            <a:pt x="1344142" y="119165"/>
                          </a:lnTo>
                          <a:lnTo>
                            <a:pt x="1344801" y="119023"/>
                          </a:lnTo>
                          <a:lnTo>
                            <a:pt x="1345451" y="118870"/>
                          </a:lnTo>
                          <a:lnTo>
                            <a:pt x="1345652" y="118883"/>
                          </a:lnTo>
                          <a:lnTo>
                            <a:pt x="1346055" y="118700"/>
                          </a:lnTo>
                          <a:lnTo>
                            <a:pt x="1346210" y="118669"/>
                          </a:lnTo>
                          <a:lnTo>
                            <a:pt x="1346860" y="118497"/>
                          </a:lnTo>
                          <a:lnTo>
                            <a:pt x="1347518" y="118316"/>
                          </a:lnTo>
                          <a:lnTo>
                            <a:pt x="1348168" y="118164"/>
                          </a:lnTo>
                          <a:lnTo>
                            <a:pt x="1348323" y="118116"/>
                          </a:lnTo>
                          <a:lnTo>
                            <a:pt x="1348973" y="117964"/>
                          </a:lnTo>
                          <a:lnTo>
                            <a:pt x="1349631" y="117823"/>
                          </a:lnTo>
                          <a:lnTo>
                            <a:pt x="1350235" y="117659"/>
                          </a:lnTo>
                          <a:lnTo>
                            <a:pt x="1350382" y="117642"/>
                          </a:lnTo>
                          <a:lnTo>
                            <a:pt x="1351040" y="117458"/>
                          </a:lnTo>
                          <a:lnTo>
                            <a:pt x="1351690" y="117288"/>
                          </a:lnTo>
                          <a:lnTo>
                            <a:pt x="1352348" y="117119"/>
                          </a:lnTo>
                          <a:lnTo>
                            <a:pt x="1352495" y="117086"/>
                          </a:lnTo>
                          <a:lnTo>
                            <a:pt x="1352998" y="116967"/>
                          </a:lnTo>
                          <a:lnTo>
                            <a:pt x="1353153" y="116920"/>
                          </a:lnTo>
                          <a:lnTo>
                            <a:pt x="1353803" y="116768"/>
                          </a:lnTo>
                          <a:lnTo>
                            <a:pt x="1354462" y="116628"/>
                          </a:lnTo>
                          <a:lnTo>
                            <a:pt x="1354663" y="116641"/>
                          </a:lnTo>
                          <a:lnTo>
                            <a:pt x="1355212" y="116434"/>
                          </a:lnTo>
                          <a:lnTo>
                            <a:pt x="1355871" y="116251"/>
                          </a:lnTo>
                          <a:lnTo>
                            <a:pt x="1356521" y="116082"/>
                          </a:lnTo>
                          <a:lnTo>
                            <a:pt x="1357179" y="115926"/>
                          </a:lnTo>
                          <a:lnTo>
                            <a:pt x="1357326" y="115881"/>
                          </a:lnTo>
                          <a:lnTo>
                            <a:pt x="1357984" y="115728"/>
                          </a:lnTo>
                          <a:lnTo>
                            <a:pt x="1358634" y="115577"/>
                          </a:lnTo>
                          <a:lnTo>
                            <a:pt x="1358835" y="115590"/>
                          </a:lnTo>
                          <a:lnTo>
                            <a:pt x="1359393" y="115401"/>
                          </a:lnTo>
                          <a:lnTo>
                            <a:pt x="1360043" y="115231"/>
                          </a:lnTo>
                          <a:lnTo>
                            <a:pt x="1360701" y="115049"/>
                          </a:lnTo>
                          <a:lnTo>
                            <a:pt x="1361351" y="114879"/>
                          </a:lnTo>
                          <a:lnTo>
                            <a:pt x="1361506" y="114849"/>
                          </a:lnTo>
                          <a:lnTo>
                            <a:pt x="1362156" y="114680"/>
                          </a:lnTo>
                          <a:lnTo>
                            <a:pt x="1362814" y="114539"/>
                          </a:lnTo>
                          <a:lnTo>
                            <a:pt x="1363016" y="114553"/>
                          </a:lnTo>
                          <a:lnTo>
                            <a:pt x="1363464" y="114389"/>
                          </a:lnTo>
                          <a:lnTo>
                            <a:pt x="1363666" y="114402"/>
                          </a:lnTo>
                          <a:lnTo>
                            <a:pt x="1364223" y="114201"/>
                          </a:lnTo>
                          <a:lnTo>
                            <a:pt x="1364873" y="114032"/>
                          </a:lnTo>
                          <a:lnTo>
                            <a:pt x="1365531" y="113850"/>
                          </a:lnTo>
                          <a:lnTo>
                            <a:pt x="1365678" y="113833"/>
                          </a:lnTo>
                          <a:lnTo>
                            <a:pt x="1366337" y="113651"/>
                          </a:lnTo>
                          <a:lnTo>
                            <a:pt x="1366987" y="113493"/>
                          </a:lnTo>
                          <a:lnTo>
                            <a:pt x="1367645" y="113355"/>
                          </a:lnTo>
                          <a:lnTo>
                            <a:pt x="1367846" y="113369"/>
                          </a:lnTo>
                          <a:lnTo>
                            <a:pt x="1368396" y="113187"/>
                          </a:lnTo>
                          <a:lnTo>
                            <a:pt x="1369054" y="113006"/>
                          </a:lnTo>
                          <a:lnTo>
                            <a:pt x="1369704" y="112837"/>
                          </a:lnTo>
                          <a:lnTo>
                            <a:pt x="1369859" y="112807"/>
                          </a:lnTo>
                          <a:lnTo>
                            <a:pt x="1370362" y="112659"/>
                          </a:lnTo>
                          <a:lnTo>
                            <a:pt x="1370509" y="112639"/>
                          </a:lnTo>
                          <a:lnTo>
                            <a:pt x="1371167" y="112462"/>
                          </a:lnTo>
                          <a:lnTo>
                            <a:pt x="1371817" y="112313"/>
                          </a:lnTo>
                          <a:lnTo>
                            <a:pt x="1372576" y="112163"/>
                          </a:lnTo>
                          <a:lnTo>
                            <a:pt x="1373226" y="111995"/>
                          </a:lnTo>
                          <a:lnTo>
                            <a:pt x="1373884" y="111814"/>
                          </a:lnTo>
                          <a:lnTo>
                            <a:pt x="1374535" y="111646"/>
                          </a:lnTo>
                          <a:lnTo>
                            <a:pt x="1374689" y="111616"/>
                          </a:lnTo>
                          <a:lnTo>
                            <a:pt x="1375340" y="111448"/>
                          </a:lnTo>
                          <a:lnTo>
                            <a:pt x="1375998" y="111285"/>
                          </a:lnTo>
                          <a:lnTo>
                            <a:pt x="1376648" y="111136"/>
                          </a:lnTo>
                          <a:lnTo>
                            <a:pt x="1376803" y="111089"/>
                          </a:lnTo>
                          <a:lnTo>
                            <a:pt x="1377407" y="110975"/>
                          </a:lnTo>
                          <a:lnTo>
                            <a:pt x="1378111" y="110803"/>
                          </a:lnTo>
                          <a:lnTo>
                            <a:pt x="1378715" y="110627"/>
                          </a:lnTo>
                          <a:lnTo>
                            <a:pt x="1378862" y="110610"/>
                          </a:lnTo>
                          <a:lnTo>
                            <a:pt x="1379520" y="110429"/>
                          </a:lnTo>
                          <a:lnTo>
                            <a:pt x="1380170" y="110262"/>
                          </a:lnTo>
                          <a:lnTo>
                            <a:pt x="1380828" y="110112"/>
                          </a:lnTo>
                          <a:lnTo>
                            <a:pt x="1381479" y="109964"/>
                          </a:lnTo>
                          <a:lnTo>
                            <a:pt x="1381634" y="109917"/>
                          </a:lnTo>
                          <a:lnTo>
                            <a:pt x="1382284" y="109769"/>
                          </a:lnTo>
                          <a:lnTo>
                            <a:pt x="1382887" y="109623"/>
                          </a:lnTo>
                          <a:lnTo>
                            <a:pt x="1383043" y="109593"/>
                          </a:lnTo>
                          <a:lnTo>
                            <a:pt x="1383693" y="109426"/>
                          </a:lnTo>
                          <a:lnTo>
                            <a:pt x="1384351" y="109247"/>
                          </a:lnTo>
                          <a:lnTo>
                            <a:pt x="1385001" y="109080"/>
                          </a:lnTo>
                          <a:lnTo>
                            <a:pt x="1385659" y="108943"/>
                          </a:lnTo>
                          <a:lnTo>
                            <a:pt x="1385806" y="108885"/>
                          </a:lnTo>
                          <a:lnTo>
                            <a:pt x="1386464" y="108748"/>
                          </a:lnTo>
                          <a:lnTo>
                            <a:pt x="1387114" y="108601"/>
                          </a:lnTo>
                          <a:lnTo>
                            <a:pt x="1387718" y="108443"/>
                          </a:lnTo>
                          <a:lnTo>
                            <a:pt x="1387873" y="108414"/>
                          </a:lnTo>
                          <a:lnTo>
                            <a:pt x="1388523" y="108247"/>
                          </a:lnTo>
                          <a:lnTo>
                            <a:pt x="1389181" y="108068"/>
                          </a:lnTo>
                          <a:lnTo>
                            <a:pt x="1389832" y="107914"/>
                          </a:lnTo>
                          <a:lnTo>
                            <a:pt x="1389987" y="107871"/>
                          </a:lnTo>
                          <a:lnTo>
                            <a:pt x="1390637" y="107719"/>
                          </a:lnTo>
                          <a:lnTo>
                            <a:pt x="1391295" y="107584"/>
                          </a:lnTo>
                          <a:lnTo>
                            <a:pt x="1391899" y="107433"/>
                          </a:lnTo>
                          <a:lnTo>
                            <a:pt x="1392046" y="107417"/>
                          </a:lnTo>
                          <a:lnTo>
                            <a:pt x="1392704" y="107238"/>
                          </a:lnTo>
                          <a:lnTo>
                            <a:pt x="1393354" y="107072"/>
                          </a:lnTo>
                          <a:lnTo>
                            <a:pt x="1394012" y="106898"/>
                          </a:lnTo>
                          <a:lnTo>
                            <a:pt x="1394662" y="106752"/>
                          </a:lnTo>
                          <a:lnTo>
                            <a:pt x="1394817" y="106705"/>
                          </a:lnTo>
                          <a:lnTo>
                            <a:pt x="1395467" y="106559"/>
                          </a:lnTo>
                          <a:lnTo>
                            <a:pt x="1396126" y="106423"/>
                          </a:lnTo>
                          <a:lnTo>
                            <a:pt x="1396327" y="106438"/>
                          </a:lnTo>
                          <a:lnTo>
                            <a:pt x="1396876" y="106244"/>
                          </a:lnTo>
                          <a:lnTo>
                            <a:pt x="1397535" y="106065"/>
                          </a:lnTo>
                          <a:lnTo>
                            <a:pt x="1398185" y="105900"/>
                          </a:lnTo>
                          <a:lnTo>
                            <a:pt x="1398843" y="105740"/>
                          </a:lnTo>
                          <a:lnTo>
                            <a:pt x="1398990" y="105705"/>
                          </a:lnTo>
                          <a:lnTo>
                            <a:pt x="1399648" y="105547"/>
                          </a:lnTo>
                          <a:lnTo>
                            <a:pt x="1400298" y="105402"/>
                          </a:lnTo>
                          <a:lnTo>
                            <a:pt x="1400956" y="105266"/>
                          </a:lnTo>
                          <a:lnTo>
                            <a:pt x="1401158" y="105282"/>
                          </a:lnTo>
                          <a:lnTo>
                            <a:pt x="1401707" y="105075"/>
                          </a:lnTo>
                          <a:lnTo>
                            <a:pt x="1402365" y="104898"/>
                          </a:lnTo>
                          <a:lnTo>
                            <a:pt x="1403015" y="104733"/>
                          </a:lnTo>
                          <a:lnTo>
                            <a:pt x="1403170" y="104704"/>
                          </a:lnTo>
                          <a:lnTo>
                            <a:pt x="1403821" y="104539"/>
                          </a:lnTo>
                          <a:lnTo>
                            <a:pt x="1404479" y="104394"/>
                          </a:lnTo>
                          <a:lnTo>
                            <a:pt x="1405129" y="104248"/>
                          </a:lnTo>
                          <a:lnTo>
                            <a:pt x="1405330" y="104264"/>
                          </a:lnTo>
                          <a:lnTo>
                            <a:pt x="1405888" y="104076"/>
                          </a:lnTo>
                          <a:lnTo>
                            <a:pt x="1406538" y="103911"/>
                          </a:lnTo>
                          <a:lnTo>
                            <a:pt x="1407196" y="103734"/>
                          </a:lnTo>
                          <a:lnTo>
                            <a:pt x="1407343" y="103717"/>
                          </a:lnTo>
                          <a:lnTo>
                            <a:pt x="1407846" y="103569"/>
                          </a:lnTo>
                          <a:lnTo>
                            <a:pt x="1408001" y="103541"/>
                          </a:lnTo>
                          <a:lnTo>
                            <a:pt x="1408651" y="103378"/>
                          </a:lnTo>
                          <a:lnTo>
                            <a:pt x="1409310" y="103244"/>
                          </a:lnTo>
                          <a:lnTo>
                            <a:pt x="1409511" y="103260"/>
                          </a:lnTo>
                          <a:lnTo>
                            <a:pt x="1410060" y="103092"/>
                          </a:lnTo>
                          <a:lnTo>
                            <a:pt x="1410765" y="102908"/>
                          </a:lnTo>
                          <a:lnTo>
                            <a:pt x="1411369" y="102751"/>
                          </a:lnTo>
                          <a:lnTo>
                            <a:pt x="1412027" y="102574"/>
                          </a:lnTo>
                          <a:lnTo>
                            <a:pt x="1412174" y="102558"/>
                          </a:lnTo>
                          <a:lnTo>
                            <a:pt x="1412832" y="102381"/>
                          </a:lnTo>
                          <a:lnTo>
                            <a:pt x="1413482" y="102231"/>
                          </a:lnTo>
                          <a:lnTo>
                            <a:pt x="1414241" y="102098"/>
                          </a:lnTo>
                          <a:lnTo>
                            <a:pt x="1414891" y="101934"/>
                          </a:lnTo>
                          <a:lnTo>
                            <a:pt x="1415549" y="101758"/>
                          </a:lnTo>
                          <a:lnTo>
                            <a:pt x="1416200" y="101594"/>
                          </a:lnTo>
                          <a:lnTo>
                            <a:pt x="1416355" y="101565"/>
                          </a:lnTo>
                          <a:lnTo>
                            <a:pt x="1417005" y="101402"/>
                          </a:lnTo>
                          <a:lnTo>
                            <a:pt x="1417663" y="101233"/>
                          </a:lnTo>
                          <a:lnTo>
                            <a:pt x="1418313" y="101089"/>
                          </a:lnTo>
                          <a:lnTo>
                            <a:pt x="1419072" y="100943"/>
                          </a:lnTo>
                          <a:lnTo>
                            <a:pt x="1419776" y="100766"/>
                          </a:lnTo>
                          <a:lnTo>
                            <a:pt x="1420380" y="100604"/>
                          </a:lnTo>
                          <a:lnTo>
                            <a:pt x="1420527" y="100588"/>
                          </a:lnTo>
                          <a:lnTo>
                            <a:pt x="1421030" y="100442"/>
                          </a:lnTo>
                          <a:lnTo>
                            <a:pt x="1421185" y="100413"/>
                          </a:lnTo>
                          <a:lnTo>
                            <a:pt x="1421836" y="100250"/>
                          </a:lnTo>
                          <a:lnTo>
                            <a:pt x="1422494" y="100094"/>
                          </a:lnTo>
                          <a:lnTo>
                            <a:pt x="1423144" y="99951"/>
                          </a:lnTo>
                          <a:lnTo>
                            <a:pt x="1423299" y="99904"/>
                          </a:lnTo>
                          <a:lnTo>
                            <a:pt x="1423949" y="99761"/>
                          </a:lnTo>
                          <a:lnTo>
                            <a:pt x="1424607" y="99629"/>
                          </a:lnTo>
                          <a:lnTo>
                            <a:pt x="1424809" y="99646"/>
                          </a:lnTo>
                          <a:lnTo>
                            <a:pt x="1425211" y="99455"/>
                          </a:lnTo>
                          <a:lnTo>
                            <a:pt x="1425358" y="99439"/>
                          </a:lnTo>
                          <a:lnTo>
                            <a:pt x="1426016" y="99264"/>
                          </a:lnTo>
                          <a:lnTo>
                            <a:pt x="1426667" y="99102"/>
                          </a:lnTo>
                          <a:lnTo>
                            <a:pt x="1427325" y="98959"/>
                          </a:lnTo>
                          <a:lnTo>
                            <a:pt x="1427471" y="98911"/>
                          </a:lnTo>
                          <a:lnTo>
                            <a:pt x="1427975" y="98816"/>
                          </a:lnTo>
                          <a:lnTo>
                            <a:pt x="1428130" y="98770"/>
                          </a:lnTo>
                          <a:lnTo>
                            <a:pt x="1428780" y="98627"/>
                          </a:lnTo>
                          <a:lnTo>
                            <a:pt x="1429384" y="98484"/>
                          </a:lnTo>
                          <a:lnTo>
                            <a:pt x="1429539" y="98456"/>
                          </a:lnTo>
                          <a:lnTo>
                            <a:pt x="1430189" y="98294"/>
                          </a:lnTo>
                          <a:lnTo>
                            <a:pt x="1430847" y="98119"/>
                          </a:lnTo>
                          <a:lnTo>
                            <a:pt x="1431497" y="97959"/>
                          </a:lnTo>
                          <a:lnTo>
                            <a:pt x="1431652" y="97929"/>
                          </a:lnTo>
                          <a:lnTo>
                            <a:pt x="1432156" y="97827"/>
                          </a:lnTo>
                          <a:lnTo>
                            <a:pt x="1432303" y="97771"/>
                          </a:lnTo>
                          <a:lnTo>
                            <a:pt x="1432961" y="97639"/>
                          </a:lnTo>
                          <a:lnTo>
                            <a:pt x="1433611" y="97497"/>
                          </a:lnTo>
                          <a:lnTo>
                            <a:pt x="1433812" y="97514"/>
                          </a:lnTo>
                          <a:lnTo>
                            <a:pt x="1434370" y="97314"/>
                          </a:lnTo>
                          <a:lnTo>
                            <a:pt x="1435020" y="97152"/>
                          </a:lnTo>
                          <a:lnTo>
                            <a:pt x="1435678" y="96978"/>
                          </a:lnTo>
                          <a:lnTo>
                            <a:pt x="1436328" y="96831"/>
                          </a:lnTo>
                          <a:lnTo>
                            <a:pt x="1436483" y="96788"/>
                          </a:lnTo>
                          <a:lnTo>
                            <a:pt x="1437133" y="96643"/>
                          </a:lnTo>
                          <a:lnTo>
                            <a:pt x="1437792" y="96512"/>
                          </a:lnTo>
                          <a:lnTo>
                            <a:pt x="1437993" y="96530"/>
                          </a:lnTo>
                          <a:lnTo>
                            <a:pt x="1438395" y="96365"/>
                          </a:lnTo>
                          <a:lnTo>
                            <a:pt x="1438542" y="96350"/>
                          </a:lnTo>
                          <a:lnTo>
                            <a:pt x="1439201" y="96175"/>
                          </a:lnTo>
                          <a:lnTo>
                            <a:pt x="1439851" y="96015"/>
                          </a:lnTo>
                          <a:lnTo>
                            <a:pt x="1440509" y="95848"/>
                          </a:lnTo>
                          <a:lnTo>
                            <a:pt x="1440656" y="95826"/>
                          </a:lnTo>
                          <a:lnTo>
                            <a:pt x="1441314" y="95661"/>
                          </a:lnTo>
                          <a:lnTo>
                            <a:pt x="1441965" y="95519"/>
                          </a:lnTo>
                          <a:lnTo>
                            <a:pt x="1442623" y="95389"/>
                          </a:lnTo>
                          <a:lnTo>
                            <a:pt x="1442824" y="95407"/>
                          </a:lnTo>
                          <a:lnTo>
                            <a:pt x="1443373" y="95215"/>
                          </a:lnTo>
                          <a:lnTo>
                            <a:pt x="1444032" y="95041"/>
                          </a:lnTo>
                          <a:lnTo>
                            <a:pt x="1444682" y="94881"/>
                          </a:lnTo>
                          <a:lnTo>
                            <a:pt x="1444837" y="94853"/>
                          </a:lnTo>
                          <a:lnTo>
                            <a:pt x="1445340" y="94727"/>
                          </a:lnTo>
                          <a:lnTo>
                            <a:pt x="1445487" y="94692"/>
                          </a:lnTo>
                          <a:lnTo>
                            <a:pt x="1446145" y="94541"/>
                          </a:lnTo>
                          <a:lnTo>
                            <a:pt x="1446795" y="94400"/>
                          </a:lnTo>
                          <a:lnTo>
                            <a:pt x="1446997" y="94418"/>
                          </a:lnTo>
                          <a:lnTo>
                            <a:pt x="1447554" y="94244"/>
                          </a:lnTo>
                          <a:lnTo>
                            <a:pt x="1448205" y="94083"/>
                          </a:lnTo>
                          <a:lnTo>
                            <a:pt x="1448863" y="93910"/>
                          </a:lnTo>
                          <a:lnTo>
                            <a:pt x="1449513" y="93751"/>
                          </a:lnTo>
                          <a:lnTo>
                            <a:pt x="1449668" y="93722"/>
                          </a:lnTo>
                          <a:lnTo>
                            <a:pt x="1450318" y="93563"/>
                          </a:lnTo>
                          <a:lnTo>
                            <a:pt x="1450976" y="93424"/>
                          </a:lnTo>
                          <a:lnTo>
                            <a:pt x="1451626" y="93284"/>
                          </a:lnTo>
                          <a:lnTo>
                            <a:pt x="1451782" y="93238"/>
                          </a:lnTo>
                          <a:lnTo>
                            <a:pt x="1452385" y="93116"/>
                          </a:lnTo>
                          <a:lnTo>
                            <a:pt x="1453035" y="92956"/>
                          </a:lnTo>
                          <a:lnTo>
                            <a:pt x="1453694" y="92784"/>
                          </a:lnTo>
                          <a:lnTo>
                            <a:pt x="1453841" y="92769"/>
                          </a:lnTo>
                          <a:lnTo>
                            <a:pt x="1454499" y="92596"/>
                          </a:lnTo>
                          <a:lnTo>
                            <a:pt x="1455149" y="92440"/>
                          </a:lnTo>
                          <a:lnTo>
                            <a:pt x="1455808" y="92311"/>
                          </a:lnTo>
                          <a:lnTo>
                            <a:pt x="1456009" y="92330"/>
                          </a:lnTo>
                          <a:lnTo>
                            <a:pt x="1456558" y="92164"/>
                          </a:lnTo>
                          <a:lnTo>
                            <a:pt x="1457263" y="91986"/>
                          </a:lnTo>
                          <a:lnTo>
                            <a:pt x="1457867" y="91833"/>
                          </a:lnTo>
                          <a:lnTo>
                            <a:pt x="1458022" y="91805"/>
                          </a:lnTo>
                          <a:lnTo>
                            <a:pt x="1458672" y="91646"/>
                          </a:lnTo>
                          <a:lnTo>
                            <a:pt x="1459330" y="91474"/>
                          </a:lnTo>
                          <a:lnTo>
                            <a:pt x="1459980" y="91330"/>
                          </a:lnTo>
                          <a:lnTo>
                            <a:pt x="1460739" y="91202"/>
                          </a:lnTo>
                          <a:lnTo>
                            <a:pt x="1461444" y="91018"/>
                          </a:lnTo>
                          <a:lnTo>
                            <a:pt x="1462048" y="90872"/>
                          </a:lnTo>
                          <a:lnTo>
                            <a:pt x="1462698" y="90713"/>
                          </a:lnTo>
                          <a:lnTo>
                            <a:pt x="1462853" y="90685"/>
                          </a:lnTo>
                          <a:lnTo>
                            <a:pt x="1463503" y="90527"/>
                          </a:lnTo>
                          <a:lnTo>
                            <a:pt x="1464161" y="90364"/>
                          </a:lnTo>
                          <a:lnTo>
                            <a:pt x="1464811" y="90224"/>
                          </a:lnTo>
                          <a:lnTo>
                            <a:pt x="1464966" y="90179"/>
                          </a:lnTo>
                          <a:lnTo>
                            <a:pt x="1465616" y="90041"/>
                          </a:lnTo>
                          <a:lnTo>
                            <a:pt x="1466275" y="89913"/>
                          </a:lnTo>
                          <a:lnTo>
                            <a:pt x="1466878" y="89755"/>
                          </a:lnTo>
                          <a:lnTo>
                            <a:pt x="1467026" y="89740"/>
                          </a:lnTo>
                          <a:lnTo>
                            <a:pt x="1467684" y="89569"/>
                          </a:lnTo>
                          <a:lnTo>
                            <a:pt x="1468334" y="89411"/>
                          </a:lnTo>
                          <a:lnTo>
                            <a:pt x="1468992" y="89261"/>
                          </a:lnTo>
                          <a:lnTo>
                            <a:pt x="1469642" y="89122"/>
                          </a:lnTo>
                          <a:lnTo>
                            <a:pt x="1469797" y="89078"/>
                          </a:lnTo>
                          <a:lnTo>
                            <a:pt x="1470448" y="88940"/>
                          </a:lnTo>
                          <a:lnTo>
                            <a:pt x="1471106" y="88812"/>
                          </a:lnTo>
                          <a:lnTo>
                            <a:pt x="1471307" y="88832"/>
                          </a:lnTo>
                          <a:lnTo>
                            <a:pt x="1471857" y="88627"/>
                          </a:lnTo>
                          <a:lnTo>
                            <a:pt x="1472515" y="88457"/>
                          </a:lnTo>
                          <a:lnTo>
                            <a:pt x="1473165" y="88299"/>
                          </a:lnTo>
                          <a:lnTo>
                            <a:pt x="1473823" y="88162"/>
                          </a:lnTo>
                          <a:lnTo>
                            <a:pt x="1473970" y="88115"/>
                          </a:lnTo>
                          <a:lnTo>
                            <a:pt x="1474629" y="87979"/>
                          </a:lnTo>
                          <a:lnTo>
                            <a:pt x="1475279" y="87841"/>
                          </a:lnTo>
                          <a:lnTo>
                            <a:pt x="1475480" y="87861"/>
                          </a:lnTo>
                          <a:lnTo>
                            <a:pt x="1475883" y="87703"/>
                          </a:lnTo>
                          <a:lnTo>
                            <a:pt x="1476038" y="87676"/>
                          </a:lnTo>
                          <a:lnTo>
                            <a:pt x="1476688" y="87519"/>
                          </a:lnTo>
                          <a:lnTo>
                            <a:pt x="1477346" y="87349"/>
                          </a:lnTo>
                          <a:lnTo>
                            <a:pt x="1477996" y="87193"/>
                          </a:lnTo>
                          <a:lnTo>
                            <a:pt x="1478151" y="87164"/>
                          </a:lnTo>
                          <a:lnTo>
                            <a:pt x="1478801" y="87011"/>
                          </a:lnTo>
                          <a:lnTo>
                            <a:pt x="1479460" y="86885"/>
                          </a:lnTo>
                          <a:lnTo>
                            <a:pt x="1480110" y="86747"/>
                          </a:lnTo>
                          <a:lnTo>
                            <a:pt x="1480311" y="86768"/>
                          </a:lnTo>
                          <a:lnTo>
                            <a:pt x="1480869" y="86570"/>
                          </a:lnTo>
                          <a:lnTo>
                            <a:pt x="1481519" y="86413"/>
                          </a:lnTo>
                          <a:lnTo>
                            <a:pt x="1482177" y="86243"/>
                          </a:lnTo>
                          <a:lnTo>
                            <a:pt x="1482324" y="86229"/>
                          </a:lnTo>
                          <a:lnTo>
                            <a:pt x="1482828" y="86101"/>
                          </a:lnTo>
                          <a:lnTo>
                            <a:pt x="1482982" y="86060"/>
                          </a:lnTo>
                          <a:lnTo>
                            <a:pt x="1483633" y="85920"/>
                          </a:lnTo>
                          <a:lnTo>
                            <a:pt x="1484291" y="85794"/>
                          </a:lnTo>
                          <a:lnTo>
                            <a:pt x="1484492" y="85814"/>
                          </a:lnTo>
                          <a:lnTo>
                            <a:pt x="1485042" y="85637"/>
                          </a:lnTo>
                          <a:lnTo>
                            <a:pt x="1485700" y="85468"/>
                          </a:lnTo>
                          <a:lnTo>
                            <a:pt x="1486350" y="85311"/>
                          </a:lnTo>
                          <a:lnTo>
                            <a:pt x="1487008" y="85149"/>
                          </a:lnTo>
                          <a:lnTo>
                            <a:pt x="1487155" y="85128"/>
                          </a:lnTo>
                          <a:lnTo>
                            <a:pt x="1487814" y="84968"/>
                          </a:lnTo>
                          <a:lnTo>
                            <a:pt x="1488464" y="84832"/>
                          </a:lnTo>
                          <a:lnTo>
                            <a:pt x="1489223" y="84694"/>
                          </a:lnTo>
                          <a:lnTo>
                            <a:pt x="1489873" y="84538"/>
                          </a:lnTo>
                          <a:lnTo>
                            <a:pt x="1490531" y="84369"/>
                          </a:lnTo>
                          <a:lnTo>
                            <a:pt x="1491181" y="84213"/>
                          </a:lnTo>
                          <a:lnTo>
                            <a:pt x="1491336" y="84187"/>
                          </a:lnTo>
                          <a:lnTo>
                            <a:pt x="1491987" y="84031"/>
                          </a:lnTo>
                          <a:lnTo>
                            <a:pt x="1492645" y="83884"/>
                          </a:lnTo>
                          <a:lnTo>
                            <a:pt x="1493295" y="83748"/>
                          </a:lnTo>
                          <a:lnTo>
                            <a:pt x="1493496" y="83769"/>
                          </a:lnTo>
                          <a:lnTo>
                            <a:pt x="1494054" y="83598"/>
                          </a:lnTo>
                          <a:lnTo>
                            <a:pt x="1494704" y="83442"/>
                          </a:lnTo>
                          <a:lnTo>
                            <a:pt x="1495362" y="83274"/>
                          </a:lnTo>
                          <a:lnTo>
                            <a:pt x="1495509" y="83260"/>
                          </a:lnTo>
                          <a:lnTo>
                            <a:pt x="1496013" y="83119"/>
                          </a:lnTo>
                          <a:lnTo>
                            <a:pt x="1496168" y="83092"/>
                          </a:lnTo>
                          <a:lnTo>
                            <a:pt x="1496818" y="82937"/>
                          </a:lnTo>
                          <a:lnTo>
                            <a:pt x="1497476" y="82803"/>
                          </a:lnTo>
                          <a:lnTo>
                            <a:pt x="1498127" y="82667"/>
                          </a:lnTo>
                          <a:lnTo>
                            <a:pt x="1498281" y="82623"/>
                          </a:lnTo>
                          <a:lnTo>
                            <a:pt x="1498932" y="82487"/>
                          </a:lnTo>
                          <a:lnTo>
                            <a:pt x="1499536" y="82351"/>
                          </a:lnTo>
                          <a:lnTo>
                            <a:pt x="1499691" y="82324"/>
                          </a:lnTo>
                          <a:lnTo>
                            <a:pt x="1500194" y="82183"/>
                          </a:lnTo>
                          <a:lnTo>
                            <a:pt x="1500341" y="82169"/>
                          </a:lnTo>
                          <a:lnTo>
                            <a:pt x="1500999" y="82001"/>
                          </a:lnTo>
                          <a:lnTo>
                            <a:pt x="1501649" y="81850"/>
                          </a:lnTo>
                          <a:lnTo>
                            <a:pt x="1502307" y="81726"/>
                          </a:lnTo>
                          <a:lnTo>
                            <a:pt x="1502454" y="81670"/>
                          </a:lnTo>
                          <a:lnTo>
                            <a:pt x="1503058" y="81585"/>
                          </a:lnTo>
                          <a:lnTo>
                            <a:pt x="1503763" y="81411"/>
                          </a:lnTo>
                          <a:lnTo>
                            <a:pt x="1504367" y="81262"/>
                          </a:lnTo>
                          <a:lnTo>
                            <a:pt x="1504522" y="81236"/>
                          </a:lnTo>
                          <a:lnTo>
                            <a:pt x="1505172" y="81082"/>
                          </a:lnTo>
                          <a:lnTo>
                            <a:pt x="1505830" y="80914"/>
                          </a:lnTo>
                          <a:lnTo>
                            <a:pt x="1506481" y="80775"/>
                          </a:lnTo>
                        </a:path>
                        <a:path w="1506854" h="1102995">
                          <a:moveTo>
                            <a:pt x="43" y="1100232"/>
                          </a:moveTo>
                          <a:lnTo>
                            <a:pt x="661" y="1067515"/>
                          </a:lnTo>
                          <a:lnTo>
                            <a:pt x="705" y="1065188"/>
                          </a:lnTo>
                          <a:lnTo>
                            <a:pt x="1347" y="1031304"/>
                          </a:lnTo>
                          <a:lnTo>
                            <a:pt x="1389" y="1029117"/>
                          </a:lnTo>
                          <a:lnTo>
                            <a:pt x="2053" y="994115"/>
                          </a:lnTo>
                          <a:lnTo>
                            <a:pt x="2094" y="991927"/>
                          </a:lnTo>
                          <a:lnTo>
                            <a:pt x="2758" y="956732"/>
                          </a:lnTo>
                          <a:lnTo>
                            <a:pt x="2800" y="954423"/>
                          </a:lnTo>
                          <a:lnTo>
                            <a:pt x="3464" y="917218"/>
                          </a:lnTo>
                          <a:lnTo>
                            <a:pt x="3505" y="914891"/>
                          </a:lnTo>
                          <a:lnTo>
                            <a:pt x="4127" y="879985"/>
                          </a:lnTo>
                          <a:lnTo>
                            <a:pt x="4833" y="840420"/>
                          </a:lnTo>
                          <a:lnTo>
                            <a:pt x="5543" y="801094"/>
                          </a:lnTo>
                          <a:lnTo>
                            <a:pt x="6911" y="740342"/>
                          </a:lnTo>
                          <a:lnTo>
                            <a:pt x="9668" y="698528"/>
                          </a:lnTo>
                          <a:lnTo>
                            <a:pt x="14625" y="677286"/>
                          </a:lnTo>
                          <a:lnTo>
                            <a:pt x="15072" y="675602"/>
                          </a:lnTo>
                          <a:lnTo>
                            <a:pt x="15273" y="675663"/>
                          </a:lnTo>
                          <a:lnTo>
                            <a:pt x="15327" y="675469"/>
                          </a:lnTo>
                          <a:lnTo>
                            <a:pt x="15774" y="673966"/>
                          </a:lnTo>
                          <a:lnTo>
                            <a:pt x="15929" y="674157"/>
                          </a:lnTo>
                          <a:lnTo>
                            <a:pt x="15975" y="673954"/>
                          </a:lnTo>
                          <a:lnTo>
                            <a:pt x="16632" y="672481"/>
                          </a:lnTo>
                          <a:lnTo>
                            <a:pt x="16677" y="672177"/>
                          </a:lnTo>
                          <a:lnTo>
                            <a:pt x="16832" y="672234"/>
                          </a:lnTo>
                          <a:lnTo>
                            <a:pt x="17334" y="670839"/>
                          </a:lnTo>
                          <a:lnTo>
                            <a:pt x="17380" y="670642"/>
                          </a:lnTo>
                          <a:lnTo>
                            <a:pt x="17480" y="670984"/>
                          </a:lnTo>
                          <a:lnTo>
                            <a:pt x="18037" y="669467"/>
                          </a:lnTo>
                          <a:lnTo>
                            <a:pt x="18082" y="669665"/>
                          </a:lnTo>
                          <a:lnTo>
                            <a:pt x="18739" y="668199"/>
                          </a:lnTo>
                          <a:lnTo>
                            <a:pt x="18840" y="668534"/>
                          </a:lnTo>
                          <a:lnTo>
                            <a:pt x="19388" y="667334"/>
                          </a:lnTo>
                          <a:lnTo>
                            <a:pt x="19442" y="667081"/>
                          </a:lnTo>
                          <a:lnTo>
                            <a:pt x="19543" y="667225"/>
                          </a:lnTo>
                          <a:lnTo>
                            <a:pt x="19944" y="666240"/>
                          </a:lnTo>
                          <a:lnTo>
                            <a:pt x="20090" y="666326"/>
                          </a:lnTo>
                          <a:lnTo>
                            <a:pt x="20145" y="666014"/>
                          </a:lnTo>
                          <a:lnTo>
                            <a:pt x="20291" y="666175"/>
                          </a:lnTo>
                          <a:lnTo>
                            <a:pt x="20693" y="665062"/>
                          </a:lnTo>
                          <a:lnTo>
                            <a:pt x="20793" y="665361"/>
                          </a:lnTo>
                          <a:lnTo>
                            <a:pt x="20848" y="665019"/>
                          </a:lnTo>
                          <a:lnTo>
                            <a:pt x="21396" y="664050"/>
                          </a:lnTo>
                          <a:lnTo>
                            <a:pt x="21496" y="664335"/>
                          </a:lnTo>
                          <a:lnTo>
                            <a:pt x="21551" y="664098"/>
                          </a:lnTo>
                          <a:lnTo>
                            <a:pt x="22153" y="662984"/>
                          </a:lnTo>
                          <a:lnTo>
                            <a:pt x="22199" y="663191"/>
                          </a:lnTo>
                          <a:lnTo>
                            <a:pt x="22856" y="661986"/>
                          </a:lnTo>
                          <a:lnTo>
                            <a:pt x="22957" y="662329"/>
                          </a:lnTo>
                          <a:lnTo>
                            <a:pt x="23559" y="661095"/>
                          </a:lnTo>
                          <a:lnTo>
                            <a:pt x="23705" y="661253"/>
                          </a:lnTo>
                          <a:lnTo>
                            <a:pt x="24262" y="660228"/>
                          </a:lnTo>
                          <a:lnTo>
                            <a:pt x="24308" y="660076"/>
                          </a:lnTo>
                          <a:lnTo>
                            <a:pt x="24408" y="660404"/>
                          </a:lnTo>
                          <a:lnTo>
                            <a:pt x="24965" y="659413"/>
                          </a:lnTo>
                          <a:lnTo>
                            <a:pt x="25011" y="659234"/>
                          </a:lnTo>
                          <a:lnTo>
                            <a:pt x="25111" y="659376"/>
                          </a:lnTo>
                          <a:lnTo>
                            <a:pt x="25513" y="658576"/>
                          </a:lnTo>
                          <a:lnTo>
                            <a:pt x="25668" y="658650"/>
                          </a:lnTo>
                          <a:lnTo>
                            <a:pt x="25714" y="658412"/>
                          </a:lnTo>
                          <a:lnTo>
                            <a:pt x="25869" y="658593"/>
                          </a:lnTo>
                          <a:lnTo>
                            <a:pt x="26271" y="657655"/>
                          </a:lnTo>
                          <a:lnTo>
                            <a:pt x="26371" y="657905"/>
                          </a:lnTo>
                          <a:lnTo>
                            <a:pt x="26417" y="657643"/>
                          </a:lnTo>
                          <a:lnTo>
                            <a:pt x="27074" y="656803"/>
                          </a:lnTo>
                          <a:lnTo>
                            <a:pt x="27120" y="656653"/>
                          </a:lnTo>
                          <a:lnTo>
                            <a:pt x="27376" y="656665"/>
                          </a:lnTo>
                          <a:lnTo>
                            <a:pt x="27723" y="655937"/>
                          </a:lnTo>
                          <a:lnTo>
                            <a:pt x="27777" y="656189"/>
                          </a:lnTo>
                          <a:lnTo>
                            <a:pt x="28426" y="655112"/>
                          </a:lnTo>
                          <a:lnTo>
                            <a:pt x="28627" y="655283"/>
                          </a:lnTo>
                          <a:lnTo>
                            <a:pt x="29129" y="654360"/>
                          </a:lnTo>
                          <a:lnTo>
                            <a:pt x="29430" y="654390"/>
                          </a:lnTo>
                          <a:lnTo>
                            <a:pt x="29832" y="653524"/>
                          </a:lnTo>
                          <a:lnTo>
                            <a:pt x="30133" y="653644"/>
                          </a:lnTo>
                          <a:lnTo>
                            <a:pt x="30535" y="652757"/>
                          </a:lnTo>
                          <a:lnTo>
                            <a:pt x="31238" y="651962"/>
                          </a:lnTo>
                          <a:lnTo>
                            <a:pt x="31895" y="651250"/>
                          </a:lnTo>
                          <a:lnTo>
                            <a:pt x="32598" y="650530"/>
                          </a:lnTo>
                          <a:lnTo>
                            <a:pt x="33301" y="649791"/>
                          </a:lnTo>
                          <a:lnTo>
                            <a:pt x="34004" y="649052"/>
                          </a:lnTo>
                          <a:lnTo>
                            <a:pt x="34707" y="648356"/>
                          </a:lnTo>
                          <a:lnTo>
                            <a:pt x="35355" y="647700"/>
                          </a:lnTo>
                          <a:lnTo>
                            <a:pt x="36058" y="646963"/>
                          </a:lnTo>
                          <a:lnTo>
                            <a:pt x="36761" y="646275"/>
                          </a:lnTo>
                          <a:lnTo>
                            <a:pt x="37464" y="645583"/>
                          </a:lnTo>
                          <a:lnTo>
                            <a:pt x="38167" y="644875"/>
                          </a:lnTo>
                          <a:lnTo>
                            <a:pt x="38870" y="644212"/>
                          </a:lnTo>
                          <a:lnTo>
                            <a:pt x="39573" y="643517"/>
                          </a:lnTo>
                          <a:lnTo>
                            <a:pt x="40230" y="642878"/>
                          </a:lnTo>
                          <a:lnTo>
                            <a:pt x="40933" y="642219"/>
                          </a:lnTo>
                          <a:lnTo>
                            <a:pt x="41636" y="641554"/>
                          </a:lnTo>
                          <a:lnTo>
                            <a:pt x="42339" y="640874"/>
                          </a:lnTo>
                          <a:lnTo>
                            <a:pt x="43042" y="640234"/>
                          </a:lnTo>
                          <a:lnTo>
                            <a:pt x="43690" y="639630"/>
                          </a:lnTo>
                          <a:lnTo>
                            <a:pt x="44393" y="638959"/>
                          </a:lnTo>
                          <a:lnTo>
                            <a:pt x="45096" y="638314"/>
                          </a:lnTo>
                          <a:lnTo>
                            <a:pt x="45799" y="637677"/>
                          </a:lnTo>
                          <a:lnTo>
                            <a:pt x="46502" y="637011"/>
                          </a:lnTo>
                          <a:lnTo>
                            <a:pt x="47205" y="636389"/>
                          </a:lnTo>
                          <a:lnTo>
                            <a:pt x="47862" y="635796"/>
                          </a:lnTo>
                          <a:lnTo>
                            <a:pt x="49313" y="634488"/>
                          </a:lnTo>
                          <a:lnTo>
                            <a:pt x="49971" y="633895"/>
                          </a:lnTo>
                          <a:lnTo>
                            <a:pt x="50673" y="633247"/>
                          </a:lnTo>
                          <a:lnTo>
                            <a:pt x="51322" y="632672"/>
                          </a:lnTo>
                          <a:lnTo>
                            <a:pt x="52025" y="632065"/>
                          </a:lnTo>
                          <a:lnTo>
                            <a:pt x="52727" y="631435"/>
                          </a:lnTo>
                          <a:lnTo>
                            <a:pt x="53430" y="630815"/>
                          </a:lnTo>
                          <a:lnTo>
                            <a:pt x="54133" y="630211"/>
                          </a:lnTo>
                          <a:lnTo>
                            <a:pt x="54836" y="629578"/>
                          </a:lnTo>
                          <a:lnTo>
                            <a:pt x="55539" y="628976"/>
                          </a:lnTo>
                          <a:lnTo>
                            <a:pt x="56196" y="628408"/>
                          </a:lnTo>
                          <a:lnTo>
                            <a:pt x="56899" y="627791"/>
                          </a:lnTo>
                          <a:lnTo>
                            <a:pt x="57601" y="627182"/>
                          </a:lnTo>
                          <a:lnTo>
                            <a:pt x="58304" y="626589"/>
                          </a:lnTo>
                          <a:lnTo>
                            <a:pt x="59007" y="625968"/>
                          </a:lnTo>
                          <a:lnTo>
                            <a:pt x="59655" y="625411"/>
                          </a:lnTo>
                          <a:lnTo>
                            <a:pt x="60358" y="624823"/>
                          </a:lnTo>
                          <a:lnTo>
                            <a:pt x="61061" y="624222"/>
                          </a:lnTo>
                          <a:lnTo>
                            <a:pt x="61764" y="623619"/>
                          </a:lnTo>
                          <a:lnTo>
                            <a:pt x="62466" y="623036"/>
                          </a:lnTo>
                          <a:lnTo>
                            <a:pt x="63169" y="622428"/>
                          </a:lnTo>
                          <a:lnTo>
                            <a:pt x="63872" y="621840"/>
                          </a:lnTo>
                          <a:lnTo>
                            <a:pt x="64529" y="621290"/>
                          </a:lnTo>
                          <a:lnTo>
                            <a:pt x="65232" y="620698"/>
                          </a:lnTo>
                          <a:lnTo>
                            <a:pt x="65935" y="620104"/>
                          </a:lnTo>
                          <a:lnTo>
                            <a:pt x="66638" y="619529"/>
                          </a:lnTo>
                          <a:lnTo>
                            <a:pt x="67340" y="618931"/>
                          </a:lnTo>
                          <a:lnTo>
                            <a:pt x="67988" y="618391"/>
                          </a:lnTo>
                          <a:lnTo>
                            <a:pt x="68691" y="617814"/>
                          </a:lnTo>
                          <a:lnTo>
                            <a:pt x="69394" y="617234"/>
                          </a:lnTo>
                          <a:lnTo>
                            <a:pt x="70097" y="616645"/>
                          </a:lnTo>
                          <a:lnTo>
                            <a:pt x="70800" y="616076"/>
                          </a:lnTo>
                          <a:lnTo>
                            <a:pt x="71502" y="615491"/>
                          </a:lnTo>
                          <a:lnTo>
                            <a:pt x="72159" y="614948"/>
                          </a:lnTo>
                          <a:lnTo>
                            <a:pt x="72862" y="614378"/>
                          </a:lnTo>
                          <a:lnTo>
                            <a:pt x="73565" y="613805"/>
                          </a:lnTo>
                          <a:lnTo>
                            <a:pt x="74268" y="613224"/>
                          </a:lnTo>
                          <a:lnTo>
                            <a:pt x="74970" y="612660"/>
                          </a:lnTo>
                          <a:lnTo>
                            <a:pt x="75673" y="612083"/>
                          </a:lnTo>
                          <a:lnTo>
                            <a:pt x="76321" y="611556"/>
                          </a:lnTo>
                          <a:lnTo>
                            <a:pt x="77024" y="610989"/>
                          </a:lnTo>
                          <a:lnTo>
                            <a:pt x="77727" y="610425"/>
                          </a:lnTo>
                          <a:lnTo>
                            <a:pt x="78430" y="609848"/>
                          </a:lnTo>
                          <a:lnTo>
                            <a:pt x="79132" y="609290"/>
                          </a:lnTo>
                          <a:lnTo>
                            <a:pt x="79835" y="608722"/>
                          </a:lnTo>
                          <a:lnTo>
                            <a:pt x="80492" y="608192"/>
                          </a:lnTo>
                          <a:lnTo>
                            <a:pt x="81195" y="607631"/>
                          </a:lnTo>
                          <a:lnTo>
                            <a:pt x="81898" y="607072"/>
                          </a:lnTo>
                          <a:lnTo>
                            <a:pt x="82601" y="606503"/>
                          </a:lnTo>
                          <a:lnTo>
                            <a:pt x="83303" y="605950"/>
                          </a:lnTo>
                          <a:lnTo>
                            <a:pt x="84006" y="605388"/>
                          </a:lnTo>
                          <a:lnTo>
                            <a:pt x="84654" y="604872"/>
                          </a:lnTo>
                          <a:lnTo>
                            <a:pt x="85357" y="604314"/>
                          </a:lnTo>
                          <a:lnTo>
                            <a:pt x="86060" y="603763"/>
                          </a:lnTo>
                          <a:lnTo>
                            <a:pt x="86762" y="603199"/>
                          </a:lnTo>
                          <a:lnTo>
                            <a:pt x="87465" y="602650"/>
                          </a:lnTo>
                          <a:lnTo>
                            <a:pt x="88168" y="602096"/>
                          </a:lnTo>
                          <a:lnTo>
                            <a:pt x="88825" y="601577"/>
                          </a:lnTo>
                          <a:lnTo>
                            <a:pt x="89528" y="601024"/>
                          </a:lnTo>
                          <a:lnTo>
                            <a:pt x="90230" y="600478"/>
                          </a:lnTo>
                          <a:lnTo>
                            <a:pt x="90933" y="599920"/>
                          </a:lnTo>
                          <a:lnTo>
                            <a:pt x="91636" y="599375"/>
                          </a:lnTo>
                          <a:lnTo>
                            <a:pt x="92284" y="598870"/>
                          </a:lnTo>
                          <a:lnTo>
                            <a:pt x="92987" y="598320"/>
                          </a:lnTo>
                          <a:lnTo>
                            <a:pt x="93690" y="597771"/>
                          </a:lnTo>
                          <a:lnTo>
                            <a:pt x="94392" y="597230"/>
                          </a:lnTo>
                          <a:lnTo>
                            <a:pt x="95095" y="596679"/>
                          </a:lnTo>
                          <a:lnTo>
                            <a:pt x="95798" y="596137"/>
                          </a:lnTo>
                          <a:lnTo>
                            <a:pt x="96501" y="595594"/>
                          </a:lnTo>
                          <a:lnTo>
                            <a:pt x="97158" y="595085"/>
                          </a:lnTo>
                          <a:lnTo>
                            <a:pt x="97860" y="594541"/>
                          </a:lnTo>
                          <a:lnTo>
                            <a:pt x="98563" y="594004"/>
                          </a:lnTo>
                          <a:lnTo>
                            <a:pt x="99266" y="593459"/>
                          </a:lnTo>
                          <a:lnTo>
                            <a:pt x="99969" y="592921"/>
                          </a:lnTo>
                          <a:lnTo>
                            <a:pt x="100617" y="592424"/>
                          </a:lnTo>
                          <a:lnTo>
                            <a:pt x="101320" y="591885"/>
                          </a:lnTo>
                          <a:lnTo>
                            <a:pt x="102022" y="591345"/>
                          </a:lnTo>
                          <a:lnTo>
                            <a:pt x="102725" y="590812"/>
                          </a:lnTo>
                          <a:lnTo>
                            <a:pt x="103428" y="590273"/>
                          </a:lnTo>
                          <a:lnTo>
                            <a:pt x="104131" y="589738"/>
                          </a:lnTo>
                          <a:lnTo>
                            <a:pt x="104833" y="589204"/>
                          </a:lnTo>
                          <a:lnTo>
                            <a:pt x="105490" y="588704"/>
                          </a:lnTo>
                          <a:lnTo>
                            <a:pt x="106193" y="588169"/>
                          </a:lnTo>
                          <a:lnTo>
                            <a:pt x="106896" y="587639"/>
                          </a:lnTo>
                          <a:lnTo>
                            <a:pt x="107599" y="587105"/>
                          </a:lnTo>
                          <a:lnTo>
                            <a:pt x="108301" y="586574"/>
                          </a:lnTo>
                          <a:lnTo>
                            <a:pt x="108950" y="586085"/>
                          </a:lnTo>
                          <a:lnTo>
                            <a:pt x="109652" y="585556"/>
                          </a:lnTo>
                          <a:lnTo>
                            <a:pt x="110355" y="585025"/>
                          </a:lnTo>
                          <a:lnTo>
                            <a:pt x="111058" y="584498"/>
                          </a:lnTo>
                          <a:lnTo>
                            <a:pt x="111761" y="583969"/>
                          </a:lnTo>
                          <a:lnTo>
                            <a:pt x="112463" y="583442"/>
                          </a:lnTo>
                          <a:lnTo>
                            <a:pt x="113166" y="582917"/>
                          </a:lnTo>
                          <a:lnTo>
                            <a:pt x="113823" y="582425"/>
                          </a:lnTo>
                          <a:lnTo>
                            <a:pt x="114526" y="581899"/>
                          </a:lnTo>
                          <a:lnTo>
                            <a:pt x="115229" y="581375"/>
                          </a:lnTo>
                          <a:lnTo>
                            <a:pt x="115931" y="580851"/>
                          </a:lnTo>
                          <a:lnTo>
                            <a:pt x="116634" y="580328"/>
                          </a:lnTo>
                          <a:lnTo>
                            <a:pt x="117282" y="579846"/>
                          </a:lnTo>
                          <a:lnTo>
                            <a:pt x="117985" y="579324"/>
                          </a:lnTo>
                          <a:lnTo>
                            <a:pt x="118688" y="578802"/>
                          </a:lnTo>
                          <a:lnTo>
                            <a:pt x="119391" y="578282"/>
                          </a:lnTo>
                          <a:lnTo>
                            <a:pt x="120093" y="577762"/>
                          </a:lnTo>
                          <a:lnTo>
                            <a:pt x="120796" y="577243"/>
                          </a:lnTo>
                          <a:lnTo>
                            <a:pt x="121453" y="576758"/>
                          </a:lnTo>
                          <a:lnTo>
                            <a:pt x="122156" y="576239"/>
                          </a:lnTo>
                          <a:lnTo>
                            <a:pt x="122859" y="575722"/>
                          </a:lnTo>
                          <a:lnTo>
                            <a:pt x="123561" y="575205"/>
                          </a:lnTo>
                          <a:lnTo>
                            <a:pt x="124264" y="574689"/>
                          </a:lnTo>
                          <a:lnTo>
                            <a:pt x="124967" y="574173"/>
                          </a:lnTo>
                          <a:lnTo>
                            <a:pt x="125615" y="573698"/>
                          </a:lnTo>
                          <a:lnTo>
                            <a:pt x="126318" y="573183"/>
                          </a:lnTo>
                          <a:lnTo>
                            <a:pt x="127021" y="572670"/>
                          </a:lnTo>
                          <a:lnTo>
                            <a:pt x="127723" y="572156"/>
                          </a:lnTo>
                          <a:lnTo>
                            <a:pt x="128426" y="571643"/>
                          </a:lnTo>
                          <a:lnTo>
                            <a:pt x="129129" y="571132"/>
                          </a:lnTo>
                          <a:lnTo>
                            <a:pt x="129786" y="570653"/>
                          </a:lnTo>
                          <a:lnTo>
                            <a:pt x="130489" y="570141"/>
                          </a:lnTo>
                          <a:lnTo>
                            <a:pt x="131191" y="569632"/>
                          </a:lnTo>
                          <a:lnTo>
                            <a:pt x="131894" y="569121"/>
                          </a:lnTo>
                          <a:lnTo>
                            <a:pt x="132597" y="568612"/>
                          </a:lnTo>
                          <a:lnTo>
                            <a:pt x="133300" y="568104"/>
                          </a:lnTo>
                          <a:lnTo>
                            <a:pt x="133948" y="567636"/>
                          </a:lnTo>
                          <a:lnTo>
                            <a:pt x="134651" y="567126"/>
                          </a:lnTo>
                          <a:lnTo>
                            <a:pt x="135354" y="566621"/>
                          </a:lnTo>
                          <a:lnTo>
                            <a:pt x="136056" y="566114"/>
                          </a:lnTo>
                          <a:lnTo>
                            <a:pt x="136759" y="565607"/>
                          </a:lnTo>
                          <a:lnTo>
                            <a:pt x="137462" y="565104"/>
                          </a:lnTo>
                          <a:lnTo>
                            <a:pt x="138119" y="564632"/>
                          </a:lnTo>
                          <a:lnTo>
                            <a:pt x="138822" y="564125"/>
                          </a:lnTo>
                          <a:lnTo>
                            <a:pt x="139525" y="563624"/>
                          </a:lnTo>
                          <a:lnTo>
                            <a:pt x="140227" y="563120"/>
                          </a:lnTo>
                          <a:lnTo>
                            <a:pt x="140930" y="562616"/>
                          </a:lnTo>
                          <a:lnTo>
                            <a:pt x="141578" y="562153"/>
                          </a:lnTo>
                          <a:lnTo>
                            <a:pt x="142281" y="561654"/>
                          </a:lnTo>
                          <a:lnTo>
                            <a:pt x="142984" y="561150"/>
                          </a:lnTo>
                          <a:lnTo>
                            <a:pt x="143687" y="560651"/>
                          </a:lnTo>
                          <a:lnTo>
                            <a:pt x="144389" y="560151"/>
                          </a:lnTo>
                          <a:lnTo>
                            <a:pt x="145092" y="559648"/>
                          </a:lnTo>
                          <a:lnTo>
                            <a:pt x="145795" y="559154"/>
                          </a:lnTo>
                          <a:lnTo>
                            <a:pt x="146452" y="558687"/>
                          </a:lnTo>
                          <a:lnTo>
                            <a:pt x="147155" y="558185"/>
                          </a:lnTo>
                          <a:lnTo>
                            <a:pt x="147858" y="557690"/>
                          </a:lnTo>
                          <a:lnTo>
                            <a:pt x="148561" y="557193"/>
                          </a:lnTo>
                          <a:lnTo>
                            <a:pt x="149263" y="556693"/>
                          </a:lnTo>
                          <a:lnTo>
                            <a:pt x="149911" y="556236"/>
                          </a:lnTo>
                          <a:lnTo>
                            <a:pt x="150614" y="555746"/>
                          </a:lnTo>
                          <a:lnTo>
                            <a:pt x="151317" y="555246"/>
                          </a:lnTo>
                          <a:lnTo>
                            <a:pt x="152020" y="554753"/>
                          </a:lnTo>
                          <a:lnTo>
                            <a:pt x="152723" y="554260"/>
                          </a:lnTo>
                          <a:lnTo>
                            <a:pt x="153426" y="553762"/>
                          </a:lnTo>
                          <a:lnTo>
                            <a:pt x="154128" y="553274"/>
                          </a:lnTo>
                          <a:lnTo>
                            <a:pt x="154785" y="552815"/>
                          </a:lnTo>
                          <a:lnTo>
                            <a:pt x="156237" y="551798"/>
                          </a:lnTo>
                          <a:lnTo>
                            <a:pt x="156894" y="551338"/>
                          </a:lnTo>
                          <a:lnTo>
                            <a:pt x="157597" y="550842"/>
                          </a:lnTo>
                          <a:lnTo>
                            <a:pt x="158245" y="550390"/>
                          </a:lnTo>
                          <a:lnTo>
                            <a:pt x="158948" y="549907"/>
                          </a:lnTo>
                          <a:lnTo>
                            <a:pt x="159650" y="549413"/>
                          </a:lnTo>
                          <a:lnTo>
                            <a:pt x="160353" y="548924"/>
                          </a:lnTo>
                          <a:lnTo>
                            <a:pt x="161056" y="548439"/>
                          </a:lnTo>
                          <a:lnTo>
                            <a:pt x="161759" y="547945"/>
                          </a:lnTo>
                          <a:lnTo>
                            <a:pt x="162416" y="547489"/>
                          </a:lnTo>
                          <a:lnTo>
                            <a:pt x="163119" y="547009"/>
                          </a:lnTo>
                          <a:lnTo>
                            <a:pt x="163822" y="546518"/>
                          </a:lnTo>
                          <a:lnTo>
                            <a:pt x="164524" y="546032"/>
                          </a:lnTo>
                          <a:lnTo>
                            <a:pt x="165227" y="545550"/>
                          </a:lnTo>
                          <a:lnTo>
                            <a:pt x="165930" y="545059"/>
                          </a:lnTo>
                          <a:lnTo>
                            <a:pt x="166578" y="544611"/>
                          </a:lnTo>
                          <a:lnTo>
                            <a:pt x="167281" y="544133"/>
                          </a:lnTo>
                          <a:lnTo>
                            <a:pt x="167984" y="543646"/>
                          </a:lnTo>
                          <a:lnTo>
                            <a:pt x="168687" y="543161"/>
                          </a:lnTo>
                          <a:lnTo>
                            <a:pt x="169390" y="542684"/>
                          </a:lnTo>
                          <a:lnTo>
                            <a:pt x="170092" y="542195"/>
                          </a:lnTo>
                          <a:lnTo>
                            <a:pt x="170749" y="541742"/>
                          </a:lnTo>
                          <a:lnTo>
                            <a:pt x="171452" y="541268"/>
                          </a:lnTo>
                          <a:lnTo>
                            <a:pt x="172155" y="540783"/>
                          </a:lnTo>
                          <a:lnTo>
                            <a:pt x="172858" y="540301"/>
                          </a:lnTo>
                          <a:lnTo>
                            <a:pt x="173561" y="539827"/>
                          </a:lnTo>
                          <a:lnTo>
                            <a:pt x="174209" y="539383"/>
                          </a:lnTo>
                          <a:lnTo>
                            <a:pt x="174912" y="538896"/>
                          </a:lnTo>
                          <a:lnTo>
                            <a:pt x="175615" y="538423"/>
                          </a:lnTo>
                          <a:lnTo>
                            <a:pt x="176317" y="537943"/>
                          </a:lnTo>
                          <a:lnTo>
                            <a:pt x="177020" y="537460"/>
                          </a:lnTo>
                          <a:lnTo>
                            <a:pt x="177723" y="536992"/>
                          </a:lnTo>
                          <a:lnTo>
                            <a:pt x="178426" y="536507"/>
                          </a:lnTo>
                          <a:lnTo>
                            <a:pt x="179083" y="536059"/>
                          </a:lnTo>
                          <a:lnTo>
                            <a:pt x="179786" y="535588"/>
                          </a:lnTo>
                          <a:lnTo>
                            <a:pt x="180489" y="535111"/>
                          </a:lnTo>
                          <a:lnTo>
                            <a:pt x="181192" y="534630"/>
                          </a:lnTo>
                          <a:lnTo>
                            <a:pt x="181894" y="534165"/>
                          </a:lnTo>
                          <a:lnTo>
                            <a:pt x="182543" y="533726"/>
                          </a:lnTo>
                          <a:lnTo>
                            <a:pt x="183245" y="533243"/>
                          </a:lnTo>
                          <a:lnTo>
                            <a:pt x="183948" y="532773"/>
                          </a:lnTo>
                          <a:lnTo>
                            <a:pt x="184651" y="532301"/>
                          </a:lnTo>
                          <a:lnTo>
                            <a:pt x="185354" y="531819"/>
                          </a:lnTo>
                          <a:lnTo>
                            <a:pt x="186057" y="531357"/>
                          </a:lnTo>
                          <a:lnTo>
                            <a:pt x="186760" y="530879"/>
                          </a:lnTo>
                          <a:lnTo>
                            <a:pt x="187417" y="530436"/>
                          </a:lnTo>
                          <a:lnTo>
                            <a:pt x="188120" y="529968"/>
                          </a:lnTo>
                          <a:lnTo>
                            <a:pt x="188823" y="529498"/>
                          </a:lnTo>
                          <a:lnTo>
                            <a:pt x="189525" y="529019"/>
                          </a:lnTo>
                          <a:lnTo>
                            <a:pt x="190228" y="528560"/>
                          </a:lnTo>
                          <a:lnTo>
                            <a:pt x="190877" y="528128"/>
                          </a:lnTo>
                          <a:lnTo>
                            <a:pt x="191579" y="527650"/>
                          </a:lnTo>
                          <a:lnTo>
                            <a:pt x="192282" y="527182"/>
                          </a:lnTo>
                          <a:lnTo>
                            <a:pt x="192985" y="526718"/>
                          </a:lnTo>
                          <a:lnTo>
                            <a:pt x="193688" y="526239"/>
                          </a:lnTo>
                          <a:lnTo>
                            <a:pt x="194391" y="525782"/>
                          </a:lnTo>
                          <a:lnTo>
                            <a:pt x="195048" y="525347"/>
                          </a:lnTo>
                          <a:lnTo>
                            <a:pt x="195751" y="524871"/>
                          </a:lnTo>
                          <a:lnTo>
                            <a:pt x="196454" y="524406"/>
                          </a:lnTo>
                          <a:lnTo>
                            <a:pt x="197157" y="523944"/>
                          </a:lnTo>
                          <a:lnTo>
                            <a:pt x="197859" y="523468"/>
                          </a:lnTo>
                          <a:lnTo>
                            <a:pt x="198562" y="523012"/>
                          </a:lnTo>
                          <a:lnTo>
                            <a:pt x="199210" y="522585"/>
                          </a:lnTo>
                          <a:lnTo>
                            <a:pt x="199913" y="522114"/>
                          </a:lnTo>
                          <a:lnTo>
                            <a:pt x="200616" y="521648"/>
                          </a:lnTo>
                          <a:lnTo>
                            <a:pt x="201319" y="521192"/>
                          </a:lnTo>
                          <a:lnTo>
                            <a:pt x="202022" y="520718"/>
                          </a:lnTo>
                          <a:lnTo>
                            <a:pt x="202725" y="520262"/>
                          </a:lnTo>
                          <a:lnTo>
                            <a:pt x="203382" y="519832"/>
                          </a:lnTo>
                          <a:lnTo>
                            <a:pt x="204085" y="519363"/>
                          </a:lnTo>
                          <a:lnTo>
                            <a:pt x="204788" y="518900"/>
                          </a:lnTo>
                          <a:lnTo>
                            <a:pt x="205491" y="518446"/>
                          </a:lnTo>
                          <a:lnTo>
                            <a:pt x="206194" y="517974"/>
                          </a:lnTo>
                          <a:lnTo>
                            <a:pt x="206842" y="517547"/>
                          </a:lnTo>
                          <a:lnTo>
                            <a:pt x="207545" y="517097"/>
                          </a:lnTo>
                          <a:lnTo>
                            <a:pt x="208248" y="516633"/>
                          </a:lnTo>
                          <a:lnTo>
                            <a:pt x="208951" y="516169"/>
                          </a:lnTo>
                          <a:lnTo>
                            <a:pt x="209653" y="515722"/>
                          </a:lnTo>
                          <a:lnTo>
                            <a:pt x="210356" y="515251"/>
                          </a:lnTo>
                          <a:lnTo>
                            <a:pt x="211059" y="514797"/>
                          </a:lnTo>
                          <a:lnTo>
                            <a:pt x="211716" y="514372"/>
                          </a:lnTo>
                          <a:lnTo>
                            <a:pt x="212419" y="513910"/>
                          </a:lnTo>
                          <a:lnTo>
                            <a:pt x="213122" y="513448"/>
                          </a:lnTo>
                          <a:lnTo>
                            <a:pt x="213825" y="513003"/>
                          </a:lnTo>
                          <a:lnTo>
                            <a:pt x="214528" y="512534"/>
                          </a:lnTo>
                          <a:lnTo>
                            <a:pt x="215176" y="512112"/>
                          </a:lnTo>
                          <a:lnTo>
                            <a:pt x="215879" y="511664"/>
                          </a:lnTo>
                          <a:lnTo>
                            <a:pt x="216582" y="511208"/>
                          </a:lnTo>
                          <a:lnTo>
                            <a:pt x="217285" y="510744"/>
                          </a:lnTo>
                          <a:lnTo>
                            <a:pt x="217988" y="510304"/>
                          </a:lnTo>
                          <a:lnTo>
                            <a:pt x="218691" y="509838"/>
                          </a:lnTo>
                          <a:lnTo>
                            <a:pt x="219348" y="509410"/>
                          </a:lnTo>
                          <a:lnTo>
                            <a:pt x="220051" y="508965"/>
                          </a:lnTo>
                          <a:lnTo>
                            <a:pt x="220754" y="508510"/>
                          </a:lnTo>
                          <a:lnTo>
                            <a:pt x="221457" y="508048"/>
                          </a:lnTo>
                          <a:lnTo>
                            <a:pt x="222159" y="507611"/>
                          </a:lnTo>
                          <a:lnTo>
                            <a:pt x="222862" y="507147"/>
                          </a:lnTo>
                          <a:lnTo>
                            <a:pt x="223511" y="506728"/>
                          </a:lnTo>
                          <a:lnTo>
                            <a:pt x="224214" y="506281"/>
                          </a:lnTo>
                          <a:lnTo>
                            <a:pt x="224916" y="505833"/>
                          </a:lnTo>
                          <a:lnTo>
                            <a:pt x="225619" y="505369"/>
                          </a:lnTo>
                          <a:lnTo>
                            <a:pt x="226322" y="504933"/>
                          </a:lnTo>
                          <a:lnTo>
                            <a:pt x="227025" y="504476"/>
                          </a:lnTo>
                          <a:lnTo>
                            <a:pt x="227682" y="504052"/>
                          </a:lnTo>
                          <a:lnTo>
                            <a:pt x="228385" y="503607"/>
                          </a:lnTo>
                          <a:lnTo>
                            <a:pt x="229088" y="503160"/>
                          </a:lnTo>
                          <a:lnTo>
                            <a:pt x="229791" y="502698"/>
                          </a:lnTo>
                          <a:lnTo>
                            <a:pt x="230494" y="502266"/>
                          </a:lnTo>
                          <a:lnTo>
                            <a:pt x="231143" y="501854"/>
                          </a:lnTo>
                          <a:lnTo>
                            <a:pt x="231845" y="501395"/>
                          </a:lnTo>
                          <a:lnTo>
                            <a:pt x="232548" y="500948"/>
                          </a:lnTo>
                          <a:lnTo>
                            <a:pt x="233251" y="500508"/>
                          </a:lnTo>
                          <a:lnTo>
                            <a:pt x="233954" y="500047"/>
                          </a:lnTo>
                          <a:lnTo>
                            <a:pt x="234657" y="499613"/>
                          </a:lnTo>
                          <a:lnTo>
                            <a:pt x="235314" y="499200"/>
                          </a:lnTo>
                          <a:lnTo>
                            <a:pt x="236017" y="498742"/>
                          </a:lnTo>
                          <a:lnTo>
                            <a:pt x="236720" y="498298"/>
                          </a:lnTo>
                          <a:lnTo>
                            <a:pt x="237423" y="497860"/>
                          </a:lnTo>
                          <a:lnTo>
                            <a:pt x="238126" y="497401"/>
                          </a:lnTo>
                          <a:lnTo>
                            <a:pt x="238829" y="496969"/>
                          </a:lnTo>
                          <a:lnTo>
                            <a:pt x="239477" y="496561"/>
                          </a:lnTo>
                          <a:lnTo>
                            <a:pt x="240180" y="496110"/>
                          </a:lnTo>
                          <a:lnTo>
                            <a:pt x="240883" y="495663"/>
                          </a:lnTo>
                          <a:lnTo>
                            <a:pt x="241586" y="495232"/>
                          </a:lnTo>
                          <a:lnTo>
                            <a:pt x="242289" y="494774"/>
                          </a:lnTo>
                          <a:lnTo>
                            <a:pt x="242992" y="494341"/>
                          </a:lnTo>
                          <a:lnTo>
                            <a:pt x="243649" y="493932"/>
                          </a:lnTo>
                          <a:lnTo>
                            <a:pt x="244352" y="493482"/>
                          </a:lnTo>
                          <a:lnTo>
                            <a:pt x="245055" y="493037"/>
                          </a:lnTo>
                          <a:lnTo>
                            <a:pt x="245758" y="492608"/>
                          </a:lnTo>
                          <a:lnTo>
                            <a:pt x="246461" y="492152"/>
                          </a:lnTo>
                          <a:lnTo>
                            <a:pt x="247109" y="491744"/>
                          </a:lnTo>
                          <a:lnTo>
                            <a:pt x="247812" y="491317"/>
                          </a:lnTo>
                          <a:lnTo>
                            <a:pt x="248515" y="490873"/>
                          </a:lnTo>
                          <a:lnTo>
                            <a:pt x="249218" y="490426"/>
                          </a:lnTo>
                          <a:lnTo>
                            <a:pt x="249921" y="490004"/>
                          </a:lnTo>
                          <a:lnTo>
                            <a:pt x="250624" y="489549"/>
                          </a:lnTo>
                          <a:lnTo>
                            <a:pt x="251327" y="489116"/>
                          </a:lnTo>
                          <a:lnTo>
                            <a:pt x="251984" y="488710"/>
                          </a:lnTo>
                          <a:lnTo>
                            <a:pt x="252687" y="488269"/>
                          </a:lnTo>
                          <a:lnTo>
                            <a:pt x="253390" y="487823"/>
                          </a:lnTo>
                          <a:lnTo>
                            <a:pt x="254093" y="487403"/>
                          </a:lnTo>
                          <a:lnTo>
                            <a:pt x="254796" y="486951"/>
                          </a:lnTo>
                          <a:lnTo>
                            <a:pt x="255445" y="486546"/>
                          </a:lnTo>
                          <a:lnTo>
                            <a:pt x="256148" y="486119"/>
                          </a:lnTo>
                          <a:lnTo>
                            <a:pt x="256851" y="485683"/>
                          </a:lnTo>
                          <a:lnTo>
                            <a:pt x="257554" y="485235"/>
                          </a:lnTo>
                          <a:lnTo>
                            <a:pt x="258257" y="484819"/>
                          </a:lnTo>
                          <a:lnTo>
                            <a:pt x="258960" y="484371"/>
                          </a:lnTo>
                          <a:lnTo>
                            <a:pt x="259617" y="483961"/>
                          </a:lnTo>
                          <a:lnTo>
                            <a:pt x="260320" y="483535"/>
                          </a:lnTo>
                          <a:lnTo>
                            <a:pt x="261023" y="483102"/>
                          </a:lnTo>
                          <a:lnTo>
                            <a:pt x="261726" y="482655"/>
                          </a:lnTo>
                          <a:lnTo>
                            <a:pt x="262429" y="482241"/>
                          </a:lnTo>
                          <a:lnTo>
                            <a:pt x="263077" y="481843"/>
                          </a:lnTo>
                          <a:lnTo>
                            <a:pt x="263780" y="481394"/>
                          </a:lnTo>
                          <a:lnTo>
                            <a:pt x="264483" y="480966"/>
                          </a:lnTo>
                          <a:lnTo>
                            <a:pt x="265186" y="480539"/>
                          </a:lnTo>
                          <a:lnTo>
                            <a:pt x="265889" y="480090"/>
                          </a:lnTo>
                          <a:lnTo>
                            <a:pt x="266592" y="479677"/>
                          </a:lnTo>
                          <a:lnTo>
                            <a:pt x="267295" y="479238"/>
                          </a:lnTo>
                          <a:lnTo>
                            <a:pt x="267952" y="478830"/>
                          </a:lnTo>
                          <a:lnTo>
                            <a:pt x="268655" y="478405"/>
                          </a:lnTo>
                          <a:lnTo>
                            <a:pt x="269358" y="477980"/>
                          </a:lnTo>
                          <a:lnTo>
                            <a:pt x="270061" y="477532"/>
                          </a:lnTo>
                          <a:lnTo>
                            <a:pt x="270764" y="477122"/>
                          </a:lnTo>
                          <a:lnTo>
                            <a:pt x="271413" y="476728"/>
                          </a:lnTo>
                          <a:lnTo>
                            <a:pt x="272116" y="476286"/>
                          </a:lnTo>
                          <a:lnTo>
                            <a:pt x="272819" y="475857"/>
                          </a:lnTo>
                          <a:lnTo>
                            <a:pt x="273522" y="475439"/>
                          </a:lnTo>
                          <a:lnTo>
                            <a:pt x="274225" y="474994"/>
                          </a:lnTo>
                          <a:lnTo>
                            <a:pt x="274928" y="474580"/>
                          </a:lnTo>
                          <a:lnTo>
                            <a:pt x="275585" y="474185"/>
                          </a:lnTo>
                          <a:lnTo>
                            <a:pt x="276288" y="473744"/>
                          </a:lnTo>
                          <a:lnTo>
                            <a:pt x="276991" y="473317"/>
                          </a:lnTo>
                          <a:lnTo>
                            <a:pt x="277694" y="472901"/>
                          </a:lnTo>
                          <a:lnTo>
                            <a:pt x="278397" y="472457"/>
                          </a:lnTo>
                          <a:lnTo>
                            <a:pt x="279046" y="472062"/>
                          </a:lnTo>
                          <a:lnTo>
                            <a:pt x="279749" y="471655"/>
                          </a:lnTo>
                          <a:lnTo>
                            <a:pt x="280452" y="471222"/>
                          </a:lnTo>
                          <a:lnTo>
                            <a:pt x="281155" y="470791"/>
                          </a:lnTo>
                          <a:lnTo>
                            <a:pt x="281858" y="470383"/>
                          </a:lnTo>
                          <a:lnTo>
                            <a:pt x="282561" y="469939"/>
                          </a:lnTo>
                          <a:lnTo>
                            <a:pt x="283264" y="469525"/>
                          </a:lnTo>
                          <a:lnTo>
                            <a:pt x="283921" y="469134"/>
                          </a:lnTo>
                          <a:lnTo>
                            <a:pt x="284624" y="468702"/>
                          </a:lnTo>
                          <a:lnTo>
                            <a:pt x="285327" y="468272"/>
                          </a:lnTo>
                          <a:lnTo>
                            <a:pt x="286030" y="467866"/>
                          </a:lnTo>
                          <a:lnTo>
                            <a:pt x="286733" y="467424"/>
                          </a:lnTo>
                          <a:lnTo>
                            <a:pt x="287382" y="467032"/>
                          </a:lnTo>
                          <a:lnTo>
                            <a:pt x="288085" y="466625"/>
                          </a:lnTo>
                          <a:lnTo>
                            <a:pt x="288788" y="466200"/>
                          </a:lnTo>
                          <a:lnTo>
                            <a:pt x="289491" y="465767"/>
                          </a:lnTo>
                          <a:lnTo>
                            <a:pt x="290194" y="465368"/>
                          </a:lnTo>
                          <a:lnTo>
                            <a:pt x="290897" y="464928"/>
                          </a:lnTo>
                          <a:lnTo>
                            <a:pt x="291554" y="464530"/>
                          </a:lnTo>
                          <a:lnTo>
                            <a:pt x="292257" y="464124"/>
                          </a:lnTo>
                          <a:lnTo>
                            <a:pt x="292960" y="463700"/>
                          </a:lnTo>
                          <a:lnTo>
                            <a:pt x="293663" y="463269"/>
                          </a:lnTo>
                          <a:lnTo>
                            <a:pt x="294366" y="462872"/>
                          </a:lnTo>
                          <a:lnTo>
                            <a:pt x="295015" y="462483"/>
                          </a:lnTo>
                          <a:lnTo>
                            <a:pt x="295718" y="462044"/>
                          </a:lnTo>
                          <a:lnTo>
                            <a:pt x="296421" y="461635"/>
                          </a:lnTo>
                          <a:lnTo>
                            <a:pt x="297124" y="461218"/>
                          </a:lnTo>
                          <a:lnTo>
                            <a:pt x="297827" y="460783"/>
                          </a:lnTo>
                          <a:lnTo>
                            <a:pt x="298530" y="460388"/>
                          </a:lnTo>
                          <a:lnTo>
                            <a:pt x="299187" y="459999"/>
                          </a:lnTo>
                          <a:lnTo>
                            <a:pt x="299890" y="459561"/>
                          </a:lnTo>
                          <a:lnTo>
                            <a:pt x="300593" y="459154"/>
                          </a:lnTo>
                          <a:lnTo>
                            <a:pt x="301296" y="458739"/>
                          </a:lnTo>
                          <a:lnTo>
                            <a:pt x="302000" y="458305"/>
                          </a:lnTo>
                          <a:lnTo>
                            <a:pt x="302703" y="457913"/>
                          </a:lnTo>
                          <a:lnTo>
                            <a:pt x="303351" y="457532"/>
                          </a:lnTo>
                          <a:lnTo>
                            <a:pt x="304054" y="457096"/>
                          </a:lnTo>
                          <a:lnTo>
                            <a:pt x="304757" y="456685"/>
                          </a:lnTo>
                          <a:lnTo>
                            <a:pt x="305460" y="456278"/>
                          </a:lnTo>
                          <a:lnTo>
                            <a:pt x="306163" y="455842"/>
                          </a:lnTo>
                          <a:lnTo>
                            <a:pt x="306867" y="455448"/>
                          </a:lnTo>
                          <a:lnTo>
                            <a:pt x="307524" y="455067"/>
                          </a:lnTo>
                          <a:lnTo>
                            <a:pt x="308227" y="454633"/>
                          </a:lnTo>
                          <a:lnTo>
                            <a:pt x="308930" y="454223"/>
                          </a:lnTo>
                          <a:lnTo>
                            <a:pt x="309633" y="453818"/>
                          </a:lnTo>
                          <a:lnTo>
                            <a:pt x="310336" y="453384"/>
                          </a:lnTo>
                          <a:lnTo>
                            <a:pt x="310985" y="453002"/>
                          </a:lnTo>
                          <a:lnTo>
                            <a:pt x="311688" y="452614"/>
                          </a:lnTo>
                          <a:lnTo>
                            <a:pt x="312391" y="452187"/>
                          </a:lnTo>
                          <a:lnTo>
                            <a:pt x="313094" y="451773"/>
                          </a:lnTo>
                          <a:lnTo>
                            <a:pt x="313797" y="451376"/>
                          </a:lnTo>
                          <a:lnTo>
                            <a:pt x="314500" y="450943"/>
                          </a:lnTo>
                          <a:lnTo>
                            <a:pt x="315157" y="450555"/>
                          </a:lnTo>
                          <a:lnTo>
                            <a:pt x="315860" y="450169"/>
                          </a:lnTo>
                          <a:lnTo>
                            <a:pt x="316563" y="449744"/>
                          </a:lnTo>
                          <a:lnTo>
                            <a:pt x="317266" y="449332"/>
                          </a:lnTo>
                          <a:lnTo>
                            <a:pt x="317970" y="448936"/>
                          </a:lnTo>
                          <a:lnTo>
                            <a:pt x="318673" y="448504"/>
                          </a:lnTo>
                          <a:lnTo>
                            <a:pt x="319321" y="448123"/>
                          </a:lnTo>
                          <a:lnTo>
                            <a:pt x="320024" y="447736"/>
                          </a:lnTo>
                          <a:lnTo>
                            <a:pt x="320727" y="447318"/>
                          </a:lnTo>
                          <a:lnTo>
                            <a:pt x="321430" y="446901"/>
                          </a:lnTo>
                          <a:lnTo>
                            <a:pt x="322134" y="446513"/>
                          </a:lnTo>
                          <a:lnTo>
                            <a:pt x="322837" y="446083"/>
                          </a:lnTo>
                          <a:lnTo>
                            <a:pt x="323494" y="445696"/>
                          </a:lnTo>
                          <a:lnTo>
                            <a:pt x="324197" y="445310"/>
                          </a:lnTo>
                          <a:lnTo>
                            <a:pt x="324900" y="444894"/>
                          </a:lnTo>
                          <a:lnTo>
                            <a:pt x="325603" y="444478"/>
                          </a:lnTo>
                          <a:lnTo>
                            <a:pt x="326306" y="444092"/>
                          </a:lnTo>
                          <a:lnTo>
                            <a:pt x="326955" y="443714"/>
                          </a:lnTo>
                          <a:lnTo>
                            <a:pt x="327658" y="443285"/>
                          </a:lnTo>
                          <a:lnTo>
                            <a:pt x="328361" y="442895"/>
                          </a:lnTo>
                          <a:lnTo>
                            <a:pt x="329064" y="442486"/>
                          </a:lnTo>
                          <a:lnTo>
                            <a:pt x="329767" y="442066"/>
                          </a:lnTo>
                          <a:lnTo>
                            <a:pt x="330471" y="441687"/>
                          </a:lnTo>
                          <a:lnTo>
                            <a:pt x="331128" y="441304"/>
                          </a:lnTo>
                          <a:lnTo>
                            <a:pt x="331831" y="440877"/>
                          </a:lnTo>
                          <a:lnTo>
                            <a:pt x="332534" y="440488"/>
                          </a:lnTo>
                          <a:lnTo>
                            <a:pt x="333237" y="440081"/>
                          </a:lnTo>
                          <a:lnTo>
                            <a:pt x="333940" y="439662"/>
                          </a:lnTo>
                          <a:lnTo>
                            <a:pt x="334589" y="439292"/>
                          </a:lnTo>
                          <a:lnTo>
                            <a:pt x="335292" y="438912"/>
                          </a:lnTo>
                          <a:lnTo>
                            <a:pt x="335995" y="438485"/>
                          </a:lnTo>
                          <a:lnTo>
                            <a:pt x="336698" y="438091"/>
                          </a:lnTo>
                          <a:lnTo>
                            <a:pt x="337401" y="437692"/>
                          </a:lnTo>
                          <a:lnTo>
                            <a:pt x="338105" y="437268"/>
                          </a:lnTo>
                          <a:lnTo>
                            <a:pt x="338762" y="436898"/>
                          </a:lnTo>
                          <a:lnTo>
                            <a:pt x="339465" y="436520"/>
                          </a:lnTo>
                          <a:lnTo>
                            <a:pt x="340168" y="436094"/>
                          </a:lnTo>
                          <a:lnTo>
                            <a:pt x="340871" y="435703"/>
                          </a:lnTo>
                          <a:lnTo>
                            <a:pt x="341574" y="435305"/>
                          </a:lnTo>
                          <a:lnTo>
                            <a:pt x="342277" y="434882"/>
                          </a:lnTo>
                          <a:lnTo>
                            <a:pt x="342926" y="434515"/>
                          </a:lnTo>
                          <a:lnTo>
                            <a:pt x="343629" y="434143"/>
                          </a:lnTo>
                          <a:lnTo>
                            <a:pt x="344332" y="433721"/>
                          </a:lnTo>
                          <a:lnTo>
                            <a:pt x="345036" y="433324"/>
                          </a:lnTo>
                          <a:lnTo>
                            <a:pt x="345739" y="432935"/>
                          </a:lnTo>
                          <a:lnTo>
                            <a:pt x="346442" y="432512"/>
                          </a:lnTo>
                          <a:lnTo>
                            <a:pt x="347099" y="432140"/>
                          </a:lnTo>
                          <a:lnTo>
                            <a:pt x="347802" y="431769"/>
                          </a:lnTo>
                          <a:lnTo>
                            <a:pt x="348505" y="431349"/>
                          </a:lnTo>
                          <a:lnTo>
                            <a:pt x="349209" y="430953"/>
                          </a:lnTo>
                          <a:lnTo>
                            <a:pt x="349912" y="430566"/>
                          </a:lnTo>
                          <a:lnTo>
                            <a:pt x="350560" y="430196"/>
                          </a:lnTo>
                          <a:lnTo>
                            <a:pt x="351264" y="429775"/>
                          </a:lnTo>
                          <a:lnTo>
                            <a:pt x="351967" y="429406"/>
                          </a:lnTo>
                          <a:lnTo>
                            <a:pt x="352670" y="428994"/>
                          </a:lnTo>
                          <a:lnTo>
                            <a:pt x="353373" y="428592"/>
                          </a:lnTo>
                          <a:lnTo>
                            <a:pt x="354076" y="428214"/>
                          </a:lnTo>
                          <a:lnTo>
                            <a:pt x="354733" y="427837"/>
                          </a:lnTo>
                          <a:lnTo>
                            <a:pt x="355437" y="427417"/>
                          </a:lnTo>
                          <a:lnTo>
                            <a:pt x="356140" y="427050"/>
                          </a:lnTo>
                          <a:lnTo>
                            <a:pt x="356843" y="426639"/>
                          </a:lnTo>
                          <a:lnTo>
                            <a:pt x="357546" y="426240"/>
                          </a:lnTo>
                          <a:lnTo>
                            <a:pt x="358195" y="425878"/>
                          </a:lnTo>
                          <a:lnTo>
                            <a:pt x="358898" y="425495"/>
                          </a:lnTo>
                          <a:lnTo>
                            <a:pt x="359601" y="425075"/>
                          </a:lnTo>
                          <a:lnTo>
                            <a:pt x="360304" y="424704"/>
                          </a:lnTo>
                          <a:lnTo>
                            <a:pt x="361008" y="424301"/>
                          </a:lnTo>
                          <a:lnTo>
                            <a:pt x="361711" y="423896"/>
                          </a:lnTo>
                          <a:lnTo>
                            <a:pt x="362368" y="423536"/>
                          </a:lnTo>
                          <a:lnTo>
                            <a:pt x="363071" y="423154"/>
                          </a:lnTo>
                          <a:lnTo>
                            <a:pt x="363774" y="422735"/>
                          </a:lnTo>
                          <a:lnTo>
                            <a:pt x="364478" y="422366"/>
                          </a:lnTo>
                          <a:lnTo>
                            <a:pt x="365181" y="421964"/>
                          </a:lnTo>
                          <a:lnTo>
                            <a:pt x="365829" y="421599"/>
                          </a:lnTo>
                          <a:lnTo>
                            <a:pt x="366533" y="421202"/>
                          </a:lnTo>
                          <a:lnTo>
                            <a:pt x="367236" y="420830"/>
                          </a:lnTo>
                          <a:lnTo>
                            <a:pt x="367939" y="420412"/>
                          </a:lnTo>
                          <a:lnTo>
                            <a:pt x="368642" y="420037"/>
                          </a:lnTo>
                          <a:lnTo>
                            <a:pt x="369345" y="419644"/>
                          </a:lnTo>
                          <a:lnTo>
                            <a:pt x="370048" y="419234"/>
                          </a:lnTo>
                          <a:lnTo>
                            <a:pt x="370706" y="418877"/>
                          </a:lnTo>
                          <a:lnTo>
                            <a:pt x="371409" y="418506"/>
                          </a:lnTo>
                          <a:lnTo>
                            <a:pt x="372112" y="418089"/>
                          </a:lnTo>
                          <a:lnTo>
                            <a:pt x="372815" y="417716"/>
                          </a:lnTo>
                          <a:lnTo>
                            <a:pt x="373519" y="417325"/>
                          </a:lnTo>
                          <a:lnTo>
                            <a:pt x="374167" y="416962"/>
                          </a:lnTo>
                          <a:lnTo>
                            <a:pt x="374871" y="416560"/>
                          </a:lnTo>
                          <a:lnTo>
                            <a:pt x="375574" y="416199"/>
                          </a:lnTo>
                          <a:lnTo>
                            <a:pt x="376277" y="415784"/>
                          </a:lnTo>
                          <a:lnTo>
                            <a:pt x="376980" y="415404"/>
                          </a:lnTo>
                          <a:lnTo>
                            <a:pt x="377683" y="415022"/>
                          </a:lnTo>
                          <a:lnTo>
                            <a:pt x="378341" y="414652"/>
                          </a:lnTo>
                          <a:lnTo>
                            <a:pt x="379044" y="414252"/>
                          </a:lnTo>
                          <a:lnTo>
                            <a:pt x="379747" y="413892"/>
                          </a:lnTo>
                          <a:lnTo>
                            <a:pt x="380450" y="413478"/>
                          </a:lnTo>
                          <a:lnTo>
                            <a:pt x="381153" y="413100"/>
                          </a:lnTo>
                          <a:lnTo>
                            <a:pt x="381802" y="412746"/>
                          </a:lnTo>
                          <a:lnTo>
                            <a:pt x="382505" y="412359"/>
                          </a:lnTo>
                          <a:lnTo>
                            <a:pt x="383209" y="411953"/>
                          </a:lnTo>
                          <a:lnTo>
                            <a:pt x="383912" y="411598"/>
                          </a:lnTo>
                          <a:lnTo>
                            <a:pt x="384615" y="411189"/>
                          </a:lnTo>
                          <a:lnTo>
                            <a:pt x="385318" y="410805"/>
                          </a:lnTo>
                          <a:lnTo>
                            <a:pt x="385975" y="410452"/>
                          </a:lnTo>
                          <a:lnTo>
                            <a:pt x="386679" y="410066"/>
                          </a:lnTo>
                          <a:lnTo>
                            <a:pt x="387382" y="409661"/>
                          </a:lnTo>
                          <a:lnTo>
                            <a:pt x="388085" y="409308"/>
                          </a:lnTo>
                          <a:lnTo>
                            <a:pt x="388788" y="408900"/>
                          </a:lnTo>
                          <a:lnTo>
                            <a:pt x="389437" y="408543"/>
                          </a:lnTo>
                          <a:lnTo>
                            <a:pt x="390140" y="408167"/>
                          </a:lnTo>
                          <a:lnTo>
                            <a:pt x="390844" y="407790"/>
                          </a:lnTo>
                          <a:lnTo>
                            <a:pt x="391547" y="407379"/>
                          </a:lnTo>
                          <a:lnTo>
                            <a:pt x="392250" y="407027"/>
                          </a:lnTo>
                          <a:lnTo>
                            <a:pt x="392953" y="406628"/>
                          </a:lnTo>
                          <a:lnTo>
                            <a:pt x="393611" y="406263"/>
                          </a:lnTo>
                          <a:lnTo>
                            <a:pt x="394314" y="405889"/>
                          </a:lnTo>
                          <a:lnTo>
                            <a:pt x="395017" y="405514"/>
                          </a:lnTo>
                          <a:lnTo>
                            <a:pt x="395720" y="405104"/>
                          </a:lnTo>
                          <a:lnTo>
                            <a:pt x="396369" y="404754"/>
                          </a:lnTo>
                          <a:lnTo>
                            <a:pt x="397072" y="404404"/>
                          </a:lnTo>
                          <a:lnTo>
                            <a:pt x="397775" y="404001"/>
                          </a:lnTo>
                          <a:lnTo>
                            <a:pt x="398479" y="403620"/>
                          </a:lnTo>
                          <a:lnTo>
                            <a:pt x="399182" y="403254"/>
                          </a:lnTo>
                          <a:lnTo>
                            <a:pt x="399885" y="402845"/>
                          </a:lnTo>
                          <a:lnTo>
                            <a:pt x="400543" y="402488"/>
                          </a:lnTo>
                          <a:lnTo>
                            <a:pt x="401292" y="402100"/>
                          </a:lnTo>
                          <a:lnTo>
                            <a:pt x="401949" y="401738"/>
                          </a:lnTo>
                          <a:lnTo>
                            <a:pt x="402652" y="401359"/>
                          </a:lnTo>
                          <a:lnTo>
                            <a:pt x="403356" y="400994"/>
                          </a:lnTo>
                          <a:lnTo>
                            <a:pt x="404059" y="400586"/>
                          </a:lnTo>
                          <a:lnTo>
                            <a:pt x="404762" y="400231"/>
                          </a:lnTo>
                          <a:lnTo>
                            <a:pt x="405365" y="399884"/>
                          </a:lnTo>
                          <a:lnTo>
                            <a:pt x="406114" y="399491"/>
                          </a:lnTo>
                          <a:lnTo>
                            <a:pt x="406817" y="399105"/>
                          </a:lnTo>
                          <a:lnTo>
                            <a:pt x="407521" y="398751"/>
                          </a:lnTo>
                          <a:lnTo>
                            <a:pt x="408224" y="398344"/>
                          </a:lnTo>
                          <a:lnTo>
                            <a:pt x="408927" y="397982"/>
                          </a:lnTo>
                          <a:lnTo>
                            <a:pt x="409530" y="397636"/>
                          </a:lnTo>
                          <a:lnTo>
                            <a:pt x="410288" y="397244"/>
                          </a:lnTo>
                          <a:lnTo>
                            <a:pt x="410991" y="396860"/>
                          </a:lnTo>
                          <a:lnTo>
                            <a:pt x="411694" y="396507"/>
                          </a:lnTo>
                          <a:lnTo>
                            <a:pt x="412397" y="396101"/>
                          </a:lnTo>
                          <a:lnTo>
                            <a:pt x="413046" y="395750"/>
                          </a:lnTo>
                          <a:lnTo>
                            <a:pt x="413704" y="395395"/>
                          </a:lnTo>
                          <a:lnTo>
                            <a:pt x="414453" y="395014"/>
                          </a:lnTo>
                          <a:lnTo>
                            <a:pt x="415156" y="394622"/>
                          </a:lnTo>
                          <a:lnTo>
                            <a:pt x="415813" y="394279"/>
                          </a:lnTo>
                          <a:lnTo>
                            <a:pt x="416563" y="393874"/>
                          </a:lnTo>
                          <a:lnTo>
                            <a:pt x="417220" y="393515"/>
                          </a:lnTo>
                          <a:lnTo>
                            <a:pt x="417923" y="393164"/>
                          </a:lnTo>
                          <a:lnTo>
                            <a:pt x="418627" y="392783"/>
                          </a:lnTo>
                          <a:lnTo>
                            <a:pt x="419330" y="392392"/>
                          </a:lnTo>
                          <a:lnTo>
                            <a:pt x="419979" y="392050"/>
                          </a:lnTo>
                          <a:lnTo>
                            <a:pt x="420682" y="391702"/>
                          </a:lnTo>
                          <a:lnTo>
                            <a:pt x="421385" y="391298"/>
                          </a:lnTo>
                          <a:lnTo>
                            <a:pt x="422088" y="390940"/>
                          </a:lnTo>
                          <a:lnTo>
                            <a:pt x="422792" y="390568"/>
                          </a:lnTo>
                          <a:lnTo>
                            <a:pt x="423495" y="390170"/>
                          </a:lnTo>
                          <a:lnTo>
                            <a:pt x="424152" y="389830"/>
                          </a:lnTo>
                          <a:lnTo>
                            <a:pt x="424856" y="389482"/>
                          </a:lnTo>
                          <a:lnTo>
                            <a:pt x="425559" y="389080"/>
                          </a:lnTo>
                          <a:lnTo>
                            <a:pt x="426262" y="388723"/>
                          </a:lnTo>
                          <a:lnTo>
                            <a:pt x="426966" y="388352"/>
                          </a:lnTo>
                          <a:lnTo>
                            <a:pt x="427669" y="387955"/>
                          </a:lnTo>
                          <a:lnTo>
                            <a:pt x="428318" y="387616"/>
                          </a:lnTo>
                          <a:lnTo>
                            <a:pt x="428975" y="387277"/>
                          </a:lnTo>
                          <a:lnTo>
                            <a:pt x="429724" y="386878"/>
                          </a:lnTo>
                          <a:lnTo>
                            <a:pt x="430427" y="386513"/>
                          </a:lnTo>
                          <a:lnTo>
                            <a:pt x="431131" y="386153"/>
                          </a:lnTo>
                          <a:lnTo>
                            <a:pt x="431834" y="385751"/>
                          </a:lnTo>
                          <a:lnTo>
                            <a:pt x="432491" y="385410"/>
                          </a:lnTo>
                          <a:lnTo>
                            <a:pt x="433140" y="385072"/>
                          </a:lnTo>
                          <a:lnTo>
                            <a:pt x="433898" y="384674"/>
                          </a:lnTo>
                          <a:lnTo>
                            <a:pt x="434601" y="384312"/>
                          </a:lnTo>
                          <a:lnTo>
                            <a:pt x="435305" y="383952"/>
                          </a:lnTo>
                          <a:lnTo>
                            <a:pt x="435953" y="383607"/>
                          </a:lnTo>
                          <a:lnTo>
                            <a:pt x="436657" y="383212"/>
                          </a:lnTo>
                          <a:lnTo>
                            <a:pt x="437314" y="382876"/>
                          </a:lnTo>
                          <a:lnTo>
                            <a:pt x="438063" y="382487"/>
                          </a:lnTo>
                          <a:lnTo>
                            <a:pt x="438767" y="382117"/>
                          </a:lnTo>
                          <a:lnTo>
                            <a:pt x="439470" y="381768"/>
                          </a:lnTo>
                          <a:lnTo>
                            <a:pt x="440128" y="381416"/>
                          </a:lnTo>
                          <a:lnTo>
                            <a:pt x="440831" y="381022"/>
                          </a:lnTo>
                          <a:lnTo>
                            <a:pt x="441480" y="380686"/>
                          </a:lnTo>
                          <a:lnTo>
                            <a:pt x="442237" y="380299"/>
                          </a:lnTo>
                          <a:lnTo>
                            <a:pt x="442941" y="379931"/>
                          </a:lnTo>
                          <a:lnTo>
                            <a:pt x="443590" y="379596"/>
                          </a:lnTo>
                          <a:lnTo>
                            <a:pt x="444293" y="379241"/>
                          </a:lnTo>
                          <a:lnTo>
                            <a:pt x="444996" y="378843"/>
                          </a:lnTo>
                          <a:lnTo>
                            <a:pt x="445653" y="378505"/>
                          </a:lnTo>
                          <a:lnTo>
                            <a:pt x="446403" y="378128"/>
                          </a:lnTo>
                          <a:lnTo>
                            <a:pt x="447106" y="377752"/>
                          </a:lnTo>
                          <a:lnTo>
                            <a:pt x="447764" y="377419"/>
                          </a:lnTo>
                          <a:lnTo>
                            <a:pt x="448467" y="377065"/>
                          </a:lnTo>
                          <a:lnTo>
                            <a:pt x="449170" y="376667"/>
                          </a:lnTo>
                          <a:lnTo>
                            <a:pt x="449819" y="376330"/>
                          </a:lnTo>
                          <a:lnTo>
                            <a:pt x="450577" y="375955"/>
                          </a:lnTo>
                          <a:lnTo>
                            <a:pt x="451226" y="375615"/>
                          </a:lnTo>
                          <a:lnTo>
                            <a:pt x="451929" y="375248"/>
                          </a:lnTo>
                          <a:lnTo>
                            <a:pt x="452632" y="374904"/>
                          </a:lnTo>
                          <a:lnTo>
                            <a:pt x="453336" y="374508"/>
                          </a:lnTo>
                          <a:lnTo>
                            <a:pt x="453993" y="374164"/>
                          </a:lnTo>
                          <a:lnTo>
                            <a:pt x="454743" y="373799"/>
                          </a:lnTo>
                          <a:lnTo>
                            <a:pt x="455400" y="373451"/>
                          </a:lnTo>
                          <a:lnTo>
                            <a:pt x="456103" y="373085"/>
                          </a:lnTo>
                          <a:lnTo>
                            <a:pt x="456806" y="372743"/>
                          </a:lnTo>
                          <a:lnTo>
                            <a:pt x="457510" y="372348"/>
                          </a:lnTo>
                          <a:lnTo>
                            <a:pt x="458159" y="372009"/>
                          </a:lnTo>
                          <a:lnTo>
                            <a:pt x="458917" y="371641"/>
                          </a:lnTo>
                          <a:lnTo>
                            <a:pt x="459565" y="371303"/>
                          </a:lnTo>
                          <a:lnTo>
                            <a:pt x="460269" y="370929"/>
                          </a:lnTo>
                          <a:lnTo>
                            <a:pt x="460972" y="370597"/>
                          </a:lnTo>
                          <a:lnTo>
                            <a:pt x="461676" y="370203"/>
                          </a:lnTo>
                          <a:lnTo>
                            <a:pt x="462333" y="369857"/>
                          </a:lnTo>
                          <a:lnTo>
                            <a:pt x="463082" y="369500"/>
                          </a:lnTo>
                          <a:lnTo>
                            <a:pt x="463740" y="369153"/>
                          </a:lnTo>
                          <a:lnTo>
                            <a:pt x="464443" y="368782"/>
                          </a:lnTo>
                          <a:lnTo>
                            <a:pt x="465146" y="368451"/>
                          </a:lnTo>
                          <a:lnTo>
                            <a:pt x="465850" y="368058"/>
                          </a:lnTo>
                          <a:lnTo>
                            <a:pt x="466553" y="367713"/>
                          </a:lnTo>
                          <a:lnTo>
                            <a:pt x="467156" y="367379"/>
                          </a:lnTo>
                          <a:lnTo>
                            <a:pt x="467905" y="367020"/>
                          </a:lnTo>
                          <a:lnTo>
                            <a:pt x="468609" y="366639"/>
                          </a:lnTo>
                          <a:lnTo>
                            <a:pt x="469266" y="366313"/>
                          </a:lnTo>
                          <a:lnTo>
                            <a:pt x="470015" y="365928"/>
                          </a:lnTo>
                          <a:lnTo>
                            <a:pt x="470719" y="365575"/>
                          </a:lnTo>
                          <a:lnTo>
                            <a:pt x="471322" y="365249"/>
                          </a:lnTo>
                          <a:lnTo>
                            <a:pt x="472080" y="364886"/>
                          </a:lnTo>
                          <a:lnTo>
                            <a:pt x="472783" y="364506"/>
                          </a:lnTo>
                          <a:lnTo>
                            <a:pt x="473432" y="364180"/>
                          </a:lnTo>
                          <a:lnTo>
                            <a:pt x="474190" y="363797"/>
                          </a:lnTo>
                          <a:lnTo>
                            <a:pt x="474838" y="363463"/>
                          </a:lnTo>
                          <a:lnTo>
                            <a:pt x="475542" y="363120"/>
                          </a:lnTo>
                          <a:lnTo>
                            <a:pt x="476245" y="362768"/>
                          </a:lnTo>
                          <a:lnTo>
                            <a:pt x="476949" y="362379"/>
                          </a:lnTo>
                          <a:lnTo>
                            <a:pt x="477606" y="362055"/>
                          </a:lnTo>
                          <a:lnTo>
                            <a:pt x="478355" y="361682"/>
                          </a:lnTo>
                          <a:lnTo>
                            <a:pt x="479013" y="361340"/>
                          </a:lnTo>
                          <a:lnTo>
                            <a:pt x="479716" y="360999"/>
                          </a:lnTo>
                          <a:lnTo>
                            <a:pt x="480420" y="360647"/>
                          </a:lnTo>
                          <a:lnTo>
                            <a:pt x="481123" y="360261"/>
                          </a:lnTo>
                          <a:lnTo>
                            <a:pt x="481772" y="359936"/>
                          </a:lnTo>
                          <a:lnTo>
                            <a:pt x="482429" y="359613"/>
                          </a:lnTo>
                          <a:lnTo>
                            <a:pt x="483179" y="359234"/>
                          </a:lnTo>
                          <a:lnTo>
                            <a:pt x="483882" y="358883"/>
                          </a:lnTo>
                          <a:lnTo>
                            <a:pt x="484586" y="358543"/>
                          </a:lnTo>
                          <a:lnTo>
                            <a:pt x="485289" y="358155"/>
                          </a:lnTo>
                          <a:lnTo>
                            <a:pt x="485946" y="357826"/>
                          </a:lnTo>
                          <a:lnTo>
                            <a:pt x="486595" y="357503"/>
                          </a:lnTo>
                          <a:lnTo>
                            <a:pt x="487353" y="357126"/>
                          </a:lnTo>
                          <a:lnTo>
                            <a:pt x="488056" y="356777"/>
                          </a:lnTo>
                          <a:lnTo>
                            <a:pt x="488760" y="356438"/>
                          </a:lnTo>
                          <a:lnTo>
                            <a:pt x="489463" y="356050"/>
                          </a:lnTo>
                          <a:lnTo>
                            <a:pt x="490112" y="355721"/>
                          </a:lnTo>
                          <a:lnTo>
                            <a:pt x="490770" y="355401"/>
                          </a:lnTo>
                          <a:lnTo>
                            <a:pt x="491519" y="355034"/>
                          </a:lnTo>
                          <a:lnTo>
                            <a:pt x="492222" y="354676"/>
                          </a:lnTo>
                          <a:lnTo>
                            <a:pt x="492926" y="354349"/>
                          </a:lnTo>
                          <a:lnTo>
                            <a:pt x="493629" y="353962"/>
                          </a:lnTo>
                          <a:lnTo>
                            <a:pt x="494287" y="353625"/>
                          </a:lnTo>
                          <a:lnTo>
                            <a:pt x="494936" y="353304"/>
                          </a:lnTo>
                          <a:lnTo>
                            <a:pt x="495693" y="352940"/>
                          </a:lnTo>
                          <a:lnTo>
                            <a:pt x="496397" y="352584"/>
                          </a:lnTo>
                          <a:lnTo>
                            <a:pt x="497100" y="352257"/>
                          </a:lnTo>
                          <a:lnTo>
                            <a:pt x="497749" y="351929"/>
                          </a:lnTo>
                          <a:lnTo>
                            <a:pt x="498453" y="351544"/>
                          </a:lnTo>
                          <a:lnTo>
                            <a:pt x="499110" y="351217"/>
                          </a:lnTo>
                          <a:lnTo>
                            <a:pt x="499860" y="350862"/>
                          </a:lnTo>
                          <a:lnTo>
                            <a:pt x="500563" y="350497"/>
                          </a:lnTo>
                          <a:lnTo>
                            <a:pt x="501220" y="350180"/>
                          </a:lnTo>
                          <a:lnTo>
                            <a:pt x="501924" y="349846"/>
                          </a:lnTo>
                          <a:lnTo>
                            <a:pt x="502627" y="349461"/>
                          </a:lnTo>
                          <a:lnTo>
                            <a:pt x="503276" y="349135"/>
                          </a:lnTo>
                          <a:lnTo>
                            <a:pt x="504034" y="348782"/>
                          </a:lnTo>
                          <a:lnTo>
                            <a:pt x="504738" y="348418"/>
                          </a:lnTo>
                          <a:lnTo>
                            <a:pt x="505386" y="348101"/>
                          </a:lnTo>
                          <a:lnTo>
                            <a:pt x="506090" y="347779"/>
                          </a:lnTo>
                          <a:lnTo>
                            <a:pt x="506793" y="347395"/>
                          </a:lnTo>
                          <a:lnTo>
                            <a:pt x="507451" y="347060"/>
                          </a:lnTo>
                          <a:lnTo>
                            <a:pt x="508200" y="346719"/>
                          </a:lnTo>
                          <a:lnTo>
                            <a:pt x="508903" y="346346"/>
                          </a:lnTo>
                          <a:lnTo>
                            <a:pt x="509561" y="346030"/>
                          </a:lnTo>
                          <a:lnTo>
                            <a:pt x="510265" y="345709"/>
                          </a:lnTo>
                          <a:lnTo>
                            <a:pt x="510968" y="345326"/>
                          </a:lnTo>
                          <a:lnTo>
                            <a:pt x="511617" y="345001"/>
                          </a:lnTo>
                          <a:lnTo>
                            <a:pt x="512375" y="344653"/>
                          </a:lnTo>
                          <a:lnTo>
                            <a:pt x="513024" y="344328"/>
                          </a:lnTo>
                          <a:lnTo>
                            <a:pt x="513727" y="343965"/>
                          </a:lnTo>
                          <a:lnTo>
                            <a:pt x="514385" y="343651"/>
                          </a:lnTo>
                          <a:lnTo>
                            <a:pt x="515134" y="343274"/>
                          </a:lnTo>
                          <a:lnTo>
                            <a:pt x="515837" y="342940"/>
                          </a:lnTo>
                          <a:lnTo>
                            <a:pt x="516541" y="342603"/>
                          </a:lnTo>
                          <a:lnTo>
                            <a:pt x="517198" y="342270"/>
                          </a:lnTo>
                          <a:lnTo>
                            <a:pt x="517902" y="341908"/>
                          </a:lnTo>
                          <a:lnTo>
                            <a:pt x="518551" y="341593"/>
                          </a:lnTo>
                          <a:lnTo>
                            <a:pt x="519309" y="341219"/>
                          </a:lnTo>
                          <a:lnTo>
                            <a:pt x="520012" y="340887"/>
                          </a:lnTo>
                          <a:lnTo>
                            <a:pt x="520615" y="340565"/>
                          </a:lnTo>
                          <a:lnTo>
                            <a:pt x="521365" y="340228"/>
                          </a:lnTo>
                          <a:lnTo>
                            <a:pt x="522068" y="339857"/>
                          </a:lnTo>
                          <a:lnTo>
                            <a:pt x="522726" y="339544"/>
                          </a:lnTo>
                          <a:lnTo>
                            <a:pt x="523475" y="339180"/>
                          </a:lnTo>
                          <a:lnTo>
                            <a:pt x="524178" y="338839"/>
                          </a:lnTo>
                          <a:lnTo>
                            <a:pt x="524836" y="338528"/>
                          </a:lnTo>
                          <a:lnTo>
                            <a:pt x="525539" y="338184"/>
                          </a:lnTo>
                          <a:lnTo>
                            <a:pt x="526243" y="337813"/>
                          </a:lnTo>
                          <a:lnTo>
                            <a:pt x="526892" y="337501"/>
                          </a:lnTo>
                          <a:lnTo>
                            <a:pt x="527650" y="337139"/>
                          </a:lnTo>
                          <a:lnTo>
                            <a:pt x="528299" y="336818"/>
                          </a:lnTo>
                          <a:lnTo>
                            <a:pt x="529002" y="336487"/>
                          </a:lnTo>
                          <a:lnTo>
                            <a:pt x="529706" y="336155"/>
                          </a:lnTo>
                          <a:lnTo>
                            <a:pt x="530409" y="335776"/>
                          </a:lnTo>
                          <a:lnTo>
                            <a:pt x="531067" y="335466"/>
                          </a:lnTo>
                          <a:lnTo>
                            <a:pt x="531716" y="335155"/>
                          </a:lnTo>
                          <a:lnTo>
                            <a:pt x="532473" y="334785"/>
                          </a:lnTo>
                          <a:lnTo>
                            <a:pt x="533177" y="334456"/>
                          </a:lnTo>
                          <a:lnTo>
                            <a:pt x="533880" y="334124"/>
                          </a:lnTo>
                          <a:lnTo>
                            <a:pt x="534584" y="333746"/>
                          </a:lnTo>
                          <a:lnTo>
                            <a:pt x="535233" y="333435"/>
                          </a:lnTo>
                          <a:lnTo>
                            <a:pt x="535890" y="333127"/>
                          </a:lnTo>
                          <a:lnTo>
                            <a:pt x="536640" y="332768"/>
                          </a:lnTo>
                          <a:lnTo>
                            <a:pt x="537343" y="332428"/>
                          </a:lnTo>
                          <a:lnTo>
                            <a:pt x="538047" y="332109"/>
                          </a:lnTo>
                          <a:lnTo>
                            <a:pt x="538750" y="331732"/>
                          </a:lnTo>
                          <a:lnTo>
                            <a:pt x="539408" y="331413"/>
                          </a:lnTo>
                          <a:lnTo>
                            <a:pt x="540057" y="331104"/>
                          </a:lnTo>
                          <a:lnTo>
                            <a:pt x="540815" y="330748"/>
                          </a:lnTo>
                          <a:lnTo>
                            <a:pt x="541518" y="330410"/>
                          </a:lnTo>
                          <a:lnTo>
                            <a:pt x="542222" y="330092"/>
                          </a:lnTo>
                          <a:lnTo>
                            <a:pt x="542871" y="329775"/>
                          </a:lnTo>
                          <a:lnTo>
                            <a:pt x="543574" y="329399"/>
                          </a:lnTo>
                          <a:lnTo>
                            <a:pt x="544232" y="329090"/>
                          </a:lnTo>
                          <a:lnTo>
                            <a:pt x="544981" y="328744"/>
                          </a:lnTo>
                          <a:lnTo>
                            <a:pt x="545685" y="328396"/>
                          </a:lnTo>
                          <a:lnTo>
                            <a:pt x="546388" y="328091"/>
                          </a:lnTo>
                          <a:lnTo>
                            <a:pt x="547046" y="327765"/>
                          </a:lnTo>
                          <a:lnTo>
                            <a:pt x="547749" y="327390"/>
                          </a:lnTo>
                          <a:lnTo>
                            <a:pt x="548398" y="327080"/>
                          </a:lnTo>
                          <a:lnTo>
                            <a:pt x="549156" y="326738"/>
                          </a:lnTo>
                          <a:lnTo>
                            <a:pt x="549860" y="326391"/>
                          </a:lnTo>
                          <a:lnTo>
                            <a:pt x="550509" y="326085"/>
                          </a:lnTo>
                          <a:lnTo>
                            <a:pt x="551212" y="325771"/>
                          </a:lnTo>
                          <a:lnTo>
                            <a:pt x="551916" y="325397"/>
                          </a:lnTo>
                          <a:lnTo>
                            <a:pt x="552573" y="325079"/>
                          </a:lnTo>
                          <a:lnTo>
                            <a:pt x="553323" y="324748"/>
                          </a:lnTo>
                          <a:lnTo>
                            <a:pt x="554026" y="324390"/>
                          </a:lnTo>
                          <a:lnTo>
                            <a:pt x="554684" y="324088"/>
                          </a:lnTo>
                          <a:lnTo>
                            <a:pt x="555387" y="323775"/>
                          </a:lnTo>
                          <a:lnTo>
                            <a:pt x="556091" y="323402"/>
                          </a:lnTo>
                          <a:lnTo>
                            <a:pt x="556740" y="323088"/>
                          </a:lnTo>
                          <a:lnTo>
                            <a:pt x="557498" y="322754"/>
                          </a:lnTo>
                          <a:lnTo>
                            <a:pt x="558147" y="322441"/>
                          </a:lnTo>
                          <a:lnTo>
                            <a:pt x="558850" y="322094"/>
                          </a:lnTo>
                          <a:lnTo>
                            <a:pt x="559508" y="321793"/>
                          </a:lnTo>
                          <a:lnTo>
                            <a:pt x="560257" y="321422"/>
                          </a:lnTo>
                          <a:lnTo>
                            <a:pt x="560915" y="321100"/>
                          </a:lnTo>
                          <a:lnTo>
                            <a:pt x="561664" y="320777"/>
                          </a:lnTo>
                          <a:lnTo>
                            <a:pt x="562322" y="320455"/>
                          </a:lnTo>
                          <a:lnTo>
                            <a:pt x="563025" y="320110"/>
                          </a:lnTo>
                          <a:lnTo>
                            <a:pt x="563674" y="319807"/>
                          </a:lnTo>
                          <a:lnTo>
                            <a:pt x="564433" y="319439"/>
                          </a:lnTo>
                          <a:lnTo>
                            <a:pt x="565136" y="319126"/>
                          </a:lnTo>
                          <a:lnTo>
                            <a:pt x="565739" y="318811"/>
                          </a:lnTo>
                          <a:lnTo>
                            <a:pt x="566489" y="318485"/>
                          </a:lnTo>
                          <a:lnTo>
                            <a:pt x="567192" y="318129"/>
                          </a:lnTo>
                          <a:lnTo>
                            <a:pt x="567850" y="317830"/>
                          </a:lnTo>
                          <a:lnTo>
                            <a:pt x="568599" y="317473"/>
                          </a:lnTo>
                          <a:lnTo>
                            <a:pt x="569303" y="317149"/>
                          </a:lnTo>
                          <a:lnTo>
                            <a:pt x="569906" y="316842"/>
                          </a:lnTo>
                          <a:lnTo>
                            <a:pt x="570664" y="316512"/>
                          </a:lnTo>
                          <a:lnTo>
                            <a:pt x="571367" y="316158"/>
                          </a:lnTo>
                          <a:lnTo>
                            <a:pt x="572016" y="315857"/>
                          </a:lnTo>
                          <a:lnTo>
                            <a:pt x="572774" y="315503"/>
                          </a:lnTo>
                          <a:lnTo>
                            <a:pt x="573423" y="315193"/>
                          </a:lnTo>
                          <a:lnTo>
                            <a:pt x="574081" y="314874"/>
                          </a:lnTo>
                          <a:lnTo>
                            <a:pt x="574831" y="314555"/>
                          </a:lnTo>
                          <a:lnTo>
                            <a:pt x="575534" y="314190"/>
                          </a:lnTo>
                          <a:lnTo>
                            <a:pt x="576192" y="313893"/>
                          </a:lnTo>
                          <a:lnTo>
                            <a:pt x="576941" y="313550"/>
                          </a:lnTo>
                          <a:lnTo>
                            <a:pt x="577599" y="313231"/>
                          </a:lnTo>
                          <a:lnTo>
                            <a:pt x="578302" y="312920"/>
                          </a:lnTo>
                          <a:lnTo>
                            <a:pt x="579006" y="312596"/>
                          </a:lnTo>
                          <a:lnTo>
                            <a:pt x="579709" y="312231"/>
                          </a:lnTo>
                          <a:lnTo>
                            <a:pt x="580358" y="311932"/>
                          </a:lnTo>
                          <a:lnTo>
                            <a:pt x="581016" y="311637"/>
                          </a:lnTo>
                          <a:lnTo>
                            <a:pt x="581766" y="311285"/>
                          </a:lnTo>
                          <a:lnTo>
                            <a:pt x="582469" y="310963"/>
                          </a:lnTo>
                          <a:lnTo>
                            <a:pt x="583173" y="310652"/>
                          </a:lnTo>
                          <a:lnTo>
                            <a:pt x="583876" y="310284"/>
                          </a:lnTo>
                          <a:lnTo>
                            <a:pt x="584534" y="309981"/>
                          </a:lnTo>
                          <a:lnTo>
                            <a:pt x="585183" y="309683"/>
                          </a:lnTo>
                          <a:lnTo>
                            <a:pt x="585941" y="309336"/>
                          </a:lnTo>
                          <a:lnTo>
                            <a:pt x="586644" y="309015"/>
                          </a:lnTo>
                          <a:lnTo>
                            <a:pt x="587348" y="308705"/>
                          </a:lnTo>
                          <a:lnTo>
                            <a:pt x="588051" y="308337"/>
                          </a:lnTo>
                          <a:lnTo>
                            <a:pt x="588700" y="308033"/>
                          </a:lnTo>
                          <a:lnTo>
                            <a:pt x="589358" y="307739"/>
                          </a:lnTo>
                          <a:lnTo>
                            <a:pt x="590108" y="307402"/>
                          </a:lnTo>
                          <a:lnTo>
                            <a:pt x="590811" y="307070"/>
                          </a:lnTo>
                          <a:lnTo>
                            <a:pt x="591515" y="306773"/>
                          </a:lnTo>
                          <a:lnTo>
                            <a:pt x="592172" y="306459"/>
                          </a:lnTo>
                          <a:lnTo>
                            <a:pt x="592876" y="306095"/>
                          </a:lnTo>
                          <a:lnTo>
                            <a:pt x="593525" y="305799"/>
                          </a:lnTo>
                          <a:lnTo>
                            <a:pt x="594283" y="305465"/>
                          </a:lnTo>
                          <a:lnTo>
                            <a:pt x="594987" y="305135"/>
                          </a:lnTo>
                          <a:lnTo>
                            <a:pt x="595636" y="304840"/>
                          </a:lnTo>
                          <a:lnTo>
                            <a:pt x="596339" y="304535"/>
                          </a:lnTo>
                          <a:lnTo>
                            <a:pt x="597043" y="304170"/>
                          </a:lnTo>
                          <a:lnTo>
                            <a:pt x="597700" y="303867"/>
                          </a:lnTo>
                          <a:lnTo>
                            <a:pt x="598450" y="303544"/>
                          </a:lnTo>
                          <a:lnTo>
                            <a:pt x="599154" y="303203"/>
                          </a:lnTo>
                          <a:lnTo>
                            <a:pt x="599811" y="302912"/>
                          </a:lnTo>
                          <a:lnTo>
                            <a:pt x="600515" y="302607"/>
                          </a:lnTo>
                          <a:lnTo>
                            <a:pt x="601218" y="302243"/>
                          </a:lnTo>
                          <a:lnTo>
                            <a:pt x="601867" y="301939"/>
                          </a:lnTo>
                          <a:lnTo>
                            <a:pt x="602625" y="301620"/>
                          </a:lnTo>
                          <a:lnTo>
                            <a:pt x="603274" y="301318"/>
                          </a:lnTo>
                          <a:lnTo>
                            <a:pt x="603978" y="300987"/>
                          </a:lnTo>
                          <a:lnTo>
                            <a:pt x="604682" y="300696"/>
                          </a:lnTo>
                          <a:lnTo>
                            <a:pt x="605385" y="300333"/>
                          </a:lnTo>
                          <a:lnTo>
                            <a:pt x="606043" y="300021"/>
                          </a:lnTo>
                          <a:lnTo>
                            <a:pt x="606792" y="299712"/>
                          </a:lnTo>
                          <a:lnTo>
                            <a:pt x="607450" y="299401"/>
                          </a:lnTo>
                          <a:lnTo>
                            <a:pt x="608154" y="299071"/>
                          </a:lnTo>
                          <a:lnTo>
                            <a:pt x="608803" y="298779"/>
                          </a:lnTo>
                          <a:lnTo>
                            <a:pt x="609561" y="298419"/>
                          </a:lnTo>
                          <a:lnTo>
                            <a:pt x="610210" y="298118"/>
                          </a:lnTo>
                          <a:lnTo>
                            <a:pt x="610867" y="297816"/>
                          </a:lnTo>
                          <a:lnTo>
                            <a:pt x="611617" y="297500"/>
                          </a:lnTo>
                          <a:lnTo>
                            <a:pt x="612321" y="297159"/>
                          </a:lnTo>
                          <a:lnTo>
                            <a:pt x="612978" y="296871"/>
                          </a:lnTo>
                          <a:lnTo>
                            <a:pt x="613728" y="296521"/>
                          </a:lnTo>
                          <a:lnTo>
                            <a:pt x="614385" y="296211"/>
                          </a:lnTo>
                          <a:lnTo>
                            <a:pt x="615035" y="295911"/>
                          </a:lnTo>
                          <a:lnTo>
                            <a:pt x="615793" y="295596"/>
                          </a:lnTo>
                          <a:lnTo>
                            <a:pt x="616496" y="295256"/>
                          </a:lnTo>
                          <a:lnTo>
                            <a:pt x="617145" y="294966"/>
                          </a:lnTo>
                          <a:lnTo>
                            <a:pt x="617903" y="294620"/>
                          </a:lnTo>
                          <a:lnTo>
                            <a:pt x="618553" y="294321"/>
                          </a:lnTo>
                          <a:lnTo>
                            <a:pt x="619210" y="294012"/>
                          </a:lnTo>
                          <a:lnTo>
                            <a:pt x="619960" y="293707"/>
                          </a:lnTo>
                          <a:lnTo>
                            <a:pt x="620664" y="293356"/>
                          </a:lnTo>
                          <a:lnTo>
                            <a:pt x="621321" y="293070"/>
                          </a:lnTo>
                          <a:lnTo>
                            <a:pt x="622071" y="292734"/>
                          </a:lnTo>
                          <a:lnTo>
                            <a:pt x="622728" y="292426"/>
                          </a:lnTo>
                          <a:lnTo>
                            <a:pt x="623377" y="292128"/>
                          </a:lnTo>
                          <a:lnTo>
                            <a:pt x="624135" y="291815"/>
                          </a:lnTo>
                          <a:lnTo>
                            <a:pt x="624839" y="291465"/>
                          </a:lnTo>
                          <a:lnTo>
                            <a:pt x="625488" y="291177"/>
                          </a:lnTo>
                          <a:lnTo>
                            <a:pt x="626146" y="290892"/>
                          </a:lnTo>
                          <a:lnTo>
                            <a:pt x="626895" y="290548"/>
                          </a:lnTo>
                          <a:lnTo>
                            <a:pt x="627553" y="290241"/>
                          </a:lnTo>
                          <a:lnTo>
                            <a:pt x="628303" y="289939"/>
                          </a:lnTo>
                          <a:lnTo>
                            <a:pt x="629006" y="289580"/>
                          </a:lnTo>
                          <a:lnTo>
                            <a:pt x="629664" y="289293"/>
                          </a:lnTo>
                          <a:lnTo>
                            <a:pt x="630313" y="289006"/>
                          </a:lnTo>
                          <a:lnTo>
                            <a:pt x="631071" y="288666"/>
                          </a:lnTo>
                          <a:lnTo>
                            <a:pt x="631775" y="288362"/>
                          </a:lnTo>
                          <a:lnTo>
                            <a:pt x="632478" y="288060"/>
                          </a:lnTo>
                          <a:lnTo>
                            <a:pt x="633127" y="287764"/>
                          </a:lnTo>
                          <a:lnTo>
                            <a:pt x="633831" y="287412"/>
                          </a:lnTo>
                          <a:lnTo>
                            <a:pt x="634489" y="287130"/>
                          </a:lnTo>
                          <a:lnTo>
                            <a:pt x="635238" y="286801"/>
                          </a:lnTo>
                          <a:lnTo>
                            <a:pt x="635942" y="286485"/>
                          </a:lnTo>
                          <a:lnTo>
                            <a:pt x="636646" y="286196"/>
                          </a:lnTo>
                          <a:lnTo>
                            <a:pt x="637303" y="285891"/>
                          </a:lnTo>
                          <a:lnTo>
                            <a:pt x="638007" y="285541"/>
                          </a:lnTo>
                          <a:lnTo>
                            <a:pt x="638656" y="285256"/>
                          </a:lnTo>
                          <a:lnTo>
                            <a:pt x="639414" y="284931"/>
                          </a:lnTo>
                          <a:lnTo>
                            <a:pt x="640118" y="284616"/>
                          </a:lnTo>
                          <a:lnTo>
                            <a:pt x="640767" y="284332"/>
                          </a:lnTo>
                          <a:lnTo>
                            <a:pt x="641471" y="284035"/>
                          </a:lnTo>
                          <a:lnTo>
                            <a:pt x="642174" y="283678"/>
                          </a:lnTo>
                          <a:lnTo>
                            <a:pt x="642832" y="283391"/>
                          </a:lnTo>
                          <a:lnTo>
                            <a:pt x="643582" y="283077"/>
                          </a:lnTo>
                          <a:lnTo>
                            <a:pt x="644285" y="282750"/>
                          </a:lnTo>
                          <a:lnTo>
                            <a:pt x="644943" y="282470"/>
                          </a:lnTo>
                          <a:lnTo>
                            <a:pt x="645646" y="282174"/>
                          </a:lnTo>
                          <a:lnTo>
                            <a:pt x="646350" y="281818"/>
                          </a:lnTo>
                          <a:lnTo>
                            <a:pt x="646999" y="281530"/>
                          </a:lnTo>
                          <a:lnTo>
                            <a:pt x="647757" y="281220"/>
                          </a:lnTo>
                          <a:lnTo>
                            <a:pt x="648407" y="280927"/>
                          </a:lnTo>
                          <a:lnTo>
                            <a:pt x="649110" y="280611"/>
                          </a:lnTo>
                          <a:lnTo>
                            <a:pt x="649814" y="280329"/>
                          </a:lnTo>
                          <a:lnTo>
                            <a:pt x="650518" y="279975"/>
                          </a:lnTo>
                          <a:lnTo>
                            <a:pt x="651175" y="279676"/>
                          </a:lnTo>
                          <a:lnTo>
                            <a:pt x="651925" y="279378"/>
                          </a:lnTo>
                          <a:lnTo>
                            <a:pt x="652582" y="279077"/>
                          </a:lnTo>
                          <a:lnTo>
                            <a:pt x="653286" y="278762"/>
                          </a:lnTo>
                          <a:lnTo>
                            <a:pt x="653935" y="278480"/>
                          </a:lnTo>
                          <a:lnTo>
                            <a:pt x="654694" y="278127"/>
                          </a:lnTo>
                          <a:lnTo>
                            <a:pt x="655343" y="277835"/>
                          </a:lnTo>
                          <a:lnTo>
                            <a:pt x="656000" y="277549"/>
                          </a:lnTo>
                          <a:lnTo>
                            <a:pt x="656750" y="277241"/>
                          </a:lnTo>
                          <a:lnTo>
                            <a:pt x="657454" y="276915"/>
                          </a:lnTo>
                          <a:lnTo>
                            <a:pt x="658111" y="276637"/>
                          </a:lnTo>
                          <a:lnTo>
                            <a:pt x="658861" y="276294"/>
                          </a:lnTo>
                          <a:lnTo>
                            <a:pt x="659518" y="275994"/>
                          </a:lnTo>
                          <a:lnTo>
                            <a:pt x="660168" y="275705"/>
                          </a:lnTo>
                          <a:lnTo>
                            <a:pt x="660926" y="275402"/>
                          </a:lnTo>
                          <a:lnTo>
                            <a:pt x="661630" y="275076"/>
                          </a:lnTo>
                          <a:lnTo>
                            <a:pt x="662279" y="274797"/>
                          </a:lnTo>
                          <a:lnTo>
                            <a:pt x="662936" y="274521"/>
                          </a:lnTo>
                          <a:lnTo>
                            <a:pt x="663686" y="274169"/>
                          </a:lnTo>
                          <a:lnTo>
                            <a:pt x="664344" y="273871"/>
                          </a:lnTo>
                          <a:lnTo>
                            <a:pt x="665093" y="273579"/>
                          </a:lnTo>
                          <a:lnTo>
                            <a:pt x="665797" y="273240"/>
                          </a:lnTo>
                          <a:lnTo>
                            <a:pt x="666455" y="272966"/>
                          </a:lnTo>
                          <a:lnTo>
                            <a:pt x="667104" y="272687"/>
                          </a:lnTo>
                          <a:lnTo>
                            <a:pt x="667862" y="272340"/>
                          </a:lnTo>
                          <a:lnTo>
                            <a:pt x="668511" y="272051"/>
                          </a:lnTo>
                          <a:lnTo>
                            <a:pt x="669269" y="271752"/>
                          </a:lnTo>
                          <a:lnTo>
                            <a:pt x="669973" y="271414"/>
                          </a:lnTo>
                          <a:lnTo>
                            <a:pt x="670622" y="271136"/>
                          </a:lnTo>
                          <a:lnTo>
                            <a:pt x="671280" y="270863"/>
                          </a:lnTo>
                          <a:lnTo>
                            <a:pt x="672030" y="270526"/>
                          </a:lnTo>
                          <a:lnTo>
                            <a:pt x="672687" y="270228"/>
                          </a:lnTo>
                          <a:lnTo>
                            <a:pt x="673437" y="269940"/>
                          </a:lnTo>
                          <a:lnTo>
                            <a:pt x="674141" y="269590"/>
                          </a:lnTo>
                          <a:lnTo>
                            <a:pt x="674798" y="269317"/>
                          </a:lnTo>
                          <a:lnTo>
                            <a:pt x="675448" y="269040"/>
                          </a:lnTo>
                          <a:lnTo>
                            <a:pt x="676206" y="268708"/>
                          </a:lnTo>
                          <a:lnTo>
                            <a:pt x="676910" y="268419"/>
                          </a:lnTo>
                          <a:lnTo>
                            <a:pt x="677613" y="268125"/>
                          </a:lnTo>
                          <a:lnTo>
                            <a:pt x="677760" y="268071"/>
                          </a:lnTo>
                          <a:lnTo>
                            <a:pt x="678263" y="267838"/>
                          </a:lnTo>
                          <a:lnTo>
                            <a:pt x="678966" y="267499"/>
                          </a:lnTo>
                          <a:lnTo>
                            <a:pt x="679624" y="267228"/>
                          </a:lnTo>
                          <a:lnTo>
                            <a:pt x="680374" y="266906"/>
                          </a:lnTo>
                          <a:lnTo>
                            <a:pt x="681077" y="266604"/>
                          </a:lnTo>
                          <a:lnTo>
                            <a:pt x="681681" y="266325"/>
                          </a:lnTo>
                          <a:lnTo>
                            <a:pt x="682439" y="266029"/>
                          </a:lnTo>
                          <a:lnTo>
                            <a:pt x="683142" y="265691"/>
                          </a:lnTo>
                          <a:lnTo>
                            <a:pt x="683792" y="265417"/>
                          </a:lnTo>
                          <a:lnTo>
                            <a:pt x="684550" y="265100"/>
                          </a:lnTo>
                          <a:lnTo>
                            <a:pt x="685199" y="264815"/>
                          </a:lnTo>
                          <a:lnTo>
                            <a:pt x="685857" y="264520"/>
                          </a:lnTo>
                          <a:lnTo>
                            <a:pt x="686506" y="264235"/>
                          </a:lnTo>
                          <a:lnTo>
                            <a:pt x="686661" y="264173"/>
                          </a:lnTo>
                          <a:lnTo>
                            <a:pt x="687310" y="263888"/>
                          </a:lnTo>
                          <a:lnTo>
                            <a:pt x="687968" y="263615"/>
                          </a:lnTo>
                          <a:lnTo>
                            <a:pt x="688718" y="263310"/>
                          </a:lnTo>
                          <a:lnTo>
                            <a:pt x="689375" y="263016"/>
                          </a:lnTo>
                          <a:lnTo>
                            <a:pt x="690079" y="262727"/>
                          </a:lnTo>
                          <a:lnTo>
                            <a:pt x="690682" y="262438"/>
                          </a:lnTo>
                          <a:lnTo>
                            <a:pt x="690829" y="262385"/>
                          </a:lnTo>
                          <a:lnTo>
                            <a:pt x="691486" y="262091"/>
                          </a:lnTo>
                          <a:lnTo>
                            <a:pt x="692136" y="261816"/>
                          </a:lnTo>
                          <a:lnTo>
                            <a:pt x="692793" y="261547"/>
                          </a:lnTo>
                          <a:lnTo>
                            <a:pt x="693543" y="261231"/>
                          </a:lnTo>
                          <a:lnTo>
                            <a:pt x="694247" y="260930"/>
                          </a:lnTo>
                          <a:lnTo>
                            <a:pt x="694850" y="260655"/>
                          </a:lnTo>
                          <a:lnTo>
                            <a:pt x="695005" y="260593"/>
                          </a:lnTo>
                          <a:lnTo>
                            <a:pt x="695654" y="260310"/>
                          </a:lnTo>
                          <a:lnTo>
                            <a:pt x="696312" y="260025"/>
                          </a:lnTo>
                          <a:lnTo>
                            <a:pt x="696961" y="259753"/>
                          </a:lnTo>
                          <a:lnTo>
                            <a:pt x="697719" y="259444"/>
                          </a:lnTo>
                          <a:lnTo>
                            <a:pt x="698423" y="259143"/>
                          </a:lnTo>
                          <a:lnTo>
                            <a:pt x="699026" y="258869"/>
                          </a:lnTo>
                          <a:lnTo>
                            <a:pt x="699173" y="258817"/>
                          </a:lnTo>
                          <a:lnTo>
                            <a:pt x="699830" y="258525"/>
                          </a:lnTo>
                          <a:lnTo>
                            <a:pt x="700480" y="258243"/>
                          </a:lnTo>
                          <a:lnTo>
                            <a:pt x="701137" y="257970"/>
                          </a:lnTo>
                          <a:lnTo>
                            <a:pt x="701887" y="257671"/>
                          </a:lnTo>
                          <a:lnTo>
                            <a:pt x="702591" y="257358"/>
                          </a:lnTo>
                          <a:lnTo>
                            <a:pt x="703249" y="257091"/>
                          </a:lnTo>
                          <a:lnTo>
                            <a:pt x="703450" y="257038"/>
                          </a:lnTo>
                          <a:lnTo>
                            <a:pt x="703852" y="256807"/>
                          </a:lnTo>
                          <a:lnTo>
                            <a:pt x="703998" y="256755"/>
                          </a:lnTo>
                          <a:lnTo>
                            <a:pt x="704656" y="256464"/>
                          </a:lnTo>
                          <a:lnTo>
                            <a:pt x="705305" y="256188"/>
                          </a:lnTo>
                          <a:lnTo>
                            <a:pt x="706063" y="255894"/>
                          </a:lnTo>
                          <a:lnTo>
                            <a:pt x="706767" y="255582"/>
                          </a:lnTo>
                          <a:lnTo>
                            <a:pt x="707416" y="255312"/>
                          </a:lnTo>
                          <a:lnTo>
                            <a:pt x="708020" y="255043"/>
                          </a:lnTo>
                          <a:lnTo>
                            <a:pt x="708175" y="254981"/>
                          </a:lnTo>
                          <a:lnTo>
                            <a:pt x="708824" y="254701"/>
                          </a:lnTo>
                          <a:lnTo>
                            <a:pt x="709482" y="254416"/>
                          </a:lnTo>
                          <a:lnTo>
                            <a:pt x="710232" y="254133"/>
                          </a:lnTo>
                          <a:lnTo>
                            <a:pt x="710935" y="253808"/>
                          </a:lnTo>
                          <a:lnTo>
                            <a:pt x="711593" y="253543"/>
                          </a:lnTo>
                          <a:lnTo>
                            <a:pt x="712242" y="253274"/>
                          </a:lnTo>
                          <a:lnTo>
                            <a:pt x="712443" y="253225"/>
                          </a:lnTo>
                          <a:lnTo>
                            <a:pt x="713000" y="252934"/>
                          </a:lnTo>
                          <a:lnTo>
                            <a:pt x="713650" y="252654"/>
                          </a:lnTo>
                          <a:lnTo>
                            <a:pt x="714408" y="252368"/>
                          </a:lnTo>
                          <a:lnTo>
                            <a:pt x="715057" y="252089"/>
                          </a:lnTo>
                          <a:lnTo>
                            <a:pt x="715761" y="251775"/>
                          </a:lnTo>
                          <a:lnTo>
                            <a:pt x="716419" y="251511"/>
                          </a:lnTo>
                          <a:lnTo>
                            <a:pt x="716620" y="251463"/>
                          </a:lnTo>
                          <a:lnTo>
                            <a:pt x="717168" y="251181"/>
                          </a:lnTo>
                          <a:lnTo>
                            <a:pt x="717826" y="250893"/>
                          </a:lnTo>
                          <a:lnTo>
                            <a:pt x="718475" y="250617"/>
                          </a:lnTo>
                          <a:lnTo>
                            <a:pt x="718630" y="250553"/>
                          </a:lnTo>
                          <a:lnTo>
                            <a:pt x="719234" y="250329"/>
                          </a:lnTo>
                          <a:lnTo>
                            <a:pt x="719937" y="250017"/>
                          </a:lnTo>
                          <a:lnTo>
                            <a:pt x="720587" y="249750"/>
                          </a:lnTo>
                          <a:lnTo>
                            <a:pt x="721345" y="249425"/>
                          </a:lnTo>
                          <a:lnTo>
                            <a:pt x="721994" y="249147"/>
                          </a:lnTo>
                          <a:lnTo>
                            <a:pt x="722652" y="248862"/>
                          </a:lnTo>
                          <a:lnTo>
                            <a:pt x="723402" y="248586"/>
                          </a:lnTo>
                          <a:lnTo>
                            <a:pt x="724105" y="248260"/>
                          </a:lnTo>
                          <a:lnTo>
                            <a:pt x="724763" y="247998"/>
                          </a:lnTo>
                          <a:lnTo>
                            <a:pt x="725513" y="247684"/>
                          </a:lnTo>
                          <a:lnTo>
                            <a:pt x="726171" y="247397"/>
                          </a:lnTo>
                          <a:lnTo>
                            <a:pt x="726820" y="247121"/>
                          </a:lnTo>
                          <a:lnTo>
                            <a:pt x="727578" y="246838"/>
                          </a:lnTo>
                          <a:lnTo>
                            <a:pt x="728282" y="246512"/>
                          </a:lnTo>
                          <a:lnTo>
                            <a:pt x="728931" y="246247"/>
                          </a:lnTo>
                          <a:lnTo>
                            <a:pt x="729589" y="245987"/>
                          </a:lnTo>
                          <a:lnTo>
                            <a:pt x="729790" y="245940"/>
                          </a:lnTo>
                          <a:lnTo>
                            <a:pt x="730339" y="245663"/>
                          </a:lnTo>
                          <a:lnTo>
                            <a:pt x="730996" y="245377"/>
                          </a:lnTo>
                          <a:lnTo>
                            <a:pt x="731646" y="245101"/>
                          </a:lnTo>
                          <a:lnTo>
                            <a:pt x="731801" y="245041"/>
                          </a:lnTo>
                          <a:lnTo>
                            <a:pt x="732450" y="244766"/>
                          </a:lnTo>
                          <a:lnTo>
                            <a:pt x="733108" y="244506"/>
                          </a:lnTo>
                          <a:lnTo>
                            <a:pt x="733757" y="244243"/>
                          </a:lnTo>
                          <a:lnTo>
                            <a:pt x="734515" y="243924"/>
                          </a:lnTo>
                          <a:lnTo>
                            <a:pt x="735165" y="243649"/>
                          </a:lnTo>
                          <a:lnTo>
                            <a:pt x="735822" y="243364"/>
                          </a:lnTo>
                          <a:lnTo>
                            <a:pt x="735969" y="243314"/>
                          </a:lnTo>
                          <a:lnTo>
                            <a:pt x="736627" y="243030"/>
                          </a:lnTo>
                          <a:lnTo>
                            <a:pt x="737276" y="242767"/>
                          </a:lnTo>
                          <a:lnTo>
                            <a:pt x="737934" y="242508"/>
                          </a:lnTo>
                          <a:lnTo>
                            <a:pt x="738684" y="242200"/>
                          </a:lnTo>
                          <a:lnTo>
                            <a:pt x="739387" y="241913"/>
                          </a:lnTo>
                          <a:lnTo>
                            <a:pt x="739991" y="241642"/>
                          </a:lnTo>
                          <a:lnTo>
                            <a:pt x="740146" y="241583"/>
                          </a:lnTo>
                          <a:lnTo>
                            <a:pt x="740749" y="241363"/>
                          </a:lnTo>
                          <a:lnTo>
                            <a:pt x="741453" y="241036"/>
                          </a:lnTo>
                          <a:lnTo>
                            <a:pt x="742102" y="240774"/>
                          </a:lnTo>
                          <a:lnTo>
                            <a:pt x="742860" y="240473"/>
                          </a:lnTo>
                          <a:lnTo>
                            <a:pt x="743564" y="240186"/>
                          </a:lnTo>
                          <a:lnTo>
                            <a:pt x="744167" y="239916"/>
                          </a:lnTo>
                          <a:lnTo>
                            <a:pt x="744817" y="239643"/>
                          </a:lnTo>
                          <a:lnTo>
                            <a:pt x="744972" y="239583"/>
                          </a:lnTo>
                          <a:lnTo>
                            <a:pt x="745621" y="239310"/>
                          </a:lnTo>
                          <a:lnTo>
                            <a:pt x="746279" y="239051"/>
                          </a:lnTo>
                          <a:lnTo>
                            <a:pt x="747029" y="238760"/>
                          </a:lnTo>
                          <a:lnTo>
                            <a:pt x="747732" y="238459"/>
                          </a:lnTo>
                          <a:lnTo>
                            <a:pt x="748390" y="238203"/>
                          </a:lnTo>
                          <a:lnTo>
                            <a:pt x="748993" y="237922"/>
                          </a:lnTo>
                          <a:lnTo>
                            <a:pt x="749140" y="237873"/>
                          </a:lnTo>
                          <a:lnTo>
                            <a:pt x="749798" y="237591"/>
                          </a:lnTo>
                          <a:lnTo>
                            <a:pt x="750447" y="237328"/>
                          </a:lnTo>
                          <a:lnTo>
                            <a:pt x="751205" y="237043"/>
                          </a:lnTo>
                          <a:lnTo>
                            <a:pt x="751854" y="236771"/>
                          </a:lnTo>
                          <a:lnTo>
                            <a:pt x="752558" y="236483"/>
                          </a:lnTo>
                          <a:lnTo>
                            <a:pt x="753162" y="236218"/>
                          </a:lnTo>
                          <a:lnTo>
                            <a:pt x="753317" y="236159"/>
                          </a:lnTo>
                          <a:lnTo>
                            <a:pt x="753966" y="235888"/>
                          </a:lnTo>
                          <a:lnTo>
                            <a:pt x="754624" y="235615"/>
                          </a:lnTo>
                          <a:lnTo>
                            <a:pt x="755273" y="235355"/>
                          </a:lnTo>
                          <a:lnTo>
                            <a:pt x="756031" y="235060"/>
                          </a:lnTo>
                          <a:lnTo>
                            <a:pt x="756735" y="234773"/>
                          </a:lnTo>
                          <a:lnTo>
                            <a:pt x="757338" y="234509"/>
                          </a:lnTo>
                          <a:lnTo>
                            <a:pt x="757485" y="234460"/>
                          </a:lnTo>
                          <a:lnTo>
                            <a:pt x="758143" y="234179"/>
                          </a:lnTo>
                          <a:lnTo>
                            <a:pt x="758792" y="233909"/>
                          </a:lnTo>
                          <a:lnTo>
                            <a:pt x="759450" y="233648"/>
                          </a:lnTo>
                          <a:lnTo>
                            <a:pt x="760200" y="233365"/>
                          </a:lnTo>
                          <a:lnTo>
                            <a:pt x="760904" y="233063"/>
                          </a:lnTo>
                          <a:lnTo>
                            <a:pt x="761561" y="232809"/>
                          </a:lnTo>
                          <a:lnTo>
                            <a:pt x="761762" y="232762"/>
                          </a:lnTo>
                          <a:lnTo>
                            <a:pt x="762311" y="232486"/>
                          </a:lnTo>
                          <a:lnTo>
                            <a:pt x="762969" y="232207"/>
                          </a:lnTo>
                          <a:lnTo>
                            <a:pt x="763618" y="231942"/>
                          </a:lnTo>
                          <a:lnTo>
                            <a:pt x="764377" y="231664"/>
                          </a:lnTo>
                          <a:lnTo>
                            <a:pt x="765080" y="231363"/>
                          </a:lnTo>
                          <a:lnTo>
                            <a:pt x="765730" y="231106"/>
                          </a:lnTo>
                          <a:lnTo>
                            <a:pt x="766333" y="230847"/>
                          </a:lnTo>
                          <a:lnTo>
                            <a:pt x="766488" y="230788"/>
                          </a:lnTo>
                          <a:lnTo>
                            <a:pt x="767137" y="230520"/>
                          </a:lnTo>
                          <a:lnTo>
                            <a:pt x="767795" y="230246"/>
                          </a:lnTo>
                          <a:lnTo>
                            <a:pt x="768545" y="229979"/>
                          </a:lnTo>
                          <a:lnTo>
                            <a:pt x="769249" y="229665"/>
                          </a:lnTo>
                          <a:lnTo>
                            <a:pt x="769907" y="229413"/>
                          </a:lnTo>
                          <a:lnTo>
                            <a:pt x="770510" y="229154"/>
                          </a:lnTo>
                          <a:lnTo>
                            <a:pt x="770657" y="229106"/>
                          </a:lnTo>
                          <a:lnTo>
                            <a:pt x="771314" y="228828"/>
                          </a:lnTo>
                          <a:lnTo>
                            <a:pt x="771964" y="228561"/>
                          </a:lnTo>
                          <a:lnTo>
                            <a:pt x="772722" y="228290"/>
                          </a:lnTo>
                          <a:lnTo>
                            <a:pt x="773371" y="228023"/>
                          </a:lnTo>
                          <a:lnTo>
                            <a:pt x="774075" y="227720"/>
                          </a:lnTo>
                          <a:lnTo>
                            <a:pt x="774733" y="227469"/>
                          </a:lnTo>
                          <a:lnTo>
                            <a:pt x="774934" y="227427"/>
                          </a:lnTo>
                          <a:lnTo>
                            <a:pt x="775483" y="227152"/>
                          </a:lnTo>
                          <a:lnTo>
                            <a:pt x="776141" y="226875"/>
                          </a:lnTo>
                          <a:lnTo>
                            <a:pt x="776790" y="226610"/>
                          </a:lnTo>
                          <a:lnTo>
                            <a:pt x="776945" y="226550"/>
                          </a:lnTo>
                          <a:lnTo>
                            <a:pt x="777548" y="226339"/>
                          </a:lnTo>
                          <a:lnTo>
                            <a:pt x="778252" y="226038"/>
                          </a:lnTo>
                          <a:lnTo>
                            <a:pt x="778901" y="225783"/>
                          </a:lnTo>
                          <a:lnTo>
                            <a:pt x="779660" y="225472"/>
                          </a:lnTo>
                          <a:lnTo>
                            <a:pt x="780309" y="225205"/>
                          </a:lnTo>
                          <a:lnTo>
                            <a:pt x="780967" y="224931"/>
                          </a:lnTo>
                          <a:lnTo>
                            <a:pt x="781717" y="224671"/>
                          </a:lnTo>
                          <a:lnTo>
                            <a:pt x="782421" y="224356"/>
                          </a:lnTo>
                          <a:lnTo>
                            <a:pt x="783078" y="224106"/>
                          </a:lnTo>
                          <a:lnTo>
                            <a:pt x="783828" y="223807"/>
                          </a:lnTo>
                          <a:lnTo>
                            <a:pt x="784486" y="223531"/>
                          </a:lnTo>
                          <a:lnTo>
                            <a:pt x="785135" y="223266"/>
                          </a:lnTo>
                          <a:lnTo>
                            <a:pt x="785894" y="222999"/>
                          </a:lnTo>
                          <a:lnTo>
                            <a:pt x="786598" y="222683"/>
                          </a:lnTo>
                          <a:lnTo>
                            <a:pt x="787247" y="222430"/>
                          </a:lnTo>
                          <a:lnTo>
                            <a:pt x="787905" y="222182"/>
                          </a:lnTo>
                          <a:lnTo>
                            <a:pt x="788106" y="222141"/>
                          </a:lnTo>
                          <a:lnTo>
                            <a:pt x="788655" y="221872"/>
                          </a:lnTo>
                          <a:lnTo>
                            <a:pt x="789313" y="221597"/>
                          </a:lnTo>
                          <a:lnTo>
                            <a:pt x="789962" y="221333"/>
                          </a:lnTo>
                          <a:lnTo>
                            <a:pt x="790117" y="221276"/>
                          </a:lnTo>
                          <a:lnTo>
                            <a:pt x="790766" y="221012"/>
                          </a:lnTo>
                          <a:lnTo>
                            <a:pt x="791424" y="220765"/>
                          </a:lnTo>
                          <a:lnTo>
                            <a:pt x="792073" y="220513"/>
                          </a:lnTo>
                          <a:lnTo>
                            <a:pt x="792832" y="220208"/>
                          </a:lnTo>
                          <a:lnTo>
                            <a:pt x="793481" y="219945"/>
                          </a:lnTo>
                          <a:lnTo>
                            <a:pt x="794139" y="219671"/>
                          </a:lnTo>
                          <a:lnTo>
                            <a:pt x="794286" y="219624"/>
                          </a:lnTo>
                          <a:lnTo>
                            <a:pt x="794943" y="219350"/>
                          </a:lnTo>
                          <a:lnTo>
                            <a:pt x="795593" y="219099"/>
                          </a:lnTo>
                          <a:lnTo>
                            <a:pt x="796251" y="218853"/>
                          </a:lnTo>
                          <a:lnTo>
                            <a:pt x="797001" y="218560"/>
                          </a:lnTo>
                          <a:lnTo>
                            <a:pt x="797704" y="218284"/>
                          </a:lnTo>
                          <a:lnTo>
                            <a:pt x="798308" y="218024"/>
                          </a:lnTo>
                          <a:lnTo>
                            <a:pt x="798463" y="217967"/>
                          </a:lnTo>
                          <a:lnTo>
                            <a:pt x="799112" y="217705"/>
                          </a:lnTo>
                          <a:lnTo>
                            <a:pt x="799770" y="217444"/>
                          </a:lnTo>
                          <a:lnTo>
                            <a:pt x="800419" y="217194"/>
                          </a:lnTo>
                          <a:lnTo>
                            <a:pt x="801178" y="216907"/>
                          </a:lnTo>
                          <a:lnTo>
                            <a:pt x="801881" y="216632"/>
                          </a:lnTo>
                          <a:lnTo>
                            <a:pt x="802485" y="216372"/>
                          </a:lnTo>
                          <a:lnTo>
                            <a:pt x="803134" y="216111"/>
                          </a:lnTo>
                          <a:lnTo>
                            <a:pt x="803289" y="216054"/>
                          </a:lnTo>
                          <a:lnTo>
                            <a:pt x="803939" y="215792"/>
                          </a:lnTo>
                          <a:lnTo>
                            <a:pt x="804596" y="215545"/>
                          </a:lnTo>
                          <a:lnTo>
                            <a:pt x="805346" y="215269"/>
                          </a:lnTo>
                          <a:lnTo>
                            <a:pt x="806050" y="214979"/>
                          </a:lnTo>
                          <a:lnTo>
                            <a:pt x="806708" y="214735"/>
                          </a:lnTo>
                          <a:lnTo>
                            <a:pt x="807311" y="214465"/>
                          </a:lnTo>
                          <a:lnTo>
                            <a:pt x="807458" y="214418"/>
                          </a:lnTo>
                          <a:lnTo>
                            <a:pt x="808116" y="214148"/>
                          </a:lnTo>
                          <a:lnTo>
                            <a:pt x="808765" y="213895"/>
                          </a:lnTo>
                          <a:lnTo>
                            <a:pt x="809524" y="213626"/>
                          </a:lnTo>
                          <a:lnTo>
                            <a:pt x="810173" y="213365"/>
                          </a:lnTo>
                          <a:lnTo>
                            <a:pt x="810877" y="213089"/>
                          </a:lnTo>
                          <a:lnTo>
                            <a:pt x="811480" y="212835"/>
                          </a:lnTo>
                          <a:lnTo>
                            <a:pt x="811635" y="212778"/>
                          </a:lnTo>
                          <a:lnTo>
                            <a:pt x="812285" y="212519"/>
                          </a:lnTo>
                          <a:lnTo>
                            <a:pt x="812942" y="212256"/>
                          </a:lnTo>
                          <a:lnTo>
                            <a:pt x="813592" y="212009"/>
                          </a:lnTo>
                          <a:lnTo>
                            <a:pt x="814350" y="211729"/>
                          </a:lnTo>
                          <a:lnTo>
                            <a:pt x="815054" y="211452"/>
                          </a:lnTo>
                          <a:lnTo>
                            <a:pt x="815657" y="211199"/>
                          </a:lnTo>
                          <a:lnTo>
                            <a:pt x="815804" y="211154"/>
                          </a:lnTo>
                          <a:lnTo>
                            <a:pt x="816462" y="210884"/>
                          </a:lnTo>
                          <a:lnTo>
                            <a:pt x="817111" y="210625"/>
                          </a:lnTo>
                          <a:lnTo>
                            <a:pt x="817769" y="210376"/>
                          </a:lnTo>
                          <a:lnTo>
                            <a:pt x="818519" y="210107"/>
                          </a:lnTo>
                          <a:lnTo>
                            <a:pt x="819223" y="209817"/>
                          </a:lnTo>
                          <a:lnTo>
                            <a:pt x="819881" y="209575"/>
                          </a:lnTo>
                          <a:lnTo>
                            <a:pt x="820082" y="209534"/>
                          </a:lnTo>
                          <a:lnTo>
                            <a:pt x="820631" y="209265"/>
                          </a:lnTo>
                          <a:lnTo>
                            <a:pt x="821289" y="208996"/>
                          </a:lnTo>
                          <a:lnTo>
                            <a:pt x="821938" y="208743"/>
                          </a:lnTo>
                          <a:lnTo>
                            <a:pt x="822696" y="208481"/>
                          </a:lnTo>
                          <a:lnTo>
                            <a:pt x="823400" y="208190"/>
                          </a:lnTo>
                          <a:lnTo>
                            <a:pt x="824050" y="207945"/>
                          </a:lnTo>
                          <a:lnTo>
                            <a:pt x="824653" y="207697"/>
                          </a:lnTo>
                          <a:lnTo>
                            <a:pt x="824808" y="207641"/>
                          </a:lnTo>
                          <a:lnTo>
                            <a:pt x="825457" y="207384"/>
                          </a:lnTo>
                          <a:lnTo>
                            <a:pt x="826115" y="207120"/>
                          </a:lnTo>
                          <a:lnTo>
                            <a:pt x="826865" y="206869"/>
                          </a:lnTo>
                          <a:lnTo>
                            <a:pt x="827569" y="206565"/>
                          </a:lnTo>
                          <a:lnTo>
                            <a:pt x="828227" y="206325"/>
                          </a:lnTo>
                          <a:lnTo>
                            <a:pt x="828830" y="206078"/>
                          </a:lnTo>
                          <a:lnTo>
                            <a:pt x="828977" y="206033"/>
                          </a:lnTo>
                          <a:lnTo>
                            <a:pt x="829635" y="205766"/>
                          </a:lnTo>
                          <a:lnTo>
                            <a:pt x="830284" y="205509"/>
                          </a:lnTo>
                          <a:lnTo>
                            <a:pt x="831043" y="205253"/>
                          </a:lnTo>
                          <a:lnTo>
                            <a:pt x="831692" y="204997"/>
                          </a:lnTo>
                          <a:lnTo>
                            <a:pt x="832396" y="204705"/>
                          </a:lnTo>
                          <a:lnTo>
                            <a:pt x="833054" y="204466"/>
                          </a:lnTo>
                          <a:lnTo>
                            <a:pt x="833255" y="204429"/>
                          </a:lnTo>
                          <a:lnTo>
                            <a:pt x="833804" y="204162"/>
                          </a:lnTo>
                          <a:lnTo>
                            <a:pt x="834462" y="203896"/>
                          </a:lnTo>
                          <a:lnTo>
                            <a:pt x="835111" y="203641"/>
                          </a:lnTo>
                          <a:lnTo>
                            <a:pt x="835266" y="203586"/>
                          </a:lnTo>
                          <a:lnTo>
                            <a:pt x="835869" y="203386"/>
                          </a:lnTo>
                          <a:lnTo>
                            <a:pt x="836573" y="203094"/>
                          </a:lnTo>
                          <a:lnTo>
                            <a:pt x="837223" y="202852"/>
                          </a:lnTo>
                          <a:lnTo>
                            <a:pt x="837981" y="202555"/>
                          </a:lnTo>
                          <a:lnTo>
                            <a:pt x="838631" y="202299"/>
                          </a:lnTo>
                          <a:lnTo>
                            <a:pt x="839288" y="202034"/>
                          </a:lnTo>
                          <a:lnTo>
                            <a:pt x="840039" y="201791"/>
                          </a:lnTo>
                          <a:lnTo>
                            <a:pt x="840742" y="201485"/>
                          </a:lnTo>
                          <a:lnTo>
                            <a:pt x="841400" y="201247"/>
                          </a:lnTo>
                          <a:lnTo>
                            <a:pt x="842150" y="200962"/>
                          </a:lnTo>
                          <a:lnTo>
                            <a:pt x="842808" y="200697"/>
                          </a:lnTo>
                          <a:lnTo>
                            <a:pt x="843457" y="200443"/>
                          </a:lnTo>
                          <a:lnTo>
                            <a:pt x="844216" y="200191"/>
                          </a:lnTo>
                          <a:lnTo>
                            <a:pt x="844920" y="199884"/>
                          </a:lnTo>
                          <a:lnTo>
                            <a:pt x="845569" y="199643"/>
                          </a:lnTo>
                          <a:lnTo>
                            <a:pt x="846227" y="199407"/>
                          </a:lnTo>
                          <a:lnTo>
                            <a:pt x="846428" y="199371"/>
                          </a:lnTo>
                          <a:lnTo>
                            <a:pt x="846977" y="199110"/>
                          </a:lnTo>
                          <a:lnTo>
                            <a:pt x="847635" y="198846"/>
                          </a:lnTo>
                          <a:lnTo>
                            <a:pt x="848284" y="198593"/>
                          </a:lnTo>
                          <a:lnTo>
                            <a:pt x="848439" y="198538"/>
                          </a:lnTo>
                          <a:lnTo>
                            <a:pt x="849089" y="198285"/>
                          </a:lnTo>
                          <a:lnTo>
                            <a:pt x="849747" y="198048"/>
                          </a:lnTo>
                          <a:lnTo>
                            <a:pt x="850396" y="197808"/>
                          </a:lnTo>
                          <a:lnTo>
                            <a:pt x="851154" y="197518"/>
                          </a:lnTo>
                          <a:lnTo>
                            <a:pt x="851804" y="197265"/>
                          </a:lnTo>
                          <a:lnTo>
                            <a:pt x="852462" y="197002"/>
                          </a:lnTo>
                          <a:lnTo>
                            <a:pt x="852609" y="196959"/>
                          </a:lnTo>
                          <a:lnTo>
                            <a:pt x="853111" y="196759"/>
                          </a:lnTo>
                          <a:lnTo>
                            <a:pt x="853266" y="196695"/>
                          </a:lnTo>
                          <a:lnTo>
                            <a:pt x="853916" y="196454"/>
                          </a:lnTo>
                          <a:lnTo>
                            <a:pt x="854574" y="196219"/>
                          </a:lnTo>
                          <a:lnTo>
                            <a:pt x="855324" y="195941"/>
                          </a:lnTo>
                          <a:lnTo>
                            <a:pt x="856028" y="195676"/>
                          </a:lnTo>
                          <a:lnTo>
                            <a:pt x="856631" y="195427"/>
                          </a:lnTo>
                          <a:lnTo>
                            <a:pt x="856786" y="195373"/>
                          </a:lnTo>
                          <a:lnTo>
                            <a:pt x="857289" y="195173"/>
                          </a:lnTo>
                          <a:lnTo>
                            <a:pt x="857436" y="195121"/>
                          </a:lnTo>
                          <a:lnTo>
                            <a:pt x="858093" y="194870"/>
                          </a:lnTo>
                          <a:lnTo>
                            <a:pt x="858743" y="194631"/>
                          </a:lnTo>
                          <a:lnTo>
                            <a:pt x="859501" y="194359"/>
                          </a:lnTo>
                          <a:lnTo>
                            <a:pt x="860205" y="194094"/>
                          </a:lnTo>
                          <a:lnTo>
                            <a:pt x="860809" y="193846"/>
                          </a:lnTo>
                          <a:lnTo>
                            <a:pt x="861458" y="193595"/>
                          </a:lnTo>
                          <a:lnTo>
                            <a:pt x="861613" y="193541"/>
                          </a:lnTo>
                          <a:lnTo>
                            <a:pt x="862263" y="193290"/>
                          </a:lnTo>
                          <a:lnTo>
                            <a:pt x="862921" y="193052"/>
                          </a:lnTo>
                          <a:lnTo>
                            <a:pt x="863671" y="192792"/>
                          </a:lnTo>
                          <a:lnTo>
                            <a:pt x="864374" y="192512"/>
                          </a:lnTo>
                          <a:lnTo>
                            <a:pt x="865032" y="192279"/>
                          </a:lnTo>
                          <a:lnTo>
                            <a:pt x="865636" y="192020"/>
                          </a:lnTo>
                          <a:lnTo>
                            <a:pt x="865782" y="191977"/>
                          </a:lnTo>
                          <a:lnTo>
                            <a:pt x="866440" y="191717"/>
                          </a:lnTo>
                          <a:lnTo>
                            <a:pt x="867090" y="191473"/>
                          </a:lnTo>
                          <a:lnTo>
                            <a:pt x="867748" y="191241"/>
                          </a:lnTo>
                          <a:lnTo>
                            <a:pt x="868498" y="190970"/>
                          </a:lnTo>
                          <a:lnTo>
                            <a:pt x="869202" y="190703"/>
                          </a:lnTo>
                          <a:lnTo>
                            <a:pt x="869805" y="190460"/>
                          </a:lnTo>
                          <a:lnTo>
                            <a:pt x="869960" y="190407"/>
                          </a:lnTo>
                          <a:lnTo>
                            <a:pt x="870610" y="190157"/>
                          </a:lnTo>
                          <a:lnTo>
                            <a:pt x="871267" y="189904"/>
                          </a:lnTo>
                          <a:lnTo>
                            <a:pt x="871917" y="189667"/>
                          </a:lnTo>
                          <a:lnTo>
                            <a:pt x="872675" y="189404"/>
                          </a:lnTo>
                          <a:lnTo>
                            <a:pt x="873379" y="189137"/>
                          </a:lnTo>
                          <a:lnTo>
                            <a:pt x="873983" y="188895"/>
                          </a:lnTo>
                          <a:lnTo>
                            <a:pt x="874129" y="188852"/>
                          </a:lnTo>
                          <a:lnTo>
                            <a:pt x="874787" y="188594"/>
                          </a:lnTo>
                          <a:lnTo>
                            <a:pt x="875437" y="188345"/>
                          </a:lnTo>
                          <a:lnTo>
                            <a:pt x="876095" y="188105"/>
                          </a:lnTo>
                          <a:lnTo>
                            <a:pt x="876845" y="187852"/>
                          </a:lnTo>
                          <a:lnTo>
                            <a:pt x="877549" y="187570"/>
                          </a:lnTo>
                          <a:lnTo>
                            <a:pt x="878206" y="187340"/>
                          </a:lnTo>
                          <a:lnTo>
                            <a:pt x="878408" y="187307"/>
                          </a:lnTo>
                          <a:lnTo>
                            <a:pt x="878810" y="187087"/>
                          </a:lnTo>
                          <a:lnTo>
                            <a:pt x="878956" y="187045"/>
                          </a:lnTo>
                          <a:lnTo>
                            <a:pt x="879614" y="186786"/>
                          </a:lnTo>
                          <a:lnTo>
                            <a:pt x="880264" y="186540"/>
                          </a:lnTo>
                          <a:lnTo>
                            <a:pt x="881022" y="186295"/>
                          </a:lnTo>
                          <a:lnTo>
                            <a:pt x="881726" y="186013"/>
                          </a:lnTo>
                          <a:lnTo>
                            <a:pt x="882376" y="185779"/>
                          </a:lnTo>
                          <a:lnTo>
                            <a:pt x="882979" y="185542"/>
                          </a:lnTo>
                          <a:lnTo>
                            <a:pt x="883134" y="185490"/>
                          </a:lnTo>
                          <a:lnTo>
                            <a:pt x="883784" y="185243"/>
                          </a:lnTo>
                          <a:lnTo>
                            <a:pt x="884442" y="184987"/>
                          </a:lnTo>
                          <a:lnTo>
                            <a:pt x="885091" y="184753"/>
                          </a:lnTo>
                          <a:lnTo>
                            <a:pt x="885246" y="184690"/>
                          </a:lnTo>
                          <a:lnTo>
                            <a:pt x="885896" y="184456"/>
                          </a:lnTo>
                          <a:lnTo>
                            <a:pt x="886553" y="184228"/>
                          </a:lnTo>
                          <a:lnTo>
                            <a:pt x="887157" y="183993"/>
                          </a:lnTo>
                          <a:lnTo>
                            <a:pt x="887304" y="183951"/>
                          </a:lnTo>
                          <a:lnTo>
                            <a:pt x="887962" y="183694"/>
                          </a:lnTo>
                          <a:lnTo>
                            <a:pt x="888611" y="183448"/>
                          </a:lnTo>
                          <a:lnTo>
                            <a:pt x="889269" y="183205"/>
                          </a:lnTo>
                          <a:lnTo>
                            <a:pt x="890019" y="182961"/>
                          </a:lnTo>
                          <a:lnTo>
                            <a:pt x="890723" y="182676"/>
                          </a:lnTo>
                          <a:lnTo>
                            <a:pt x="891381" y="182449"/>
                          </a:lnTo>
                          <a:lnTo>
                            <a:pt x="891582" y="182417"/>
                          </a:lnTo>
                          <a:lnTo>
                            <a:pt x="892131" y="182161"/>
                          </a:lnTo>
                          <a:lnTo>
                            <a:pt x="892789" y="181905"/>
                          </a:lnTo>
                          <a:lnTo>
                            <a:pt x="893438" y="181659"/>
                          </a:lnTo>
                          <a:lnTo>
                            <a:pt x="894197" y="181420"/>
                          </a:lnTo>
                          <a:lnTo>
                            <a:pt x="894901" y="181135"/>
                          </a:lnTo>
                          <a:lnTo>
                            <a:pt x="895550" y="180903"/>
                          </a:lnTo>
                          <a:lnTo>
                            <a:pt x="896309" y="180622"/>
                          </a:lnTo>
                          <a:lnTo>
                            <a:pt x="896958" y="180377"/>
                          </a:lnTo>
                          <a:lnTo>
                            <a:pt x="897616" y="180122"/>
                          </a:lnTo>
                          <a:lnTo>
                            <a:pt x="898266" y="179887"/>
                          </a:lnTo>
                          <a:lnTo>
                            <a:pt x="898421" y="179825"/>
                          </a:lnTo>
                          <a:lnTo>
                            <a:pt x="899070" y="179592"/>
                          </a:lnTo>
                          <a:lnTo>
                            <a:pt x="899728" y="179367"/>
                          </a:lnTo>
                          <a:lnTo>
                            <a:pt x="900378" y="179136"/>
                          </a:lnTo>
                          <a:lnTo>
                            <a:pt x="900579" y="179105"/>
                          </a:lnTo>
                          <a:lnTo>
                            <a:pt x="901136" y="178843"/>
                          </a:lnTo>
                          <a:lnTo>
                            <a:pt x="901786" y="178599"/>
                          </a:lnTo>
                          <a:lnTo>
                            <a:pt x="902443" y="178354"/>
                          </a:lnTo>
                          <a:lnTo>
                            <a:pt x="902590" y="178303"/>
                          </a:lnTo>
                          <a:lnTo>
                            <a:pt x="903248" y="178060"/>
                          </a:lnTo>
                          <a:lnTo>
                            <a:pt x="903898" y="177830"/>
                          </a:lnTo>
                          <a:lnTo>
                            <a:pt x="904556" y="177606"/>
                          </a:lnTo>
                          <a:lnTo>
                            <a:pt x="904757" y="177575"/>
                          </a:lnTo>
                          <a:lnTo>
                            <a:pt x="905306" y="177324"/>
                          </a:lnTo>
                          <a:lnTo>
                            <a:pt x="905963" y="177071"/>
                          </a:lnTo>
                          <a:lnTo>
                            <a:pt x="906613" y="176827"/>
                          </a:lnTo>
                          <a:lnTo>
                            <a:pt x="906768" y="176776"/>
                          </a:lnTo>
                          <a:lnTo>
                            <a:pt x="907418" y="176533"/>
                          </a:lnTo>
                          <a:lnTo>
                            <a:pt x="908075" y="176303"/>
                          </a:lnTo>
                          <a:lnTo>
                            <a:pt x="908725" y="176074"/>
                          </a:lnTo>
                          <a:lnTo>
                            <a:pt x="909483" y="175800"/>
                          </a:lnTo>
                          <a:lnTo>
                            <a:pt x="910133" y="175558"/>
                          </a:lnTo>
                          <a:lnTo>
                            <a:pt x="910791" y="175305"/>
                          </a:lnTo>
                          <a:lnTo>
                            <a:pt x="911441" y="175068"/>
                          </a:lnTo>
                          <a:lnTo>
                            <a:pt x="911596" y="175011"/>
                          </a:lnTo>
                          <a:lnTo>
                            <a:pt x="912245" y="174776"/>
                          </a:lnTo>
                          <a:lnTo>
                            <a:pt x="912903" y="174553"/>
                          </a:lnTo>
                          <a:lnTo>
                            <a:pt x="913653" y="174291"/>
                          </a:lnTo>
                          <a:lnTo>
                            <a:pt x="914357" y="174033"/>
                          </a:lnTo>
                          <a:lnTo>
                            <a:pt x="914960" y="173798"/>
                          </a:lnTo>
                          <a:lnTo>
                            <a:pt x="915618" y="173550"/>
                          </a:lnTo>
                          <a:lnTo>
                            <a:pt x="915765" y="173504"/>
                          </a:lnTo>
                          <a:lnTo>
                            <a:pt x="916423" y="173259"/>
                          </a:lnTo>
                          <a:lnTo>
                            <a:pt x="917073" y="173031"/>
                          </a:lnTo>
                          <a:lnTo>
                            <a:pt x="917831" y="172777"/>
                          </a:lnTo>
                          <a:lnTo>
                            <a:pt x="918480" y="172536"/>
                          </a:lnTo>
                          <a:lnTo>
                            <a:pt x="919138" y="172284"/>
                          </a:lnTo>
                          <a:lnTo>
                            <a:pt x="919788" y="172043"/>
                          </a:lnTo>
                          <a:lnTo>
                            <a:pt x="919943" y="171992"/>
                          </a:lnTo>
                          <a:lnTo>
                            <a:pt x="920593" y="171751"/>
                          </a:lnTo>
                          <a:lnTo>
                            <a:pt x="921250" y="171519"/>
                          </a:lnTo>
                          <a:lnTo>
                            <a:pt x="921900" y="171292"/>
                          </a:lnTo>
                          <a:lnTo>
                            <a:pt x="922659" y="171026"/>
                          </a:lnTo>
                          <a:lnTo>
                            <a:pt x="923363" y="170782"/>
                          </a:lnTo>
                          <a:lnTo>
                            <a:pt x="923966" y="170535"/>
                          </a:lnTo>
                          <a:lnTo>
                            <a:pt x="924113" y="170495"/>
                          </a:lnTo>
                          <a:lnTo>
                            <a:pt x="924771" y="170244"/>
                          </a:lnTo>
                          <a:lnTo>
                            <a:pt x="925420" y="170006"/>
                          </a:lnTo>
                          <a:lnTo>
                            <a:pt x="926078" y="169786"/>
                          </a:lnTo>
                          <a:lnTo>
                            <a:pt x="926828" y="169532"/>
                          </a:lnTo>
                          <a:lnTo>
                            <a:pt x="927532" y="169271"/>
                          </a:lnTo>
                          <a:lnTo>
                            <a:pt x="928136" y="169043"/>
                          </a:lnTo>
                          <a:lnTo>
                            <a:pt x="928291" y="168992"/>
                          </a:lnTo>
                          <a:lnTo>
                            <a:pt x="928940" y="168752"/>
                          </a:lnTo>
                          <a:lnTo>
                            <a:pt x="929598" y="168504"/>
                          </a:lnTo>
                          <a:lnTo>
                            <a:pt x="930248" y="168278"/>
                          </a:lnTo>
                          <a:lnTo>
                            <a:pt x="931006" y="168032"/>
                          </a:lnTo>
                          <a:lnTo>
                            <a:pt x="931710" y="167772"/>
                          </a:lnTo>
                          <a:lnTo>
                            <a:pt x="932314" y="167544"/>
                          </a:lnTo>
                          <a:lnTo>
                            <a:pt x="932963" y="167305"/>
                          </a:lnTo>
                          <a:lnTo>
                            <a:pt x="933118" y="167255"/>
                          </a:lnTo>
                          <a:lnTo>
                            <a:pt x="933768" y="167016"/>
                          </a:lnTo>
                          <a:lnTo>
                            <a:pt x="934426" y="166782"/>
                          </a:lnTo>
                          <a:lnTo>
                            <a:pt x="935176" y="166548"/>
                          </a:lnTo>
                          <a:lnTo>
                            <a:pt x="935880" y="166271"/>
                          </a:lnTo>
                          <a:lnTo>
                            <a:pt x="936538" y="166052"/>
                          </a:lnTo>
                          <a:lnTo>
                            <a:pt x="937141" y="165812"/>
                          </a:lnTo>
                          <a:lnTo>
                            <a:pt x="937288" y="165773"/>
                          </a:lnTo>
                          <a:lnTo>
                            <a:pt x="937946" y="165524"/>
                          </a:lnTo>
                          <a:lnTo>
                            <a:pt x="938596" y="165286"/>
                          </a:lnTo>
                          <a:lnTo>
                            <a:pt x="939354" y="165057"/>
                          </a:lnTo>
                          <a:lnTo>
                            <a:pt x="940004" y="164819"/>
                          </a:lnTo>
                          <a:lnTo>
                            <a:pt x="940708" y="164556"/>
                          </a:lnTo>
                          <a:lnTo>
                            <a:pt x="941311" y="164334"/>
                          </a:lnTo>
                          <a:lnTo>
                            <a:pt x="941466" y="164284"/>
                          </a:lnTo>
                          <a:lnTo>
                            <a:pt x="942116" y="164047"/>
                          </a:lnTo>
                          <a:lnTo>
                            <a:pt x="942774" y="163800"/>
                          </a:lnTo>
                          <a:lnTo>
                            <a:pt x="943423" y="163572"/>
                          </a:lnTo>
                          <a:lnTo>
                            <a:pt x="944182" y="163334"/>
                          </a:lnTo>
                          <a:lnTo>
                            <a:pt x="944886" y="163070"/>
                          </a:lnTo>
                          <a:lnTo>
                            <a:pt x="945535" y="162847"/>
                          </a:lnTo>
                          <a:lnTo>
                            <a:pt x="945737" y="162820"/>
                          </a:lnTo>
                          <a:lnTo>
                            <a:pt x="946294" y="162564"/>
                          </a:lnTo>
                          <a:lnTo>
                            <a:pt x="946944" y="162328"/>
                          </a:lnTo>
                          <a:lnTo>
                            <a:pt x="947601" y="162090"/>
                          </a:lnTo>
                          <a:lnTo>
                            <a:pt x="948352" y="161864"/>
                          </a:lnTo>
                          <a:lnTo>
                            <a:pt x="949056" y="161584"/>
                          </a:lnTo>
                          <a:lnTo>
                            <a:pt x="949714" y="161368"/>
                          </a:lnTo>
                          <a:lnTo>
                            <a:pt x="949915" y="161341"/>
                          </a:lnTo>
                          <a:lnTo>
                            <a:pt x="950464" y="161097"/>
                          </a:lnTo>
                          <a:lnTo>
                            <a:pt x="951122" y="160850"/>
                          </a:lnTo>
                          <a:lnTo>
                            <a:pt x="951771" y="160615"/>
                          </a:lnTo>
                          <a:lnTo>
                            <a:pt x="952530" y="160388"/>
                          </a:lnTo>
                          <a:lnTo>
                            <a:pt x="953234" y="160108"/>
                          </a:lnTo>
                          <a:lnTo>
                            <a:pt x="953884" y="159886"/>
                          </a:lnTo>
                          <a:lnTo>
                            <a:pt x="954541" y="159671"/>
                          </a:lnTo>
                          <a:lnTo>
                            <a:pt x="954743" y="159643"/>
                          </a:lnTo>
                          <a:lnTo>
                            <a:pt x="955292" y="159388"/>
                          </a:lnTo>
                          <a:lnTo>
                            <a:pt x="955950" y="159142"/>
                          </a:lnTo>
                          <a:lnTo>
                            <a:pt x="956599" y="158912"/>
                          </a:lnTo>
                          <a:lnTo>
                            <a:pt x="956754" y="158858"/>
                          </a:lnTo>
                          <a:lnTo>
                            <a:pt x="957404" y="158630"/>
                          </a:lnTo>
                          <a:lnTo>
                            <a:pt x="958062" y="158415"/>
                          </a:lnTo>
                          <a:lnTo>
                            <a:pt x="958711" y="158194"/>
                          </a:lnTo>
                          <a:lnTo>
                            <a:pt x="958912" y="158169"/>
                          </a:lnTo>
                          <a:lnTo>
                            <a:pt x="959470" y="157919"/>
                          </a:lnTo>
                          <a:lnTo>
                            <a:pt x="960119" y="157685"/>
                          </a:lnTo>
                          <a:lnTo>
                            <a:pt x="960777" y="157444"/>
                          </a:lnTo>
                          <a:lnTo>
                            <a:pt x="960924" y="157403"/>
                          </a:lnTo>
                          <a:lnTo>
                            <a:pt x="961427" y="157224"/>
                          </a:lnTo>
                          <a:lnTo>
                            <a:pt x="961582" y="157163"/>
                          </a:lnTo>
                          <a:lnTo>
                            <a:pt x="962232" y="156943"/>
                          </a:lnTo>
                          <a:lnTo>
                            <a:pt x="962890" y="156729"/>
                          </a:lnTo>
                          <a:lnTo>
                            <a:pt x="963091" y="156703"/>
                          </a:lnTo>
                          <a:lnTo>
                            <a:pt x="963640" y="156466"/>
                          </a:lnTo>
                          <a:lnTo>
                            <a:pt x="964298" y="156222"/>
                          </a:lnTo>
                          <a:lnTo>
                            <a:pt x="964947" y="155989"/>
                          </a:lnTo>
                          <a:lnTo>
                            <a:pt x="965605" y="155761"/>
                          </a:lnTo>
                          <a:lnTo>
                            <a:pt x="965752" y="155707"/>
                          </a:lnTo>
                          <a:lnTo>
                            <a:pt x="966410" y="155481"/>
                          </a:lnTo>
                          <a:lnTo>
                            <a:pt x="967060" y="155262"/>
                          </a:lnTo>
                          <a:lnTo>
                            <a:pt x="967818" y="155007"/>
                          </a:lnTo>
                          <a:lnTo>
                            <a:pt x="968468" y="154774"/>
                          </a:lnTo>
                          <a:lnTo>
                            <a:pt x="969126" y="154531"/>
                          </a:lnTo>
                          <a:lnTo>
                            <a:pt x="969775" y="154299"/>
                          </a:lnTo>
                          <a:lnTo>
                            <a:pt x="969930" y="154250"/>
                          </a:lnTo>
                          <a:lnTo>
                            <a:pt x="970580" y="154018"/>
                          </a:lnTo>
                          <a:lnTo>
                            <a:pt x="971238" y="153806"/>
                          </a:lnTo>
                          <a:lnTo>
                            <a:pt x="971887" y="153587"/>
                          </a:lnTo>
                          <a:lnTo>
                            <a:pt x="972646" y="153320"/>
                          </a:lnTo>
                          <a:lnTo>
                            <a:pt x="973296" y="153088"/>
                          </a:lnTo>
                          <a:lnTo>
                            <a:pt x="973954" y="152846"/>
                          </a:lnTo>
                          <a:lnTo>
                            <a:pt x="974100" y="152808"/>
                          </a:lnTo>
                          <a:lnTo>
                            <a:pt x="974758" y="152566"/>
                          </a:lnTo>
                          <a:lnTo>
                            <a:pt x="975408" y="152348"/>
                          </a:lnTo>
                          <a:lnTo>
                            <a:pt x="976066" y="152136"/>
                          </a:lnTo>
                          <a:lnTo>
                            <a:pt x="976816" y="151882"/>
                          </a:lnTo>
                          <a:lnTo>
                            <a:pt x="977474" y="151639"/>
                          </a:lnTo>
                          <a:lnTo>
                            <a:pt x="978123" y="151408"/>
                          </a:lnTo>
                          <a:lnTo>
                            <a:pt x="978279" y="151360"/>
                          </a:lnTo>
                          <a:lnTo>
                            <a:pt x="978928" y="151129"/>
                          </a:lnTo>
                          <a:lnTo>
                            <a:pt x="979586" y="150900"/>
                          </a:lnTo>
                          <a:lnTo>
                            <a:pt x="980236" y="150683"/>
                          </a:lnTo>
                          <a:lnTo>
                            <a:pt x="980994" y="150437"/>
                          </a:lnTo>
                          <a:lnTo>
                            <a:pt x="981698" y="150196"/>
                          </a:lnTo>
                          <a:lnTo>
                            <a:pt x="982302" y="149965"/>
                          </a:lnTo>
                          <a:lnTo>
                            <a:pt x="982952" y="149734"/>
                          </a:lnTo>
                          <a:lnTo>
                            <a:pt x="983107" y="149686"/>
                          </a:lnTo>
                          <a:lnTo>
                            <a:pt x="983756" y="149456"/>
                          </a:lnTo>
                          <a:lnTo>
                            <a:pt x="984414" y="149241"/>
                          </a:lnTo>
                          <a:lnTo>
                            <a:pt x="985164" y="149007"/>
                          </a:lnTo>
                          <a:lnTo>
                            <a:pt x="985869" y="148749"/>
                          </a:lnTo>
                          <a:lnTo>
                            <a:pt x="986472" y="148536"/>
                          </a:lnTo>
                          <a:lnTo>
                            <a:pt x="987130" y="148296"/>
                          </a:lnTo>
                          <a:lnTo>
                            <a:pt x="987277" y="148259"/>
                          </a:lnTo>
                          <a:lnTo>
                            <a:pt x="987935" y="148018"/>
                          </a:lnTo>
                          <a:lnTo>
                            <a:pt x="988584" y="147797"/>
                          </a:lnTo>
                          <a:lnTo>
                            <a:pt x="989343" y="147571"/>
                          </a:lnTo>
                          <a:lnTo>
                            <a:pt x="989993" y="147342"/>
                          </a:lnTo>
                          <a:lnTo>
                            <a:pt x="990697" y="147097"/>
                          </a:lnTo>
                          <a:lnTo>
                            <a:pt x="991300" y="146873"/>
                          </a:lnTo>
                          <a:lnTo>
                            <a:pt x="991455" y="146825"/>
                          </a:lnTo>
                          <a:lnTo>
                            <a:pt x="992105" y="146596"/>
                          </a:lnTo>
                          <a:lnTo>
                            <a:pt x="992763" y="146363"/>
                          </a:lnTo>
                          <a:lnTo>
                            <a:pt x="993413" y="146148"/>
                          </a:lnTo>
                          <a:lnTo>
                            <a:pt x="994171" y="145911"/>
                          </a:lnTo>
                          <a:lnTo>
                            <a:pt x="994875" y="145666"/>
                          </a:lnTo>
                          <a:lnTo>
                            <a:pt x="995478" y="145443"/>
                          </a:lnTo>
                          <a:lnTo>
                            <a:pt x="995625" y="145406"/>
                          </a:lnTo>
                          <a:lnTo>
                            <a:pt x="996283" y="145167"/>
                          </a:lnTo>
                          <a:lnTo>
                            <a:pt x="996933" y="144939"/>
                          </a:lnTo>
                          <a:lnTo>
                            <a:pt x="997591" y="144720"/>
                          </a:lnTo>
                          <a:lnTo>
                            <a:pt x="998341" y="144495"/>
                          </a:lnTo>
                          <a:lnTo>
                            <a:pt x="999045" y="144233"/>
                          </a:lnTo>
                          <a:lnTo>
                            <a:pt x="999703" y="144026"/>
                          </a:lnTo>
                          <a:lnTo>
                            <a:pt x="999904" y="144002"/>
                          </a:lnTo>
                          <a:lnTo>
                            <a:pt x="1000307" y="143790"/>
                          </a:lnTo>
                          <a:lnTo>
                            <a:pt x="1000453" y="143754"/>
                          </a:lnTo>
                          <a:lnTo>
                            <a:pt x="1001111" y="143515"/>
                          </a:lnTo>
                          <a:lnTo>
                            <a:pt x="1001761" y="143289"/>
                          </a:lnTo>
                          <a:lnTo>
                            <a:pt x="1002520" y="143073"/>
                          </a:lnTo>
                          <a:lnTo>
                            <a:pt x="1003224" y="142810"/>
                          </a:lnTo>
                          <a:lnTo>
                            <a:pt x="1003873" y="142597"/>
                          </a:lnTo>
                          <a:lnTo>
                            <a:pt x="1004477" y="142381"/>
                          </a:lnTo>
                          <a:lnTo>
                            <a:pt x="1004632" y="142334"/>
                          </a:lnTo>
                          <a:lnTo>
                            <a:pt x="1005282" y="142107"/>
                          </a:lnTo>
                          <a:lnTo>
                            <a:pt x="1005940" y="141869"/>
                          </a:lnTo>
                          <a:lnTo>
                            <a:pt x="1006589" y="141657"/>
                          </a:lnTo>
                          <a:lnTo>
                            <a:pt x="1006744" y="141598"/>
                          </a:lnTo>
                          <a:lnTo>
                            <a:pt x="1007394" y="141386"/>
                          </a:lnTo>
                          <a:lnTo>
                            <a:pt x="1008052" y="141180"/>
                          </a:lnTo>
                          <a:lnTo>
                            <a:pt x="1008656" y="140965"/>
                          </a:lnTo>
                          <a:lnTo>
                            <a:pt x="1008802" y="140929"/>
                          </a:lnTo>
                          <a:lnTo>
                            <a:pt x="1009460" y="140692"/>
                          </a:lnTo>
                          <a:lnTo>
                            <a:pt x="1010110" y="140466"/>
                          </a:lnTo>
                          <a:lnTo>
                            <a:pt x="1010768" y="140242"/>
                          </a:lnTo>
                          <a:lnTo>
                            <a:pt x="1011518" y="140027"/>
                          </a:lnTo>
                          <a:lnTo>
                            <a:pt x="1012222" y="139761"/>
                          </a:lnTo>
                          <a:lnTo>
                            <a:pt x="1012880" y="139555"/>
                          </a:lnTo>
                          <a:lnTo>
                            <a:pt x="1013081" y="139534"/>
                          </a:lnTo>
                          <a:lnTo>
                            <a:pt x="1013630" y="139292"/>
                          </a:lnTo>
                          <a:lnTo>
                            <a:pt x="1014288" y="139056"/>
                          </a:lnTo>
                          <a:lnTo>
                            <a:pt x="1014938" y="138831"/>
                          </a:lnTo>
                          <a:lnTo>
                            <a:pt x="1015697" y="138619"/>
                          </a:lnTo>
                          <a:lnTo>
                            <a:pt x="1016401" y="138352"/>
                          </a:lnTo>
                          <a:lnTo>
                            <a:pt x="1017051" y="138141"/>
                          </a:lnTo>
                          <a:lnTo>
                            <a:pt x="1017809" y="137886"/>
                          </a:lnTo>
                          <a:lnTo>
                            <a:pt x="1018459" y="137661"/>
                          </a:lnTo>
                          <a:lnTo>
                            <a:pt x="1019117" y="137426"/>
                          </a:lnTo>
                          <a:lnTo>
                            <a:pt x="1019766" y="137210"/>
                          </a:lnTo>
                          <a:lnTo>
                            <a:pt x="1019921" y="137155"/>
                          </a:lnTo>
                          <a:lnTo>
                            <a:pt x="1020571" y="136941"/>
                          </a:lnTo>
                          <a:lnTo>
                            <a:pt x="1021229" y="136738"/>
                          </a:lnTo>
                          <a:lnTo>
                            <a:pt x="1021879" y="136527"/>
                          </a:lnTo>
                          <a:lnTo>
                            <a:pt x="1022080" y="136506"/>
                          </a:lnTo>
                          <a:lnTo>
                            <a:pt x="1022637" y="136261"/>
                          </a:lnTo>
                          <a:lnTo>
                            <a:pt x="1023287" y="136037"/>
                          </a:lnTo>
                          <a:lnTo>
                            <a:pt x="1023945" y="135809"/>
                          </a:lnTo>
                          <a:lnTo>
                            <a:pt x="1024092" y="135766"/>
                          </a:lnTo>
                          <a:lnTo>
                            <a:pt x="1024750" y="135541"/>
                          </a:lnTo>
                          <a:lnTo>
                            <a:pt x="1025400" y="135332"/>
                          </a:lnTo>
                          <a:lnTo>
                            <a:pt x="1026057" y="135129"/>
                          </a:lnTo>
                          <a:lnTo>
                            <a:pt x="1026259" y="135108"/>
                          </a:lnTo>
                          <a:lnTo>
                            <a:pt x="1026808" y="134875"/>
                          </a:lnTo>
                          <a:lnTo>
                            <a:pt x="1027466" y="134641"/>
                          </a:lnTo>
                          <a:lnTo>
                            <a:pt x="1028115" y="134418"/>
                          </a:lnTo>
                          <a:lnTo>
                            <a:pt x="1028270" y="134371"/>
                          </a:lnTo>
                          <a:lnTo>
                            <a:pt x="1028773" y="134204"/>
                          </a:lnTo>
                          <a:lnTo>
                            <a:pt x="1028920" y="134149"/>
                          </a:lnTo>
                          <a:lnTo>
                            <a:pt x="1029578" y="133937"/>
                          </a:lnTo>
                          <a:lnTo>
                            <a:pt x="1030228" y="133728"/>
                          </a:lnTo>
                          <a:lnTo>
                            <a:pt x="1030986" y="133483"/>
                          </a:lnTo>
                          <a:lnTo>
                            <a:pt x="1031690" y="133260"/>
                          </a:lnTo>
                          <a:lnTo>
                            <a:pt x="1032294" y="133027"/>
                          </a:lnTo>
                          <a:lnTo>
                            <a:pt x="1032944" y="132806"/>
                          </a:lnTo>
                          <a:lnTo>
                            <a:pt x="1033099" y="132759"/>
                          </a:lnTo>
                          <a:lnTo>
                            <a:pt x="1033749" y="132540"/>
                          </a:lnTo>
                          <a:lnTo>
                            <a:pt x="1034406" y="132338"/>
                          </a:lnTo>
                          <a:lnTo>
                            <a:pt x="1035157" y="132106"/>
                          </a:lnTo>
                          <a:lnTo>
                            <a:pt x="1035861" y="131865"/>
                          </a:lnTo>
                          <a:lnTo>
                            <a:pt x="1036465" y="131651"/>
                          </a:lnTo>
                          <a:lnTo>
                            <a:pt x="1037122" y="131419"/>
                          </a:lnTo>
                          <a:lnTo>
                            <a:pt x="1037269" y="131383"/>
                          </a:lnTo>
                          <a:lnTo>
                            <a:pt x="1037927" y="131153"/>
                          </a:lnTo>
                          <a:lnTo>
                            <a:pt x="1038577" y="130946"/>
                          </a:lnTo>
                          <a:lnTo>
                            <a:pt x="1039235" y="130746"/>
                          </a:lnTo>
                          <a:lnTo>
                            <a:pt x="1039436" y="130727"/>
                          </a:lnTo>
                          <a:lnTo>
                            <a:pt x="1039985" y="130502"/>
                          </a:lnTo>
                          <a:lnTo>
                            <a:pt x="1040643" y="130269"/>
                          </a:lnTo>
                          <a:lnTo>
                            <a:pt x="1041293" y="130048"/>
                          </a:lnTo>
                          <a:lnTo>
                            <a:pt x="1041448" y="130003"/>
                          </a:lnTo>
                          <a:lnTo>
                            <a:pt x="1042098" y="129782"/>
                          </a:lnTo>
                          <a:lnTo>
                            <a:pt x="1042756" y="129565"/>
                          </a:lnTo>
                          <a:lnTo>
                            <a:pt x="1043405" y="129359"/>
                          </a:lnTo>
                          <a:lnTo>
                            <a:pt x="1044164" y="129123"/>
                          </a:lnTo>
                          <a:lnTo>
                            <a:pt x="1044868" y="128896"/>
                          </a:lnTo>
                          <a:lnTo>
                            <a:pt x="1045472" y="128671"/>
                          </a:lnTo>
                          <a:lnTo>
                            <a:pt x="1045618" y="128636"/>
                          </a:lnTo>
                          <a:lnTo>
                            <a:pt x="1046122" y="128451"/>
                          </a:lnTo>
                          <a:lnTo>
                            <a:pt x="1046276" y="128405"/>
                          </a:lnTo>
                          <a:lnTo>
                            <a:pt x="1046926" y="128185"/>
                          </a:lnTo>
                          <a:lnTo>
                            <a:pt x="1047584" y="127983"/>
                          </a:lnTo>
                          <a:lnTo>
                            <a:pt x="1048335" y="127759"/>
                          </a:lnTo>
                          <a:lnTo>
                            <a:pt x="1049039" y="127514"/>
                          </a:lnTo>
                          <a:lnTo>
                            <a:pt x="1049642" y="127309"/>
                          </a:lnTo>
                          <a:lnTo>
                            <a:pt x="1049797" y="127264"/>
                          </a:lnTo>
                          <a:lnTo>
                            <a:pt x="1050300" y="127078"/>
                          </a:lnTo>
                          <a:lnTo>
                            <a:pt x="1050447" y="127044"/>
                          </a:lnTo>
                          <a:lnTo>
                            <a:pt x="1051105" y="126814"/>
                          </a:lnTo>
                          <a:lnTo>
                            <a:pt x="1051755" y="126604"/>
                          </a:lnTo>
                          <a:lnTo>
                            <a:pt x="1052513" y="126390"/>
                          </a:lnTo>
                          <a:lnTo>
                            <a:pt x="1053217" y="126144"/>
                          </a:lnTo>
                          <a:lnTo>
                            <a:pt x="1053867" y="125939"/>
                          </a:lnTo>
                          <a:lnTo>
                            <a:pt x="1054471" y="125721"/>
                          </a:lnTo>
                          <a:lnTo>
                            <a:pt x="1054626" y="125676"/>
                          </a:lnTo>
                          <a:lnTo>
                            <a:pt x="1055276" y="125457"/>
                          </a:lnTo>
                          <a:lnTo>
                            <a:pt x="1055934" y="125236"/>
                          </a:lnTo>
                          <a:lnTo>
                            <a:pt x="1056583" y="125032"/>
                          </a:lnTo>
                          <a:lnTo>
                            <a:pt x="1056738" y="124975"/>
                          </a:lnTo>
                          <a:lnTo>
                            <a:pt x="1057342" y="124805"/>
                          </a:lnTo>
                          <a:lnTo>
                            <a:pt x="1058046" y="124574"/>
                          </a:lnTo>
                          <a:lnTo>
                            <a:pt x="1058650" y="124357"/>
                          </a:lnTo>
                          <a:lnTo>
                            <a:pt x="1058796" y="124323"/>
                          </a:lnTo>
                          <a:lnTo>
                            <a:pt x="1059454" y="124094"/>
                          </a:lnTo>
                          <a:lnTo>
                            <a:pt x="1060104" y="123876"/>
                          </a:lnTo>
                          <a:lnTo>
                            <a:pt x="1060762" y="123669"/>
                          </a:lnTo>
                          <a:lnTo>
                            <a:pt x="1061513" y="123456"/>
                          </a:lnTo>
                          <a:lnTo>
                            <a:pt x="1062217" y="123205"/>
                          </a:lnTo>
                          <a:lnTo>
                            <a:pt x="1062875" y="123009"/>
                          </a:lnTo>
                          <a:lnTo>
                            <a:pt x="1063076" y="122990"/>
                          </a:lnTo>
                          <a:lnTo>
                            <a:pt x="1063625" y="122747"/>
                          </a:lnTo>
                          <a:lnTo>
                            <a:pt x="1064283" y="122518"/>
                          </a:lnTo>
                          <a:lnTo>
                            <a:pt x="1064933" y="122303"/>
                          </a:lnTo>
                          <a:lnTo>
                            <a:pt x="1065691" y="122099"/>
                          </a:lnTo>
                          <a:lnTo>
                            <a:pt x="1066396" y="121848"/>
                          </a:lnTo>
                          <a:lnTo>
                            <a:pt x="1067045" y="121646"/>
                          </a:lnTo>
                          <a:lnTo>
                            <a:pt x="1067247" y="121628"/>
                          </a:lnTo>
                          <a:lnTo>
                            <a:pt x="1067649" y="121437"/>
                          </a:lnTo>
                          <a:lnTo>
                            <a:pt x="1067804" y="121392"/>
                          </a:lnTo>
                          <a:lnTo>
                            <a:pt x="1068454" y="121175"/>
                          </a:lnTo>
                          <a:lnTo>
                            <a:pt x="1069112" y="120949"/>
                          </a:lnTo>
                          <a:lnTo>
                            <a:pt x="1069762" y="120747"/>
                          </a:lnTo>
                          <a:lnTo>
                            <a:pt x="1069916" y="120690"/>
                          </a:lnTo>
                          <a:lnTo>
                            <a:pt x="1070566" y="120488"/>
                          </a:lnTo>
                          <a:lnTo>
                            <a:pt x="1071224" y="120293"/>
                          </a:lnTo>
                          <a:lnTo>
                            <a:pt x="1071828" y="120086"/>
                          </a:lnTo>
                          <a:lnTo>
                            <a:pt x="1071975" y="120053"/>
                          </a:lnTo>
                          <a:lnTo>
                            <a:pt x="1072633" y="119826"/>
                          </a:lnTo>
                          <a:lnTo>
                            <a:pt x="1073282" y="119609"/>
                          </a:lnTo>
                          <a:lnTo>
                            <a:pt x="1073940" y="119397"/>
                          </a:lnTo>
                          <a:lnTo>
                            <a:pt x="1074087" y="119349"/>
                          </a:lnTo>
                          <a:lnTo>
                            <a:pt x="1074691" y="119194"/>
                          </a:lnTo>
                          <a:lnTo>
                            <a:pt x="1075395" y="118938"/>
                          </a:lnTo>
                          <a:lnTo>
                            <a:pt x="1076053" y="118744"/>
                          </a:lnTo>
                          <a:lnTo>
                            <a:pt x="1076254" y="118727"/>
                          </a:lnTo>
                          <a:lnTo>
                            <a:pt x="1076803" y="118491"/>
                          </a:lnTo>
                          <a:lnTo>
                            <a:pt x="1077461" y="118265"/>
                          </a:lnTo>
                          <a:lnTo>
                            <a:pt x="1078111" y="118049"/>
                          </a:lnTo>
                          <a:lnTo>
                            <a:pt x="1078266" y="118005"/>
                          </a:lnTo>
                          <a:lnTo>
                            <a:pt x="1078870" y="117850"/>
                          </a:lnTo>
                          <a:lnTo>
                            <a:pt x="1079574" y="117594"/>
                          </a:lnTo>
                          <a:lnTo>
                            <a:pt x="1080224" y="117393"/>
                          </a:lnTo>
                          <a:lnTo>
                            <a:pt x="1080425" y="117377"/>
                          </a:lnTo>
                          <a:lnTo>
                            <a:pt x="1080982" y="117150"/>
                          </a:lnTo>
                          <a:lnTo>
                            <a:pt x="1081632" y="116935"/>
                          </a:lnTo>
                          <a:lnTo>
                            <a:pt x="1082290" y="116709"/>
                          </a:lnTo>
                          <a:lnTo>
                            <a:pt x="1082940" y="116503"/>
                          </a:lnTo>
                          <a:lnTo>
                            <a:pt x="1083095" y="116450"/>
                          </a:lnTo>
                          <a:lnTo>
                            <a:pt x="1083745" y="116247"/>
                          </a:lnTo>
                          <a:lnTo>
                            <a:pt x="1084403" y="116054"/>
                          </a:lnTo>
                          <a:lnTo>
                            <a:pt x="1085153" y="115823"/>
                          </a:lnTo>
                          <a:lnTo>
                            <a:pt x="1085811" y="115598"/>
                          </a:lnTo>
                          <a:lnTo>
                            <a:pt x="1086461" y="115384"/>
                          </a:lnTo>
                          <a:lnTo>
                            <a:pt x="1087119" y="115167"/>
                          </a:lnTo>
                          <a:lnTo>
                            <a:pt x="1087266" y="115126"/>
                          </a:lnTo>
                          <a:lnTo>
                            <a:pt x="1087924" y="114911"/>
                          </a:lnTo>
                          <a:lnTo>
                            <a:pt x="1088573" y="114712"/>
                          </a:lnTo>
                          <a:lnTo>
                            <a:pt x="1089231" y="114520"/>
                          </a:lnTo>
                          <a:lnTo>
                            <a:pt x="1089433" y="114504"/>
                          </a:lnTo>
                          <a:lnTo>
                            <a:pt x="1089982" y="114277"/>
                          </a:lnTo>
                          <a:lnTo>
                            <a:pt x="1090640" y="114052"/>
                          </a:lnTo>
                          <a:lnTo>
                            <a:pt x="1091290" y="113839"/>
                          </a:lnTo>
                          <a:lnTo>
                            <a:pt x="1091445" y="113795"/>
                          </a:lnTo>
                          <a:lnTo>
                            <a:pt x="1092094" y="113582"/>
                          </a:lnTo>
                          <a:lnTo>
                            <a:pt x="1092752" y="113381"/>
                          </a:lnTo>
                          <a:lnTo>
                            <a:pt x="1093402" y="113182"/>
                          </a:lnTo>
                          <a:lnTo>
                            <a:pt x="1094161" y="112949"/>
                          </a:lnTo>
                          <a:lnTo>
                            <a:pt x="1094811" y="112735"/>
                          </a:lnTo>
                          <a:lnTo>
                            <a:pt x="1095469" y="112512"/>
                          </a:lnTo>
                          <a:lnTo>
                            <a:pt x="1096118" y="112300"/>
                          </a:lnTo>
                          <a:lnTo>
                            <a:pt x="1096273" y="112256"/>
                          </a:lnTo>
                          <a:lnTo>
                            <a:pt x="1096923" y="112046"/>
                          </a:lnTo>
                          <a:lnTo>
                            <a:pt x="1097581" y="111856"/>
                          </a:lnTo>
                          <a:lnTo>
                            <a:pt x="1098332" y="111635"/>
                          </a:lnTo>
                          <a:lnTo>
                            <a:pt x="1099036" y="111405"/>
                          </a:lnTo>
                          <a:lnTo>
                            <a:pt x="1099639" y="111200"/>
                          </a:lnTo>
                          <a:lnTo>
                            <a:pt x="1100298" y="110977"/>
                          </a:lnTo>
                          <a:lnTo>
                            <a:pt x="1100444" y="110945"/>
                          </a:lnTo>
                          <a:lnTo>
                            <a:pt x="1101102" y="110724"/>
                          </a:lnTo>
                          <a:lnTo>
                            <a:pt x="1101752" y="110527"/>
                          </a:lnTo>
                          <a:lnTo>
                            <a:pt x="1102511" y="110316"/>
                          </a:lnTo>
                          <a:lnTo>
                            <a:pt x="1103161" y="110104"/>
                          </a:lnTo>
                          <a:lnTo>
                            <a:pt x="1103819" y="109881"/>
                          </a:lnTo>
                          <a:lnTo>
                            <a:pt x="1104468" y="109670"/>
                          </a:lnTo>
                          <a:lnTo>
                            <a:pt x="1104623" y="109626"/>
                          </a:lnTo>
                          <a:lnTo>
                            <a:pt x="1105273" y="109415"/>
                          </a:lnTo>
                          <a:lnTo>
                            <a:pt x="1105931" y="109208"/>
                          </a:lnTo>
                          <a:lnTo>
                            <a:pt x="1106581" y="109012"/>
                          </a:lnTo>
                          <a:lnTo>
                            <a:pt x="1107340" y="108788"/>
                          </a:lnTo>
                          <a:lnTo>
                            <a:pt x="1108044" y="108571"/>
                          </a:lnTo>
                          <a:lnTo>
                            <a:pt x="1108648" y="108356"/>
                          </a:lnTo>
                          <a:lnTo>
                            <a:pt x="1108794" y="108323"/>
                          </a:lnTo>
                          <a:lnTo>
                            <a:pt x="1109452" y="108102"/>
                          </a:lnTo>
                          <a:lnTo>
                            <a:pt x="1110102" y="107891"/>
                          </a:lnTo>
                          <a:lnTo>
                            <a:pt x="1110760" y="107698"/>
                          </a:lnTo>
                          <a:lnTo>
                            <a:pt x="1111511" y="107488"/>
                          </a:lnTo>
                          <a:lnTo>
                            <a:pt x="1112215" y="107252"/>
                          </a:lnTo>
                          <a:lnTo>
                            <a:pt x="1112818" y="107056"/>
                          </a:lnTo>
                          <a:lnTo>
                            <a:pt x="1112973" y="107014"/>
                          </a:lnTo>
                          <a:lnTo>
                            <a:pt x="1113476" y="106835"/>
                          </a:lnTo>
                          <a:lnTo>
                            <a:pt x="1113623" y="106803"/>
                          </a:lnTo>
                          <a:lnTo>
                            <a:pt x="1114281" y="106582"/>
                          </a:lnTo>
                          <a:lnTo>
                            <a:pt x="1114931" y="106382"/>
                          </a:lnTo>
                          <a:lnTo>
                            <a:pt x="1115690" y="106181"/>
                          </a:lnTo>
                          <a:lnTo>
                            <a:pt x="1116394" y="105944"/>
                          </a:lnTo>
                          <a:lnTo>
                            <a:pt x="1117044" y="105749"/>
                          </a:lnTo>
                          <a:lnTo>
                            <a:pt x="1117648" y="105541"/>
                          </a:lnTo>
                          <a:lnTo>
                            <a:pt x="1117802" y="105498"/>
                          </a:lnTo>
                          <a:lnTo>
                            <a:pt x="1118452" y="105289"/>
                          </a:lnTo>
                          <a:lnTo>
                            <a:pt x="1119110" y="105076"/>
                          </a:lnTo>
                          <a:lnTo>
                            <a:pt x="1119760" y="104882"/>
                          </a:lnTo>
                          <a:lnTo>
                            <a:pt x="1119915" y="104826"/>
                          </a:lnTo>
                          <a:lnTo>
                            <a:pt x="1120519" y="104669"/>
                          </a:lnTo>
                          <a:lnTo>
                            <a:pt x="1121223" y="104445"/>
                          </a:lnTo>
                          <a:lnTo>
                            <a:pt x="1121827" y="104239"/>
                          </a:lnTo>
                          <a:lnTo>
                            <a:pt x="1121973" y="104208"/>
                          </a:lnTo>
                          <a:lnTo>
                            <a:pt x="1122631" y="103988"/>
                          </a:lnTo>
                          <a:lnTo>
                            <a:pt x="1123281" y="103779"/>
                          </a:lnTo>
                          <a:lnTo>
                            <a:pt x="1123939" y="103581"/>
                          </a:lnTo>
                          <a:lnTo>
                            <a:pt x="1124690" y="103381"/>
                          </a:lnTo>
                          <a:lnTo>
                            <a:pt x="1125394" y="103138"/>
                          </a:lnTo>
                          <a:lnTo>
                            <a:pt x="1126052" y="102952"/>
                          </a:lnTo>
                          <a:lnTo>
                            <a:pt x="1126253" y="102939"/>
                          </a:lnTo>
                          <a:lnTo>
                            <a:pt x="1126803" y="102703"/>
                          </a:lnTo>
                          <a:lnTo>
                            <a:pt x="1127461" y="102484"/>
                          </a:lnTo>
                          <a:lnTo>
                            <a:pt x="1128110" y="102276"/>
                          </a:lnTo>
                          <a:lnTo>
                            <a:pt x="1128869" y="102086"/>
                          </a:lnTo>
                          <a:lnTo>
                            <a:pt x="1129573" y="101843"/>
                          </a:lnTo>
                          <a:lnTo>
                            <a:pt x="1130223" y="101650"/>
                          </a:lnTo>
                          <a:lnTo>
                            <a:pt x="1130424" y="101637"/>
                          </a:lnTo>
                          <a:lnTo>
                            <a:pt x="1130827" y="101452"/>
                          </a:lnTo>
                          <a:lnTo>
                            <a:pt x="1130982" y="101410"/>
                          </a:lnTo>
                          <a:lnTo>
                            <a:pt x="1131632" y="101202"/>
                          </a:lnTo>
                          <a:lnTo>
                            <a:pt x="1132290" y="100983"/>
                          </a:lnTo>
                          <a:lnTo>
                            <a:pt x="1132940" y="100791"/>
                          </a:lnTo>
                          <a:lnTo>
                            <a:pt x="1133095" y="100736"/>
                          </a:lnTo>
                          <a:lnTo>
                            <a:pt x="1133744" y="100544"/>
                          </a:lnTo>
                          <a:lnTo>
                            <a:pt x="1134402" y="100359"/>
                          </a:lnTo>
                          <a:lnTo>
                            <a:pt x="1135006" y="100163"/>
                          </a:lnTo>
                          <a:lnTo>
                            <a:pt x="1135153" y="100132"/>
                          </a:lnTo>
                          <a:lnTo>
                            <a:pt x="1135811" y="99914"/>
                          </a:lnTo>
                          <a:lnTo>
                            <a:pt x="1136461" y="99707"/>
                          </a:lnTo>
                          <a:lnTo>
                            <a:pt x="1137119" y="99502"/>
                          </a:lnTo>
                          <a:lnTo>
                            <a:pt x="1137266" y="99459"/>
                          </a:lnTo>
                          <a:lnTo>
                            <a:pt x="1137769" y="99311"/>
                          </a:lnTo>
                          <a:lnTo>
                            <a:pt x="1137924" y="99256"/>
                          </a:lnTo>
                          <a:lnTo>
                            <a:pt x="1138573" y="99064"/>
                          </a:lnTo>
                          <a:lnTo>
                            <a:pt x="1139231" y="98881"/>
                          </a:lnTo>
                          <a:lnTo>
                            <a:pt x="1139433" y="98868"/>
                          </a:lnTo>
                          <a:lnTo>
                            <a:pt x="1139982" y="98641"/>
                          </a:lnTo>
                          <a:lnTo>
                            <a:pt x="1140640" y="98424"/>
                          </a:lnTo>
                          <a:lnTo>
                            <a:pt x="1141290" y="98218"/>
                          </a:lnTo>
                          <a:lnTo>
                            <a:pt x="1141445" y="98176"/>
                          </a:lnTo>
                          <a:lnTo>
                            <a:pt x="1141948" y="98027"/>
                          </a:lnTo>
                          <a:lnTo>
                            <a:pt x="1142095" y="97970"/>
                          </a:lnTo>
                          <a:lnTo>
                            <a:pt x="1142753" y="97781"/>
                          </a:lnTo>
                          <a:lnTo>
                            <a:pt x="1143403" y="97591"/>
                          </a:lnTo>
                          <a:lnTo>
                            <a:pt x="1143604" y="97579"/>
                          </a:lnTo>
                          <a:lnTo>
                            <a:pt x="1144161" y="97361"/>
                          </a:lnTo>
                          <a:lnTo>
                            <a:pt x="1144811" y="97155"/>
                          </a:lnTo>
                          <a:lnTo>
                            <a:pt x="1145469" y="96938"/>
                          </a:lnTo>
                          <a:lnTo>
                            <a:pt x="1146119" y="96739"/>
                          </a:lnTo>
                          <a:lnTo>
                            <a:pt x="1146274" y="96692"/>
                          </a:lnTo>
                          <a:lnTo>
                            <a:pt x="1146924" y="96494"/>
                          </a:lnTo>
                          <a:lnTo>
                            <a:pt x="1147582" y="96312"/>
                          </a:lnTo>
                          <a:lnTo>
                            <a:pt x="1148333" y="96096"/>
                          </a:lnTo>
                          <a:lnTo>
                            <a:pt x="1148991" y="95880"/>
                          </a:lnTo>
                          <a:lnTo>
                            <a:pt x="1149640" y="95675"/>
                          </a:lnTo>
                          <a:lnTo>
                            <a:pt x="1150299" y="95464"/>
                          </a:lnTo>
                          <a:lnTo>
                            <a:pt x="1150445" y="95429"/>
                          </a:lnTo>
                          <a:lnTo>
                            <a:pt x="1151103" y="95219"/>
                          </a:lnTo>
                          <a:lnTo>
                            <a:pt x="1151753" y="95030"/>
                          </a:lnTo>
                          <a:lnTo>
                            <a:pt x="1152411" y="94848"/>
                          </a:lnTo>
                          <a:lnTo>
                            <a:pt x="1152613" y="94837"/>
                          </a:lnTo>
                          <a:lnTo>
                            <a:pt x="1153162" y="94619"/>
                          </a:lnTo>
                          <a:lnTo>
                            <a:pt x="1153820" y="94404"/>
                          </a:lnTo>
                          <a:lnTo>
                            <a:pt x="1154470" y="94199"/>
                          </a:lnTo>
                          <a:lnTo>
                            <a:pt x="1154625" y="94158"/>
                          </a:lnTo>
                          <a:lnTo>
                            <a:pt x="1155275" y="93954"/>
                          </a:lnTo>
                          <a:lnTo>
                            <a:pt x="1155933" y="93759"/>
                          </a:lnTo>
                          <a:lnTo>
                            <a:pt x="1156582" y="93570"/>
                          </a:lnTo>
                          <a:lnTo>
                            <a:pt x="1157341" y="93351"/>
                          </a:lnTo>
                          <a:lnTo>
                            <a:pt x="1158045" y="93147"/>
                          </a:lnTo>
                          <a:lnTo>
                            <a:pt x="1158649" y="92933"/>
                          </a:lnTo>
                          <a:lnTo>
                            <a:pt x="1159299" y="92729"/>
                          </a:lnTo>
                          <a:lnTo>
                            <a:pt x="1159454" y="92688"/>
                          </a:lnTo>
                          <a:lnTo>
                            <a:pt x="1160104" y="92485"/>
                          </a:lnTo>
                          <a:lnTo>
                            <a:pt x="1160762" y="92304"/>
                          </a:lnTo>
                          <a:lnTo>
                            <a:pt x="1161512" y="92099"/>
                          </a:lnTo>
                          <a:lnTo>
                            <a:pt x="1162217" y="91874"/>
                          </a:lnTo>
                          <a:lnTo>
                            <a:pt x="1162820" y="91681"/>
                          </a:lnTo>
                          <a:lnTo>
                            <a:pt x="1163478" y="91468"/>
                          </a:lnTo>
                          <a:lnTo>
                            <a:pt x="1163625" y="91437"/>
                          </a:lnTo>
                          <a:lnTo>
                            <a:pt x="1164283" y="91224"/>
                          </a:lnTo>
                          <a:lnTo>
                            <a:pt x="1164933" y="91034"/>
                          </a:lnTo>
                          <a:lnTo>
                            <a:pt x="1165591" y="90854"/>
                          </a:lnTo>
                          <a:lnTo>
                            <a:pt x="1165792" y="90844"/>
                          </a:lnTo>
                          <a:lnTo>
                            <a:pt x="1166342" y="90636"/>
                          </a:lnTo>
                          <a:lnTo>
                            <a:pt x="1167000" y="90423"/>
                          </a:lnTo>
                          <a:lnTo>
                            <a:pt x="1167650" y="90220"/>
                          </a:lnTo>
                          <a:lnTo>
                            <a:pt x="1167805" y="90180"/>
                          </a:lnTo>
                          <a:lnTo>
                            <a:pt x="1168455" y="89977"/>
                          </a:lnTo>
                          <a:lnTo>
                            <a:pt x="1169113" y="89775"/>
                          </a:lnTo>
                          <a:lnTo>
                            <a:pt x="1169763" y="89589"/>
                          </a:lnTo>
                          <a:lnTo>
                            <a:pt x="1170521" y="89381"/>
                          </a:lnTo>
                          <a:lnTo>
                            <a:pt x="1171225" y="89169"/>
                          </a:lnTo>
                          <a:lnTo>
                            <a:pt x="1171829" y="88966"/>
                          </a:lnTo>
                          <a:lnTo>
                            <a:pt x="1171976" y="88936"/>
                          </a:lnTo>
                          <a:lnTo>
                            <a:pt x="1172479" y="88764"/>
                          </a:lnTo>
                          <a:lnTo>
                            <a:pt x="1172634" y="88724"/>
                          </a:lnTo>
                          <a:lnTo>
                            <a:pt x="1173284" y="88522"/>
                          </a:lnTo>
                          <a:lnTo>
                            <a:pt x="1173942" y="88334"/>
                          </a:lnTo>
                          <a:lnTo>
                            <a:pt x="1174693" y="88140"/>
                          </a:lnTo>
                          <a:lnTo>
                            <a:pt x="1175397" y="87909"/>
                          </a:lnTo>
                          <a:lnTo>
                            <a:pt x="1176000" y="87726"/>
                          </a:lnTo>
                          <a:lnTo>
                            <a:pt x="1176155" y="87686"/>
                          </a:lnTo>
                          <a:lnTo>
                            <a:pt x="1176659" y="87514"/>
                          </a:lnTo>
                          <a:lnTo>
                            <a:pt x="1176805" y="87485"/>
                          </a:lnTo>
                          <a:lnTo>
                            <a:pt x="1177464" y="87273"/>
                          </a:lnTo>
                          <a:lnTo>
                            <a:pt x="1178113" y="87076"/>
                          </a:lnTo>
                          <a:lnTo>
                            <a:pt x="1178872" y="86892"/>
                          </a:lnTo>
                          <a:lnTo>
                            <a:pt x="1179576" y="86659"/>
                          </a:lnTo>
                          <a:lnTo>
                            <a:pt x="1180226" y="86474"/>
                          </a:lnTo>
                          <a:lnTo>
                            <a:pt x="1180830" y="86279"/>
                          </a:lnTo>
                          <a:lnTo>
                            <a:pt x="1180985" y="86239"/>
                          </a:lnTo>
                          <a:lnTo>
                            <a:pt x="1181635" y="86038"/>
                          </a:lnTo>
                          <a:lnTo>
                            <a:pt x="1182293" y="85830"/>
                          </a:lnTo>
                          <a:lnTo>
                            <a:pt x="1182943" y="85645"/>
                          </a:lnTo>
                          <a:lnTo>
                            <a:pt x="1183098" y="85592"/>
                          </a:lnTo>
                          <a:lnTo>
                            <a:pt x="1183702" y="85448"/>
                          </a:lnTo>
                          <a:lnTo>
                            <a:pt x="1184406" y="85230"/>
                          </a:lnTo>
                          <a:lnTo>
                            <a:pt x="1185010" y="85037"/>
                          </a:lnTo>
                          <a:lnTo>
                            <a:pt x="1185156" y="85008"/>
                          </a:lnTo>
                          <a:lnTo>
                            <a:pt x="1185814" y="84797"/>
                          </a:lnTo>
                          <a:lnTo>
                            <a:pt x="1186464" y="84597"/>
                          </a:lnTo>
                          <a:lnTo>
                            <a:pt x="1187122" y="84403"/>
                          </a:lnTo>
                          <a:lnTo>
                            <a:pt x="1187772" y="84219"/>
                          </a:lnTo>
                          <a:lnTo>
                            <a:pt x="1187927" y="84166"/>
                          </a:lnTo>
                          <a:lnTo>
                            <a:pt x="1188577" y="83981"/>
                          </a:lnTo>
                          <a:lnTo>
                            <a:pt x="1189235" y="83805"/>
                          </a:lnTo>
                          <a:lnTo>
                            <a:pt x="1189436" y="83796"/>
                          </a:lnTo>
                          <a:lnTo>
                            <a:pt x="1189986" y="83571"/>
                          </a:lnTo>
                          <a:lnTo>
                            <a:pt x="1190644" y="83360"/>
                          </a:lnTo>
                          <a:lnTo>
                            <a:pt x="1191294" y="83161"/>
                          </a:lnTo>
                          <a:lnTo>
                            <a:pt x="1191952" y="82981"/>
                          </a:lnTo>
                          <a:lnTo>
                            <a:pt x="1192099" y="82922"/>
                          </a:lnTo>
                          <a:lnTo>
                            <a:pt x="1192757" y="82744"/>
                          </a:lnTo>
                          <a:lnTo>
                            <a:pt x="1193406" y="82561"/>
                          </a:lnTo>
                          <a:lnTo>
                            <a:pt x="1193608" y="82552"/>
                          </a:lnTo>
                          <a:lnTo>
                            <a:pt x="1194010" y="82376"/>
                          </a:lnTo>
                          <a:lnTo>
                            <a:pt x="1194165" y="82337"/>
                          </a:lnTo>
                          <a:lnTo>
                            <a:pt x="1194815" y="82138"/>
                          </a:lnTo>
                          <a:lnTo>
                            <a:pt x="1195473" y="81928"/>
                          </a:lnTo>
                          <a:lnTo>
                            <a:pt x="1196123" y="81739"/>
                          </a:lnTo>
                          <a:lnTo>
                            <a:pt x="1196278" y="81690"/>
                          </a:lnTo>
                          <a:lnTo>
                            <a:pt x="1196928" y="81503"/>
                          </a:lnTo>
                          <a:lnTo>
                            <a:pt x="1197586" y="81329"/>
                          </a:lnTo>
                          <a:lnTo>
                            <a:pt x="1198236" y="81146"/>
                          </a:lnTo>
                          <a:lnTo>
                            <a:pt x="1198437" y="81137"/>
                          </a:lnTo>
                          <a:lnTo>
                            <a:pt x="1198995" y="80909"/>
                          </a:lnTo>
                          <a:lnTo>
                            <a:pt x="1199645" y="80711"/>
                          </a:lnTo>
                          <a:lnTo>
                            <a:pt x="1200303" y="80509"/>
                          </a:lnTo>
                          <a:lnTo>
                            <a:pt x="1200450" y="80473"/>
                          </a:lnTo>
                          <a:lnTo>
                            <a:pt x="1200953" y="80327"/>
                          </a:lnTo>
                          <a:lnTo>
                            <a:pt x="1201108" y="80274"/>
                          </a:lnTo>
                          <a:lnTo>
                            <a:pt x="1201758" y="80091"/>
                          </a:lnTo>
                          <a:lnTo>
                            <a:pt x="1202416" y="79918"/>
                          </a:lnTo>
                          <a:lnTo>
                            <a:pt x="1202617" y="79909"/>
                          </a:lnTo>
                          <a:lnTo>
                            <a:pt x="1203166" y="79694"/>
                          </a:lnTo>
                          <a:lnTo>
                            <a:pt x="1203825" y="79485"/>
                          </a:lnTo>
                          <a:lnTo>
                            <a:pt x="1204474" y="79288"/>
                          </a:lnTo>
                          <a:lnTo>
                            <a:pt x="1205132" y="79101"/>
                          </a:lnTo>
                          <a:lnTo>
                            <a:pt x="1205279" y="79051"/>
                          </a:lnTo>
                          <a:lnTo>
                            <a:pt x="1205937" y="78867"/>
                          </a:lnTo>
                          <a:lnTo>
                            <a:pt x="1206587" y="78685"/>
                          </a:lnTo>
                          <a:lnTo>
                            <a:pt x="1207346" y="78472"/>
                          </a:lnTo>
                          <a:lnTo>
                            <a:pt x="1207996" y="78275"/>
                          </a:lnTo>
                          <a:lnTo>
                            <a:pt x="1208654" y="78068"/>
                          </a:lnTo>
                          <a:lnTo>
                            <a:pt x="1209304" y="77871"/>
                          </a:lnTo>
                          <a:lnTo>
                            <a:pt x="1209459" y="77831"/>
                          </a:lnTo>
                          <a:lnTo>
                            <a:pt x="1210109" y="77637"/>
                          </a:lnTo>
                          <a:lnTo>
                            <a:pt x="1210767" y="77465"/>
                          </a:lnTo>
                          <a:lnTo>
                            <a:pt x="1211417" y="77284"/>
                          </a:lnTo>
                          <a:lnTo>
                            <a:pt x="1211618" y="77276"/>
                          </a:lnTo>
                          <a:lnTo>
                            <a:pt x="1212176" y="77058"/>
                          </a:lnTo>
                          <a:lnTo>
                            <a:pt x="1212826" y="76862"/>
                          </a:lnTo>
                          <a:lnTo>
                            <a:pt x="1213484" y="76654"/>
                          </a:lnTo>
                          <a:lnTo>
                            <a:pt x="1213631" y="76626"/>
                          </a:lnTo>
                          <a:lnTo>
                            <a:pt x="1214289" y="76420"/>
                          </a:lnTo>
                          <a:lnTo>
                            <a:pt x="1214939" y="76239"/>
                          </a:lnTo>
                          <a:lnTo>
                            <a:pt x="1215597" y="76067"/>
                          </a:lnTo>
                          <a:lnTo>
                            <a:pt x="1215798" y="76060"/>
                          </a:lnTo>
                          <a:lnTo>
                            <a:pt x="1216347" y="75855"/>
                          </a:lnTo>
                          <a:lnTo>
                            <a:pt x="1217005" y="75649"/>
                          </a:lnTo>
                          <a:lnTo>
                            <a:pt x="1217655" y="75453"/>
                          </a:lnTo>
                          <a:lnTo>
                            <a:pt x="1217810" y="75414"/>
                          </a:lnTo>
                          <a:lnTo>
                            <a:pt x="1218313" y="75258"/>
                          </a:lnTo>
                          <a:lnTo>
                            <a:pt x="1218460" y="75219"/>
                          </a:lnTo>
                          <a:lnTo>
                            <a:pt x="1219118" y="75026"/>
                          </a:lnTo>
                          <a:lnTo>
                            <a:pt x="1219768" y="74847"/>
                          </a:lnTo>
                          <a:lnTo>
                            <a:pt x="1220527" y="74645"/>
                          </a:lnTo>
                          <a:lnTo>
                            <a:pt x="1221231" y="74443"/>
                          </a:lnTo>
                          <a:lnTo>
                            <a:pt x="1221835" y="74244"/>
                          </a:lnTo>
                          <a:lnTo>
                            <a:pt x="1222485" y="74049"/>
                          </a:lnTo>
                          <a:lnTo>
                            <a:pt x="1222640" y="74010"/>
                          </a:lnTo>
                          <a:lnTo>
                            <a:pt x="1223290" y="73815"/>
                          </a:lnTo>
                          <a:lnTo>
                            <a:pt x="1223948" y="73638"/>
                          </a:lnTo>
                          <a:lnTo>
                            <a:pt x="1224699" y="73450"/>
                          </a:lnTo>
                          <a:lnTo>
                            <a:pt x="1225357" y="73245"/>
                          </a:lnTo>
                          <a:lnTo>
                            <a:pt x="1226006" y="73050"/>
                          </a:lnTo>
                          <a:lnTo>
                            <a:pt x="1226665" y="72845"/>
                          </a:lnTo>
                          <a:lnTo>
                            <a:pt x="1226811" y="72818"/>
                          </a:lnTo>
                          <a:lnTo>
                            <a:pt x="1227470" y="72612"/>
                          </a:lnTo>
                          <a:lnTo>
                            <a:pt x="1228119" y="72424"/>
                          </a:lnTo>
                          <a:lnTo>
                            <a:pt x="1228778" y="72254"/>
                          </a:lnTo>
                          <a:lnTo>
                            <a:pt x="1229528" y="72054"/>
                          </a:lnTo>
                          <a:lnTo>
                            <a:pt x="1230233" y="71846"/>
                          </a:lnTo>
                          <a:lnTo>
                            <a:pt x="1230836" y="71655"/>
                          </a:lnTo>
                          <a:lnTo>
                            <a:pt x="1230991" y="71616"/>
                          </a:lnTo>
                          <a:lnTo>
                            <a:pt x="1231641" y="71423"/>
                          </a:lnTo>
                          <a:lnTo>
                            <a:pt x="1232299" y="71223"/>
                          </a:lnTo>
                          <a:lnTo>
                            <a:pt x="1232949" y="71045"/>
                          </a:lnTo>
                          <a:lnTo>
                            <a:pt x="1233708" y="70856"/>
                          </a:lnTo>
                          <a:lnTo>
                            <a:pt x="1234412" y="70646"/>
                          </a:lnTo>
                          <a:lnTo>
                            <a:pt x="1235016" y="70458"/>
                          </a:lnTo>
                          <a:lnTo>
                            <a:pt x="1235163" y="70431"/>
                          </a:lnTo>
                          <a:lnTo>
                            <a:pt x="1235666" y="70265"/>
                          </a:lnTo>
                          <a:lnTo>
                            <a:pt x="1235821" y="70226"/>
                          </a:lnTo>
                          <a:lnTo>
                            <a:pt x="1236471" y="70034"/>
                          </a:lnTo>
                          <a:lnTo>
                            <a:pt x="1237129" y="69848"/>
                          </a:lnTo>
                          <a:lnTo>
                            <a:pt x="1237779" y="69670"/>
                          </a:lnTo>
                          <a:lnTo>
                            <a:pt x="1237934" y="69619"/>
                          </a:lnTo>
                          <a:lnTo>
                            <a:pt x="1238584" y="69442"/>
                          </a:lnTo>
                          <a:lnTo>
                            <a:pt x="1239242" y="69273"/>
                          </a:lnTo>
                          <a:lnTo>
                            <a:pt x="1239846" y="69072"/>
                          </a:lnTo>
                          <a:lnTo>
                            <a:pt x="1239993" y="69045"/>
                          </a:lnTo>
                          <a:lnTo>
                            <a:pt x="1240651" y="68841"/>
                          </a:lnTo>
                          <a:lnTo>
                            <a:pt x="1241301" y="68649"/>
                          </a:lnTo>
                          <a:lnTo>
                            <a:pt x="1241959" y="68477"/>
                          </a:lnTo>
                          <a:lnTo>
                            <a:pt x="1242106" y="68419"/>
                          </a:lnTo>
                          <a:lnTo>
                            <a:pt x="1242709" y="68290"/>
                          </a:lnTo>
                          <a:lnTo>
                            <a:pt x="1243414" y="68073"/>
                          </a:lnTo>
                          <a:lnTo>
                            <a:pt x="1244018" y="67894"/>
                          </a:lnTo>
                          <a:lnTo>
                            <a:pt x="1244173" y="67856"/>
                          </a:lnTo>
                          <a:lnTo>
                            <a:pt x="1244822" y="67664"/>
                          </a:lnTo>
                          <a:lnTo>
                            <a:pt x="1245481" y="67461"/>
                          </a:lnTo>
                          <a:lnTo>
                            <a:pt x="1246131" y="67280"/>
                          </a:lnTo>
                          <a:lnTo>
                            <a:pt x="1246889" y="67103"/>
                          </a:lnTo>
                          <a:lnTo>
                            <a:pt x="1247594" y="66885"/>
                          </a:lnTo>
                          <a:lnTo>
                            <a:pt x="1248197" y="66708"/>
                          </a:lnTo>
                          <a:lnTo>
                            <a:pt x="1248344" y="66682"/>
                          </a:lnTo>
                          <a:lnTo>
                            <a:pt x="1249002" y="66480"/>
                          </a:lnTo>
                          <a:lnTo>
                            <a:pt x="1249652" y="66288"/>
                          </a:lnTo>
                          <a:lnTo>
                            <a:pt x="1250311" y="66094"/>
                          </a:lnTo>
                          <a:lnTo>
                            <a:pt x="1250960" y="65919"/>
                          </a:lnTo>
                          <a:lnTo>
                            <a:pt x="1251116" y="65867"/>
                          </a:lnTo>
                          <a:lnTo>
                            <a:pt x="1251766" y="65692"/>
                          </a:lnTo>
                          <a:lnTo>
                            <a:pt x="1252424" y="65526"/>
                          </a:lnTo>
                          <a:lnTo>
                            <a:pt x="1252625" y="65521"/>
                          </a:lnTo>
                          <a:lnTo>
                            <a:pt x="1253027" y="65336"/>
                          </a:lnTo>
                          <a:lnTo>
                            <a:pt x="1253174" y="65309"/>
                          </a:lnTo>
                          <a:lnTo>
                            <a:pt x="1253832" y="65107"/>
                          </a:lnTo>
                          <a:lnTo>
                            <a:pt x="1254482" y="64916"/>
                          </a:lnTo>
                          <a:lnTo>
                            <a:pt x="1255140" y="64737"/>
                          </a:lnTo>
                          <a:lnTo>
                            <a:pt x="1255287" y="64689"/>
                          </a:lnTo>
                          <a:lnTo>
                            <a:pt x="1255945" y="64511"/>
                          </a:lnTo>
                          <a:lnTo>
                            <a:pt x="1256595" y="64337"/>
                          </a:lnTo>
                          <a:lnTo>
                            <a:pt x="1257199" y="64169"/>
                          </a:lnTo>
                          <a:lnTo>
                            <a:pt x="1257354" y="64132"/>
                          </a:lnTo>
                          <a:lnTo>
                            <a:pt x="1258004" y="63942"/>
                          </a:lnTo>
                          <a:lnTo>
                            <a:pt x="1258662" y="63741"/>
                          </a:lnTo>
                          <a:lnTo>
                            <a:pt x="1259312" y="63551"/>
                          </a:lnTo>
                          <a:lnTo>
                            <a:pt x="1259467" y="63513"/>
                          </a:lnTo>
                          <a:lnTo>
                            <a:pt x="1259970" y="63385"/>
                          </a:lnTo>
                          <a:lnTo>
                            <a:pt x="1260117" y="63326"/>
                          </a:lnTo>
                          <a:lnTo>
                            <a:pt x="1260775" y="63160"/>
                          </a:lnTo>
                          <a:lnTo>
                            <a:pt x="1261425" y="62986"/>
                          </a:lnTo>
                          <a:lnTo>
                            <a:pt x="1261626" y="62982"/>
                          </a:lnTo>
                          <a:lnTo>
                            <a:pt x="1262184" y="62768"/>
                          </a:lnTo>
                          <a:lnTo>
                            <a:pt x="1262834" y="62579"/>
                          </a:lnTo>
                          <a:lnTo>
                            <a:pt x="1263492" y="62378"/>
                          </a:lnTo>
                          <a:lnTo>
                            <a:pt x="1264142" y="62202"/>
                          </a:lnTo>
                          <a:lnTo>
                            <a:pt x="1264297" y="62152"/>
                          </a:lnTo>
                          <a:lnTo>
                            <a:pt x="1264947" y="61979"/>
                          </a:lnTo>
                          <a:lnTo>
                            <a:pt x="1265605" y="61813"/>
                          </a:lnTo>
                          <a:lnTo>
                            <a:pt x="1265807" y="61809"/>
                          </a:lnTo>
                          <a:lnTo>
                            <a:pt x="1266356" y="61610"/>
                          </a:lnTo>
                          <a:lnTo>
                            <a:pt x="1267014" y="61410"/>
                          </a:lnTo>
                          <a:lnTo>
                            <a:pt x="1267664" y="61220"/>
                          </a:lnTo>
                          <a:lnTo>
                            <a:pt x="1268322" y="61032"/>
                          </a:lnTo>
                          <a:lnTo>
                            <a:pt x="1268469" y="60994"/>
                          </a:lnTo>
                          <a:lnTo>
                            <a:pt x="1269127" y="60809"/>
                          </a:lnTo>
                          <a:lnTo>
                            <a:pt x="1269777" y="60636"/>
                          </a:lnTo>
                          <a:lnTo>
                            <a:pt x="1270435" y="60472"/>
                          </a:lnTo>
                          <a:lnTo>
                            <a:pt x="1270637" y="60469"/>
                          </a:lnTo>
                          <a:lnTo>
                            <a:pt x="1271186" y="60255"/>
                          </a:lnTo>
                          <a:lnTo>
                            <a:pt x="1271844" y="60055"/>
                          </a:lnTo>
                          <a:lnTo>
                            <a:pt x="1272494" y="59867"/>
                          </a:lnTo>
                          <a:lnTo>
                            <a:pt x="1272649" y="59830"/>
                          </a:lnTo>
                          <a:lnTo>
                            <a:pt x="1273299" y="59642"/>
                          </a:lnTo>
                          <a:lnTo>
                            <a:pt x="1273957" y="59470"/>
                          </a:lnTo>
                          <a:lnTo>
                            <a:pt x="1274607" y="59298"/>
                          </a:lnTo>
                          <a:lnTo>
                            <a:pt x="1274808" y="59295"/>
                          </a:lnTo>
                          <a:lnTo>
                            <a:pt x="1275366" y="59093"/>
                          </a:lnTo>
                          <a:lnTo>
                            <a:pt x="1276016" y="58905"/>
                          </a:lnTo>
                          <a:lnTo>
                            <a:pt x="1276674" y="58706"/>
                          </a:lnTo>
                          <a:lnTo>
                            <a:pt x="1276821" y="58681"/>
                          </a:lnTo>
                          <a:lnTo>
                            <a:pt x="1277324" y="58522"/>
                          </a:lnTo>
                          <a:lnTo>
                            <a:pt x="1277479" y="58481"/>
                          </a:lnTo>
                          <a:lnTo>
                            <a:pt x="1278129" y="58300"/>
                          </a:lnTo>
                          <a:lnTo>
                            <a:pt x="1278787" y="58137"/>
                          </a:lnTo>
                          <a:lnTo>
                            <a:pt x="1278988" y="58134"/>
                          </a:lnTo>
                          <a:lnTo>
                            <a:pt x="1279538" y="57946"/>
                          </a:lnTo>
                          <a:lnTo>
                            <a:pt x="1280242" y="57744"/>
                          </a:lnTo>
                          <a:lnTo>
                            <a:pt x="1280846" y="57560"/>
                          </a:lnTo>
                          <a:lnTo>
                            <a:pt x="1281504" y="57363"/>
                          </a:lnTo>
                          <a:lnTo>
                            <a:pt x="1281651" y="57336"/>
                          </a:lnTo>
                          <a:lnTo>
                            <a:pt x="1282309" y="57141"/>
                          </a:lnTo>
                          <a:lnTo>
                            <a:pt x="1282959" y="56971"/>
                          </a:lnTo>
                          <a:lnTo>
                            <a:pt x="1283718" y="56791"/>
                          </a:lnTo>
                          <a:lnTo>
                            <a:pt x="1284368" y="56604"/>
                          </a:lnTo>
                          <a:lnTo>
                            <a:pt x="1285026" y="56406"/>
                          </a:lnTo>
                          <a:lnTo>
                            <a:pt x="1285676" y="56219"/>
                          </a:lnTo>
                          <a:lnTo>
                            <a:pt x="1285831" y="56183"/>
                          </a:lnTo>
                          <a:lnTo>
                            <a:pt x="1286481" y="55996"/>
                          </a:lnTo>
                          <a:lnTo>
                            <a:pt x="1287139" y="55816"/>
                          </a:lnTo>
                          <a:lnTo>
                            <a:pt x="1287789" y="55646"/>
                          </a:lnTo>
                          <a:lnTo>
                            <a:pt x="1288548" y="55453"/>
                          </a:lnTo>
                          <a:lnTo>
                            <a:pt x="1289252" y="55264"/>
                          </a:lnTo>
                          <a:lnTo>
                            <a:pt x="1289856" y="55069"/>
                          </a:lnTo>
                          <a:lnTo>
                            <a:pt x="1290003" y="55044"/>
                          </a:lnTo>
                          <a:lnTo>
                            <a:pt x="1290506" y="54883"/>
                          </a:lnTo>
                          <a:lnTo>
                            <a:pt x="1290661" y="54847"/>
                          </a:lnTo>
                          <a:lnTo>
                            <a:pt x="1291311" y="54661"/>
                          </a:lnTo>
                          <a:lnTo>
                            <a:pt x="1291969" y="54496"/>
                          </a:lnTo>
                          <a:lnTo>
                            <a:pt x="1292720" y="54317"/>
                          </a:lnTo>
                          <a:lnTo>
                            <a:pt x="1293424" y="54107"/>
                          </a:lnTo>
                          <a:lnTo>
                            <a:pt x="1294028" y="53934"/>
                          </a:lnTo>
                          <a:lnTo>
                            <a:pt x="1294183" y="53898"/>
                          </a:lnTo>
                          <a:lnTo>
                            <a:pt x="1294686" y="53737"/>
                          </a:lnTo>
                          <a:lnTo>
                            <a:pt x="1294833" y="53713"/>
                          </a:lnTo>
                          <a:lnTo>
                            <a:pt x="1295491" y="53516"/>
                          </a:lnTo>
                          <a:lnTo>
                            <a:pt x="1296141" y="53341"/>
                          </a:lnTo>
                          <a:lnTo>
                            <a:pt x="1296900" y="53173"/>
                          </a:lnTo>
                          <a:lnTo>
                            <a:pt x="1297550" y="52988"/>
                          </a:lnTo>
                          <a:lnTo>
                            <a:pt x="1298208" y="52791"/>
                          </a:lnTo>
                          <a:lnTo>
                            <a:pt x="1298858" y="52606"/>
                          </a:lnTo>
                          <a:lnTo>
                            <a:pt x="1299013" y="52570"/>
                          </a:lnTo>
                          <a:lnTo>
                            <a:pt x="1299663" y="52385"/>
                          </a:lnTo>
                          <a:lnTo>
                            <a:pt x="1300321" y="52197"/>
                          </a:lnTo>
                          <a:lnTo>
                            <a:pt x="1300971" y="52029"/>
                          </a:lnTo>
                          <a:lnTo>
                            <a:pt x="1301127" y="51978"/>
                          </a:lnTo>
                          <a:lnTo>
                            <a:pt x="1301730" y="51848"/>
                          </a:lnTo>
                          <a:lnTo>
                            <a:pt x="1302435" y="51650"/>
                          </a:lnTo>
                          <a:lnTo>
                            <a:pt x="1303038" y="51468"/>
                          </a:lnTo>
                          <a:lnTo>
                            <a:pt x="1303185" y="51443"/>
                          </a:lnTo>
                          <a:lnTo>
                            <a:pt x="1303844" y="51248"/>
                          </a:lnTo>
                          <a:lnTo>
                            <a:pt x="1304494" y="51063"/>
                          </a:lnTo>
                          <a:lnTo>
                            <a:pt x="1305152" y="50889"/>
                          </a:lnTo>
                          <a:lnTo>
                            <a:pt x="1305802" y="50722"/>
                          </a:lnTo>
                          <a:lnTo>
                            <a:pt x="1305957" y="50672"/>
                          </a:lnTo>
                          <a:lnTo>
                            <a:pt x="1306607" y="50504"/>
                          </a:lnTo>
                          <a:lnTo>
                            <a:pt x="1307210" y="50344"/>
                          </a:lnTo>
                          <a:lnTo>
                            <a:pt x="1307365" y="50308"/>
                          </a:lnTo>
                          <a:lnTo>
                            <a:pt x="1308016" y="50124"/>
                          </a:lnTo>
                          <a:lnTo>
                            <a:pt x="1308674" y="49930"/>
                          </a:lnTo>
                          <a:lnTo>
                            <a:pt x="1309324" y="49745"/>
                          </a:lnTo>
                          <a:lnTo>
                            <a:pt x="1309982" y="49586"/>
                          </a:lnTo>
                          <a:lnTo>
                            <a:pt x="1310129" y="49527"/>
                          </a:lnTo>
                          <a:lnTo>
                            <a:pt x="1310787" y="49369"/>
                          </a:lnTo>
                          <a:lnTo>
                            <a:pt x="1311437" y="49202"/>
                          </a:lnTo>
                          <a:lnTo>
                            <a:pt x="1312041" y="49028"/>
                          </a:lnTo>
                          <a:lnTo>
                            <a:pt x="1312196" y="48993"/>
                          </a:lnTo>
                          <a:lnTo>
                            <a:pt x="1312846" y="48810"/>
                          </a:lnTo>
                          <a:lnTo>
                            <a:pt x="1313504" y="48616"/>
                          </a:lnTo>
                          <a:lnTo>
                            <a:pt x="1314154" y="48445"/>
                          </a:lnTo>
                          <a:lnTo>
                            <a:pt x="1314309" y="48397"/>
                          </a:lnTo>
                          <a:lnTo>
                            <a:pt x="1314959" y="48229"/>
                          </a:lnTo>
                          <a:lnTo>
                            <a:pt x="1315617" y="48071"/>
                          </a:lnTo>
                          <a:lnTo>
                            <a:pt x="1316221" y="47901"/>
                          </a:lnTo>
                          <a:lnTo>
                            <a:pt x="1316368" y="47877"/>
                          </a:lnTo>
                          <a:lnTo>
                            <a:pt x="1317026" y="47683"/>
                          </a:lnTo>
                          <a:lnTo>
                            <a:pt x="1317676" y="47500"/>
                          </a:lnTo>
                          <a:lnTo>
                            <a:pt x="1318334" y="47317"/>
                          </a:lnTo>
                          <a:lnTo>
                            <a:pt x="1318984" y="47151"/>
                          </a:lnTo>
                          <a:lnTo>
                            <a:pt x="1319139" y="47102"/>
                          </a:lnTo>
                          <a:lnTo>
                            <a:pt x="1319789" y="46936"/>
                          </a:lnTo>
                          <a:lnTo>
                            <a:pt x="1320448" y="46778"/>
                          </a:lnTo>
                          <a:lnTo>
                            <a:pt x="1320649" y="46778"/>
                          </a:lnTo>
                          <a:lnTo>
                            <a:pt x="1321198" y="46571"/>
                          </a:lnTo>
                          <a:lnTo>
                            <a:pt x="1321856" y="46377"/>
                          </a:lnTo>
                          <a:lnTo>
                            <a:pt x="1322506" y="46195"/>
                          </a:lnTo>
                          <a:lnTo>
                            <a:pt x="1323164" y="46026"/>
                          </a:lnTo>
                          <a:lnTo>
                            <a:pt x="1323311" y="45978"/>
                          </a:lnTo>
                          <a:lnTo>
                            <a:pt x="1323970" y="45811"/>
                          </a:lnTo>
                          <a:lnTo>
                            <a:pt x="1324620" y="45646"/>
                          </a:lnTo>
                          <a:lnTo>
                            <a:pt x="1324821" y="45646"/>
                          </a:lnTo>
                          <a:lnTo>
                            <a:pt x="1325223" y="45485"/>
                          </a:lnTo>
                          <a:lnTo>
                            <a:pt x="1325378" y="45451"/>
                          </a:lnTo>
                          <a:lnTo>
                            <a:pt x="1326029" y="45269"/>
                          </a:lnTo>
                          <a:lnTo>
                            <a:pt x="1326687" y="45076"/>
                          </a:lnTo>
                          <a:lnTo>
                            <a:pt x="1327337" y="44897"/>
                          </a:lnTo>
                          <a:lnTo>
                            <a:pt x="1327492" y="44859"/>
                          </a:lnTo>
                          <a:lnTo>
                            <a:pt x="1328142" y="44682"/>
                          </a:lnTo>
                          <a:lnTo>
                            <a:pt x="1328800" y="44526"/>
                          </a:lnTo>
                          <a:lnTo>
                            <a:pt x="1329450" y="44362"/>
                          </a:lnTo>
                          <a:lnTo>
                            <a:pt x="1329651" y="44362"/>
                          </a:lnTo>
                          <a:lnTo>
                            <a:pt x="1330209" y="44153"/>
                          </a:lnTo>
                          <a:lnTo>
                            <a:pt x="1330859" y="43972"/>
                          </a:lnTo>
                          <a:lnTo>
                            <a:pt x="1331517" y="43780"/>
                          </a:lnTo>
                          <a:lnTo>
                            <a:pt x="1331664" y="43756"/>
                          </a:lnTo>
                          <a:lnTo>
                            <a:pt x="1332167" y="43614"/>
                          </a:lnTo>
                          <a:lnTo>
                            <a:pt x="1332322" y="43565"/>
                          </a:lnTo>
                          <a:lnTo>
                            <a:pt x="1332972" y="43401"/>
                          </a:lnTo>
                          <a:lnTo>
                            <a:pt x="1333630" y="43246"/>
                          </a:lnTo>
                          <a:lnTo>
                            <a:pt x="1333832" y="43246"/>
                          </a:lnTo>
                          <a:lnTo>
                            <a:pt x="1334381" y="43052"/>
                          </a:lnTo>
                          <a:lnTo>
                            <a:pt x="1335039" y="42860"/>
                          </a:lnTo>
                          <a:lnTo>
                            <a:pt x="1335689" y="42679"/>
                          </a:lnTo>
                          <a:lnTo>
                            <a:pt x="1336347" y="42501"/>
                          </a:lnTo>
                          <a:lnTo>
                            <a:pt x="1336494" y="42465"/>
                          </a:lnTo>
                          <a:lnTo>
                            <a:pt x="1337152" y="42288"/>
                          </a:lnTo>
                          <a:lnTo>
                            <a:pt x="1337803" y="42125"/>
                          </a:lnTo>
                          <a:lnTo>
                            <a:pt x="1338561" y="41942"/>
                          </a:lnTo>
                          <a:lnTo>
                            <a:pt x="1339211" y="41762"/>
                          </a:lnTo>
                          <a:lnTo>
                            <a:pt x="1339869" y="41571"/>
                          </a:lnTo>
                          <a:lnTo>
                            <a:pt x="1340520" y="41391"/>
                          </a:lnTo>
                          <a:lnTo>
                            <a:pt x="1340675" y="41357"/>
                          </a:lnTo>
                          <a:lnTo>
                            <a:pt x="1341325" y="41177"/>
                          </a:lnTo>
                          <a:lnTo>
                            <a:pt x="1341983" y="41015"/>
                          </a:lnTo>
                          <a:lnTo>
                            <a:pt x="1342633" y="40853"/>
                          </a:lnTo>
                          <a:lnTo>
                            <a:pt x="1342834" y="40853"/>
                          </a:lnTo>
                          <a:lnTo>
                            <a:pt x="1343392" y="40657"/>
                          </a:lnTo>
                          <a:lnTo>
                            <a:pt x="1344042" y="40478"/>
                          </a:lnTo>
                          <a:lnTo>
                            <a:pt x="1344700" y="40287"/>
                          </a:lnTo>
                          <a:lnTo>
                            <a:pt x="1344847" y="40264"/>
                          </a:lnTo>
                          <a:lnTo>
                            <a:pt x="1345505" y="40073"/>
                          </a:lnTo>
                          <a:lnTo>
                            <a:pt x="1346155" y="39901"/>
                          </a:lnTo>
                          <a:lnTo>
                            <a:pt x="1346813" y="39747"/>
                          </a:lnTo>
                          <a:lnTo>
                            <a:pt x="1347015" y="39748"/>
                          </a:lnTo>
                          <a:lnTo>
                            <a:pt x="1347564" y="39566"/>
                          </a:lnTo>
                          <a:lnTo>
                            <a:pt x="1348268" y="39374"/>
                          </a:lnTo>
                          <a:lnTo>
                            <a:pt x="1348872" y="39197"/>
                          </a:lnTo>
                          <a:lnTo>
                            <a:pt x="1349027" y="39163"/>
                          </a:lnTo>
                          <a:lnTo>
                            <a:pt x="1349530" y="39009"/>
                          </a:lnTo>
                          <a:lnTo>
                            <a:pt x="1349677" y="38985"/>
                          </a:lnTo>
                          <a:lnTo>
                            <a:pt x="1350336" y="38798"/>
                          </a:lnTo>
                          <a:lnTo>
                            <a:pt x="1350986" y="38636"/>
                          </a:lnTo>
                          <a:lnTo>
                            <a:pt x="1351744" y="38468"/>
                          </a:lnTo>
                          <a:lnTo>
                            <a:pt x="1352449" y="38273"/>
                          </a:lnTo>
                          <a:lnTo>
                            <a:pt x="1353053" y="38100"/>
                          </a:lnTo>
                          <a:lnTo>
                            <a:pt x="1353703" y="37922"/>
                          </a:lnTo>
                          <a:lnTo>
                            <a:pt x="1353858" y="37887"/>
                          </a:lnTo>
                          <a:lnTo>
                            <a:pt x="1354508" y="37709"/>
                          </a:lnTo>
                          <a:lnTo>
                            <a:pt x="1355166" y="37538"/>
                          </a:lnTo>
                          <a:lnTo>
                            <a:pt x="1355816" y="37377"/>
                          </a:lnTo>
                          <a:lnTo>
                            <a:pt x="1355971" y="37328"/>
                          </a:lnTo>
                          <a:lnTo>
                            <a:pt x="1356575" y="37195"/>
                          </a:lnTo>
                          <a:lnTo>
                            <a:pt x="1357279" y="37015"/>
                          </a:lnTo>
                          <a:lnTo>
                            <a:pt x="1357883" y="36828"/>
                          </a:lnTo>
                          <a:lnTo>
                            <a:pt x="1358030" y="36805"/>
                          </a:lnTo>
                          <a:lnTo>
                            <a:pt x="1358688" y="36616"/>
                          </a:lnTo>
                          <a:lnTo>
                            <a:pt x="1359338" y="36439"/>
                          </a:lnTo>
                          <a:lnTo>
                            <a:pt x="1359997" y="36282"/>
                          </a:lnTo>
                          <a:lnTo>
                            <a:pt x="1360747" y="36115"/>
                          </a:lnTo>
                          <a:lnTo>
                            <a:pt x="1361452" y="35913"/>
                          </a:lnTo>
                          <a:lnTo>
                            <a:pt x="1362055" y="35749"/>
                          </a:lnTo>
                          <a:lnTo>
                            <a:pt x="1362210" y="35715"/>
                          </a:lnTo>
                          <a:lnTo>
                            <a:pt x="1362861" y="35538"/>
                          </a:lnTo>
                          <a:lnTo>
                            <a:pt x="1363519" y="35350"/>
                          </a:lnTo>
                          <a:lnTo>
                            <a:pt x="1364169" y="35182"/>
                          </a:lnTo>
                          <a:lnTo>
                            <a:pt x="1364928" y="35027"/>
                          </a:lnTo>
                          <a:lnTo>
                            <a:pt x="1365632" y="34823"/>
                          </a:lnTo>
                          <a:lnTo>
                            <a:pt x="1366236" y="34662"/>
                          </a:lnTo>
                          <a:lnTo>
                            <a:pt x="1366383" y="34640"/>
                          </a:lnTo>
                          <a:lnTo>
                            <a:pt x="1366886" y="34485"/>
                          </a:lnTo>
                          <a:lnTo>
                            <a:pt x="1367041" y="34452"/>
                          </a:lnTo>
                          <a:lnTo>
                            <a:pt x="1367691" y="34275"/>
                          </a:lnTo>
                          <a:lnTo>
                            <a:pt x="1368349" y="34094"/>
                          </a:lnTo>
                          <a:lnTo>
                            <a:pt x="1368999" y="33934"/>
                          </a:lnTo>
                          <a:lnTo>
                            <a:pt x="1369155" y="33886"/>
                          </a:lnTo>
                          <a:lnTo>
                            <a:pt x="1369805" y="33726"/>
                          </a:lnTo>
                          <a:lnTo>
                            <a:pt x="1370463" y="33576"/>
                          </a:lnTo>
                          <a:lnTo>
                            <a:pt x="1371067" y="33403"/>
                          </a:lnTo>
                          <a:lnTo>
                            <a:pt x="1371213" y="33380"/>
                          </a:lnTo>
                          <a:lnTo>
                            <a:pt x="1371872" y="33193"/>
                          </a:lnTo>
                          <a:lnTo>
                            <a:pt x="1372522" y="33017"/>
                          </a:lnTo>
                          <a:lnTo>
                            <a:pt x="1373180" y="32850"/>
                          </a:lnTo>
                          <a:lnTo>
                            <a:pt x="1373830" y="32691"/>
                          </a:lnTo>
                          <a:lnTo>
                            <a:pt x="1373985" y="32643"/>
                          </a:lnTo>
                          <a:lnTo>
                            <a:pt x="1374635" y="32484"/>
                          </a:lnTo>
                          <a:lnTo>
                            <a:pt x="1375239" y="32334"/>
                          </a:lnTo>
                          <a:lnTo>
                            <a:pt x="1375394" y="32300"/>
                          </a:lnTo>
                          <a:lnTo>
                            <a:pt x="1376044" y="32125"/>
                          </a:lnTo>
                          <a:lnTo>
                            <a:pt x="1376702" y="31938"/>
                          </a:lnTo>
                          <a:lnTo>
                            <a:pt x="1377352" y="31763"/>
                          </a:lnTo>
                          <a:lnTo>
                            <a:pt x="1378010" y="31610"/>
                          </a:lnTo>
                          <a:lnTo>
                            <a:pt x="1378157" y="31554"/>
                          </a:lnTo>
                          <a:lnTo>
                            <a:pt x="1378816" y="31404"/>
                          </a:lnTo>
                          <a:lnTo>
                            <a:pt x="1379466" y="31246"/>
                          </a:lnTo>
                          <a:lnTo>
                            <a:pt x="1379667" y="31249"/>
                          </a:lnTo>
                          <a:lnTo>
                            <a:pt x="1380070" y="31082"/>
                          </a:lnTo>
                          <a:lnTo>
                            <a:pt x="1380225" y="31049"/>
                          </a:lnTo>
                          <a:lnTo>
                            <a:pt x="1380875" y="30874"/>
                          </a:lnTo>
                          <a:lnTo>
                            <a:pt x="1381533" y="30688"/>
                          </a:lnTo>
                          <a:lnTo>
                            <a:pt x="1382183" y="30524"/>
                          </a:lnTo>
                          <a:lnTo>
                            <a:pt x="1382338" y="30480"/>
                          </a:lnTo>
                          <a:lnTo>
                            <a:pt x="1382988" y="30319"/>
                          </a:lnTo>
                          <a:lnTo>
                            <a:pt x="1383646" y="30170"/>
                          </a:lnTo>
                          <a:lnTo>
                            <a:pt x="1383848" y="30173"/>
                          </a:lnTo>
                          <a:lnTo>
                            <a:pt x="1384250" y="30010"/>
                          </a:lnTo>
                          <a:lnTo>
                            <a:pt x="1384397" y="29988"/>
                          </a:lnTo>
                          <a:lnTo>
                            <a:pt x="1385055" y="29802"/>
                          </a:lnTo>
                          <a:lnTo>
                            <a:pt x="1385705" y="29627"/>
                          </a:lnTo>
                          <a:lnTo>
                            <a:pt x="1386364" y="29450"/>
                          </a:lnTo>
                          <a:lnTo>
                            <a:pt x="1386510" y="29420"/>
                          </a:lnTo>
                          <a:lnTo>
                            <a:pt x="1387014" y="29293"/>
                          </a:lnTo>
                          <a:lnTo>
                            <a:pt x="1387169" y="29245"/>
                          </a:lnTo>
                          <a:lnTo>
                            <a:pt x="1387819" y="29088"/>
                          </a:lnTo>
                          <a:lnTo>
                            <a:pt x="1388477" y="28940"/>
                          </a:lnTo>
                          <a:lnTo>
                            <a:pt x="1388678" y="28943"/>
                          </a:lnTo>
                          <a:lnTo>
                            <a:pt x="1389228" y="28745"/>
                          </a:lnTo>
                          <a:lnTo>
                            <a:pt x="1389886" y="28559"/>
                          </a:lnTo>
                          <a:lnTo>
                            <a:pt x="1390536" y="28385"/>
                          </a:lnTo>
                          <a:lnTo>
                            <a:pt x="1390691" y="28353"/>
                          </a:lnTo>
                          <a:lnTo>
                            <a:pt x="1391194" y="28222"/>
                          </a:lnTo>
                          <a:lnTo>
                            <a:pt x="1391341" y="28179"/>
                          </a:lnTo>
                          <a:lnTo>
                            <a:pt x="1391999" y="28018"/>
                          </a:lnTo>
                          <a:lnTo>
                            <a:pt x="1392650" y="27861"/>
                          </a:lnTo>
                          <a:lnTo>
                            <a:pt x="1392851" y="27865"/>
                          </a:lnTo>
                          <a:lnTo>
                            <a:pt x="1393408" y="27679"/>
                          </a:lnTo>
                          <a:lnTo>
                            <a:pt x="1394059" y="27505"/>
                          </a:lnTo>
                          <a:lnTo>
                            <a:pt x="1394717" y="27321"/>
                          </a:lnTo>
                          <a:lnTo>
                            <a:pt x="1395367" y="27147"/>
                          </a:lnTo>
                          <a:lnTo>
                            <a:pt x="1395522" y="27115"/>
                          </a:lnTo>
                          <a:lnTo>
                            <a:pt x="1396172" y="26943"/>
                          </a:lnTo>
                          <a:lnTo>
                            <a:pt x="1396830" y="26796"/>
                          </a:lnTo>
                          <a:lnTo>
                            <a:pt x="1397480" y="26640"/>
                          </a:lnTo>
                          <a:lnTo>
                            <a:pt x="1397682" y="26644"/>
                          </a:lnTo>
                          <a:lnTo>
                            <a:pt x="1398239" y="26444"/>
                          </a:lnTo>
                          <a:lnTo>
                            <a:pt x="1398889" y="26271"/>
                          </a:lnTo>
                          <a:lnTo>
                            <a:pt x="1399547" y="26087"/>
                          </a:lnTo>
                          <a:lnTo>
                            <a:pt x="1399694" y="26065"/>
                          </a:lnTo>
                          <a:lnTo>
                            <a:pt x="1400352" y="25882"/>
                          </a:lnTo>
                          <a:lnTo>
                            <a:pt x="1401003" y="25724"/>
                          </a:lnTo>
                          <a:lnTo>
                            <a:pt x="1401661" y="25578"/>
                          </a:lnTo>
                          <a:lnTo>
                            <a:pt x="1401862" y="25582"/>
                          </a:lnTo>
                          <a:lnTo>
                            <a:pt x="1402412" y="25396"/>
                          </a:lnTo>
                          <a:lnTo>
                            <a:pt x="1403070" y="25212"/>
                          </a:lnTo>
                          <a:lnTo>
                            <a:pt x="1403720" y="25040"/>
                          </a:lnTo>
                          <a:lnTo>
                            <a:pt x="1403875" y="25008"/>
                          </a:lnTo>
                          <a:lnTo>
                            <a:pt x="1404378" y="24866"/>
                          </a:lnTo>
                          <a:lnTo>
                            <a:pt x="1404525" y="24836"/>
                          </a:lnTo>
                          <a:lnTo>
                            <a:pt x="1405183" y="24664"/>
                          </a:lnTo>
                          <a:lnTo>
                            <a:pt x="1405833" y="24510"/>
                          </a:lnTo>
                          <a:lnTo>
                            <a:pt x="1406592" y="24341"/>
                          </a:lnTo>
                          <a:lnTo>
                            <a:pt x="1407297" y="24162"/>
                          </a:lnTo>
                          <a:lnTo>
                            <a:pt x="1407901" y="23986"/>
                          </a:lnTo>
                          <a:lnTo>
                            <a:pt x="1408551" y="23814"/>
                          </a:lnTo>
                          <a:lnTo>
                            <a:pt x="1408706" y="23782"/>
                          </a:lnTo>
                          <a:lnTo>
                            <a:pt x="1409356" y="23610"/>
                          </a:lnTo>
                          <a:lnTo>
                            <a:pt x="1410014" y="23454"/>
                          </a:lnTo>
                          <a:lnTo>
                            <a:pt x="1410664" y="23299"/>
                          </a:lnTo>
                          <a:lnTo>
                            <a:pt x="1410819" y="23252"/>
                          </a:lnTo>
                          <a:lnTo>
                            <a:pt x="1411423" y="23117"/>
                          </a:lnTo>
                          <a:lnTo>
                            <a:pt x="1412073" y="22946"/>
                          </a:lnTo>
                          <a:lnTo>
                            <a:pt x="1412731" y="22764"/>
                          </a:lnTo>
                          <a:lnTo>
                            <a:pt x="1412878" y="22743"/>
                          </a:lnTo>
                          <a:lnTo>
                            <a:pt x="1413537" y="22561"/>
                          </a:lnTo>
                          <a:lnTo>
                            <a:pt x="1414187" y="22392"/>
                          </a:lnTo>
                          <a:lnTo>
                            <a:pt x="1414845" y="22247"/>
                          </a:lnTo>
                          <a:lnTo>
                            <a:pt x="1415046" y="22252"/>
                          </a:lnTo>
                          <a:lnTo>
                            <a:pt x="1415596" y="22080"/>
                          </a:lnTo>
                          <a:lnTo>
                            <a:pt x="1416300" y="21893"/>
                          </a:lnTo>
                          <a:lnTo>
                            <a:pt x="1416904" y="21728"/>
                          </a:lnTo>
                          <a:lnTo>
                            <a:pt x="1417059" y="21695"/>
                          </a:lnTo>
                          <a:lnTo>
                            <a:pt x="1417709" y="21525"/>
                          </a:lnTo>
                          <a:lnTo>
                            <a:pt x="1418368" y="21343"/>
                          </a:lnTo>
                          <a:lnTo>
                            <a:pt x="1419018" y="21189"/>
                          </a:lnTo>
                          <a:lnTo>
                            <a:pt x="1419776" y="21035"/>
                          </a:lnTo>
                          <a:lnTo>
                            <a:pt x="1420481" y="20845"/>
                          </a:lnTo>
                          <a:lnTo>
                            <a:pt x="1421085" y="20683"/>
                          </a:lnTo>
                          <a:lnTo>
                            <a:pt x="1421735" y="20513"/>
                          </a:lnTo>
                          <a:lnTo>
                            <a:pt x="1421890" y="20481"/>
                          </a:lnTo>
                          <a:lnTo>
                            <a:pt x="1422540" y="20311"/>
                          </a:lnTo>
                          <a:lnTo>
                            <a:pt x="1423198" y="20144"/>
                          </a:lnTo>
                          <a:lnTo>
                            <a:pt x="1423849" y="19991"/>
                          </a:lnTo>
                          <a:lnTo>
                            <a:pt x="1424003" y="19944"/>
                          </a:lnTo>
                          <a:lnTo>
                            <a:pt x="1424654" y="19792"/>
                          </a:lnTo>
                          <a:lnTo>
                            <a:pt x="1425312" y="19648"/>
                          </a:lnTo>
                          <a:lnTo>
                            <a:pt x="1425916" y="19473"/>
                          </a:lnTo>
                          <a:lnTo>
                            <a:pt x="1426063" y="19452"/>
                          </a:lnTo>
                          <a:lnTo>
                            <a:pt x="1426721" y="19271"/>
                          </a:lnTo>
                          <a:lnTo>
                            <a:pt x="1427371" y="19102"/>
                          </a:lnTo>
                          <a:lnTo>
                            <a:pt x="1428029" y="18949"/>
                          </a:lnTo>
                          <a:lnTo>
                            <a:pt x="1428780" y="18797"/>
                          </a:lnTo>
                          <a:lnTo>
                            <a:pt x="1429485" y="18598"/>
                          </a:lnTo>
                          <a:lnTo>
                            <a:pt x="1430088" y="18447"/>
                          </a:lnTo>
                          <a:lnTo>
                            <a:pt x="1430243" y="18415"/>
                          </a:lnTo>
                          <a:lnTo>
                            <a:pt x="1430894" y="18246"/>
                          </a:lnTo>
                          <a:lnTo>
                            <a:pt x="1431552" y="18065"/>
                          </a:lnTo>
                          <a:lnTo>
                            <a:pt x="1432202" y="17900"/>
                          </a:lnTo>
                          <a:lnTo>
                            <a:pt x="1432860" y="17758"/>
                          </a:lnTo>
                          <a:lnTo>
                            <a:pt x="1433007" y="17702"/>
                          </a:lnTo>
                          <a:lnTo>
                            <a:pt x="1433665" y="17560"/>
                          </a:lnTo>
                          <a:lnTo>
                            <a:pt x="1434315" y="17409"/>
                          </a:lnTo>
                          <a:lnTo>
                            <a:pt x="1434517" y="17415"/>
                          </a:lnTo>
                          <a:lnTo>
                            <a:pt x="1434919" y="17244"/>
                          </a:lnTo>
                          <a:lnTo>
                            <a:pt x="1435074" y="17212"/>
                          </a:lnTo>
                          <a:lnTo>
                            <a:pt x="1435724" y="17044"/>
                          </a:lnTo>
                          <a:lnTo>
                            <a:pt x="1436383" y="16865"/>
                          </a:lnTo>
                          <a:lnTo>
                            <a:pt x="1437033" y="16714"/>
                          </a:lnTo>
                          <a:lnTo>
                            <a:pt x="1437188" y="16667"/>
                          </a:lnTo>
                          <a:lnTo>
                            <a:pt x="1437838" y="16516"/>
                          </a:lnTo>
                          <a:lnTo>
                            <a:pt x="1438496" y="16374"/>
                          </a:lnTo>
                          <a:lnTo>
                            <a:pt x="1439100" y="16213"/>
                          </a:lnTo>
                          <a:lnTo>
                            <a:pt x="1439247" y="16193"/>
                          </a:lnTo>
                          <a:lnTo>
                            <a:pt x="1439905" y="16013"/>
                          </a:lnTo>
                          <a:lnTo>
                            <a:pt x="1440555" y="15846"/>
                          </a:lnTo>
                          <a:lnTo>
                            <a:pt x="1441214" y="15681"/>
                          </a:lnTo>
                          <a:lnTo>
                            <a:pt x="1441361" y="15647"/>
                          </a:lnTo>
                          <a:lnTo>
                            <a:pt x="1441864" y="15531"/>
                          </a:lnTo>
                          <a:lnTo>
                            <a:pt x="1442019" y="15485"/>
                          </a:lnTo>
                          <a:lnTo>
                            <a:pt x="1442669" y="15334"/>
                          </a:lnTo>
                          <a:lnTo>
                            <a:pt x="1443327" y="15193"/>
                          </a:lnTo>
                          <a:lnTo>
                            <a:pt x="1443528" y="15200"/>
                          </a:lnTo>
                          <a:lnTo>
                            <a:pt x="1444078" y="14998"/>
                          </a:lnTo>
                          <a:lnTo>
                            <a:pt x="1444736" y="14819"/>
                          </a:lnTo>
                          <a:lnTo>
                            <a:pt x="1445386" y="14652"/>
                          </a:lnTo>
                          <a:lnTo>
                            <a:pt x="1446045" y="14502"/>
                          </a:lnTo>
                          <a:lnTo>
                            <a:pt x="1446192" y="14454"/>
                          </a:lnTo>
                          <a:lnTo>
                            <a:pt x="1446850" y="14306"/>
                          </a:lnTo>
                          <a:lnTo>
                            <a:pt x="1447500" y="14156"/>
                          </a:lnTo>
                          <a:lnTo>
                            <a:pt x="1447701" y="14163"/>
                          </a:lnTo>
                          <a:lnTo>
                            <a:pt x="1448259" y="13974"/>
                          </a:lnTo>
                          <a:lnTo>
                            <a:pt x="1448909" y="13807"/>
                          </a:lnTo>
                          <a:lnTo>
                            <a:pt x="1449567" y="13629"/>
                          </a:lnTo>
                          <a:lnTo>
                            <a:pt x="1450217" y="13467"/>
                          </a:lnTo>
                          <a:lnTo>
                            <a:pt x="1450372" y="13431"/>
                          </a:lnTo>
                          <a:lnTo>
                            <a:pt x="1451022" y="13272"/>
                          </a:lnTo>
                          <a:lnTo>
                            <a:pt x="1451681" y="13131"/>
                          </a:lnTo>
                          <a:lnTo>
                            <a:pt x="1451882" y="13138"/>
                          </a:lnTo>
                          <a:lnTo>
                            <a:pt x="1452331" y="12982"/>
                          </a:lnTo>
                          <a:lnTo>
                            <a:pt x="1452532" y="12989"/>
                          </a:lnTo>
                          <a:lnTo>
                            <a:pt x="1453090" y="12787"/>
                          </a:lnTo>
                          <a:lnTo>
                            <a:pt x="1453740" y="12621"/>
                          </a:lnTo>
                          <a:lnTo>
                            <a:pt x="1454398" y="12445"/>
                          </a:lnTo>
                          <a:lnTo>
                            <a:pt x="1454545" y="12424"/>
                          </a:lnTo>
                          <a:lnTo>
                            <a:pt x="1455204" y="12250"/>
                          </a:lnTo>
                          <a:lnTo>
                            <a:pt x="1455854" y="12101"/>
                          </a:lnTo>
                          <a:lnTo>
                            <a:pt x="1456512" y="11961"/>
                          </a:lnTo>
                          <a:lnTo>
                            <a:pt x="1456713" y="11969"/>
                          </a:lnTo>
                          <a:lnTo>
                            <a:pt x="1457263" y="11782"/>
                          </a:lnTo>
                          <a:lnTo>
                            <a:pt x="1457921" y="11604"/>
                          </a:lnTo>
                          <a:lnTo>
                            <a:pt x="1458571" y="11438"/>
                          </a:lnTo>
                          <a:lnTo>
                            <a:pt x="1458726" y="11407"/>
                          </a:lnTo>
                          <a:lnTo>
                            <a:pt x="1459229" y="11277"/>
                          </a:lnTo>
                          <a:lnTo>
                            <a:pt x="1459376" y="11241"/>
                          </a:lnTo>
                          <a:lnTo>
                            <a:pt x="1460035" y="11083"/>
                          </a:lnTo>
                          <a:lnTo>
                            <a:pt x="1460685" y="10934"/>
                          </a:lnTo>
                          <a:lnTo>
                            <a:pt x="1461444" y="10768"/>
                          </a:lnTo>
                          <a:lnTo>
                            <a:pt x="1462094" y="10602"/>
                          </a:lnTo>
                          <a:lnTo>
                            <a:pt x="1462752" y="10425"/>
                          </a:lnTo>
                          <a:lnTo>
                            <a:pt x="1463402" y="10260"/>
                          </a:lnTo>
                          <a:lnTo>
                            <a:pt x="1463557" y="10229"/>
                          </a:lnTo>
                          <a:lnTo>
                            <a:pt x="1464207" y="10064"/>
                          </a:lnTo>
                          <a:lnTo>
                            <a:pt x="1464866" y="9920"/>
                          </a:lnTo>
                          <a:lnTo>
                            <a:pt x="1465616" y="9768"/>
                          </a:lnTo>
                          <a:lnTo>
                            <a:pt x="1466275" y="9592"/>
                          </a:lnTo>
                          <a:lnTo>
                            <a:pt x="1466925" y="9427"/>
                          </a:lnTo>
                          <a:lnTo>
                            <a:pt x="1467583" y="9250"/>
                          </a:lnTo>
                          <a:lnTo>
                            <a:pt x="1467730" y="9231"/>
                          </a:lnTo>
                          <a:lnTo>
                            <a:pt x="1468388" y="9055"/>
                          </a:lnTo>
                          <a:lnTo>
                            <a:pt x="1469038" y="8898"/>
                          </a:lnTo>
                          <a:lnTo>
                            <a:pt x="1469697" y="8760"/>
                          </a:lnTo>
                          <a:lnTo>
                            <a:pt x="1469898" y="8769"/>
                          </a:lnTo>
                          <a:lnTo>
                            <a:pt x="1470448" y="8596"/>
                          </a:lnTo>
                          <a:lnTo>
                            <a:pt x="1471106" y="8420"/>
                          </a:lnTo>
                          <a:lnTo>
                            <a:pt x="1471756" y="8255"/>
                          </a:lnTo>
                          <a:lnTo>
                            <a:pt x="1471911" y="8225"/>
                          </a:lnTo>
                          <a:lnTo>
                            <a:pt x="1472561" y="8060"/>
                          </a:lnTo>
                          <a:lnTo>
                            <a:pt x="1473220" y="7890"/>
                          </a:lnTo>
                          <a:lnTo>
                            <a:pt x="1473870" y="7743"/>
                          </a:lnTo>
                          <a:lnTo>
                            <a:pt x="1474629" y="7592"/>
                          </a:lnTo>
                          <a:lnTo>
                            <a:pt x="1475333" y="7413"/>
                          </a:lnTo>
                          <a:lnTo>
                            <a:pt x="1475937" y="7252"/>
                          </a:lnTo>
                          <a:lnTo>
                            <a:pt x="1476587" y="7088"/>
                          </a:lnTo>
                          <a:lnTo>
                            <a:pt x="1476742" y="7058"/>
                          </a:lnTo>
                          <a:lnTo>
                            <a:pt x="1477392" y="6894"/>
                          </a:lnTo>
                          <a:lnTo>
                            <a:pt x="1478051" y="6738"/>
                          </a:lnTo>
                          <a:lnTo>
                            <a:pt x="1478701" y="6591"/>
                          </a:lnTo>
                          <a:lnTo>
                            <a:pt x="1478856" y="6546"/>
                          </a:lnTo>
                          <a:lnTo>
                            <a:pt x="1479460" y="6427"/>
                          </a:lnTo>
                          <a:lnTo>
                            <a:pt x="1480110" y="6263"/>
                          </a:lnTo>
                          <a:lnTo>
                            <a:pt x="1480768" y="6088"/>
                          </a:lnTo>
                          <a:lnTo>
                            <a:pt x="1480915" y="6069"/>
                          </a:lnTo>
                          <a:lnTo>
                            <a:pt x="1481573" y="5895"/>
                          </a:lnTo>
                          <a:lnTo>
                            <a:pt x="1482224" y="5732"/>
                          </a:lnTo>
                          <a:lnTo>
                            <a:pt x="1482882" y="5590"/>
                          </a:lnTo>
                          <a:lnTo>
                            <a:pt x="1483633" y="5440"/>
                          </a:lnTo>
                          <a:lnTo>
                            <a:pt x="1484337" y="5253"/>
                          </a:lnTo>
                          <a:lnTo>
                            <a:pt x="1484941" y="5103"/>
                          </a:lnTo>
                          <a:lnTo>
                            <a:pt x="1485096" y="5073"/>
                          </a:lnTo>
                          <a:lnTo>
                            <a:pt x="1485746" y="4910"/>
                          </a:lnTo>
                          <a:lnTo>
                            <a:pt x="1486405" y="4735"/>
                          </a:lnTo>
                          <a:lnTo>
                            <a:pt x="1487055" y="4582"/>
                          </a:lnTo>
                          <a:lnTo>
                            <a:pt x="1487814" y="4446"/>
                          </a:lnTo>
                          <a:lnTo>
                            <a:pt x="1488518" y="4256"/>
                          </a:lnTo>
                          <a:lnTo>
                            <a:pt x="1489122" y="4109"/>
                          </a:lnTo>
                          <a:lnTo>
                            <a:pt x="1489269" y="4091"/>
                          </a:lnTo>
                          <a:lnTo>
                            <a:pt x="1489772" y="3947"/>
                          </a:lnTo>
                          <a:lnTo>
                            <a:pt x="1489927" y="3917"/>
                          </a:lnTo>
                          <a:lnTo>
                            <a:pt x="1490577" y="3754"/>
                          </a:lnTo>
                          <a:lnTo>
                            <a:pt x="1491236" y="3586"/>
                          </a:lnTo>
                          <a:lnTo>
                            <a:pt x="1491886" y="3441"/>
                          </a:lnTo>
                          <a:lnTo>
                            <a:pt x="1492041" y="3397"/>
                          </a:lnTo>
                          <a:lnTo>
                            <a:pt x="1492691" y="3251"/>
                          </a:lnTo>
                          <a:lnTo>
                            <a:pt x="1493349" y="3116"/>
                          </a:lnTo>
                          <a:lnTo>
                            <a:pt x="1493953" y="2956"/>
                          </a:lnTo>
                          <a:lnTo>
                            <a:pt x="1494100" y="2938"/>
                          </a:lnTo>
                          <a:lnTo>
                            <a:pt x="1494759" y="2765"/>
                          </a:lnTo>
                          <a:lnTo>
                            <a:pt x="1495409" y="2602"/>
                          </a:lnTo>
                          <a:lnTo>
                            <a:pt x="1496067" y="2449"/>
                          </a:lnTo>
                          <a:lnTo>
                            <a:pt x="1496717" y="2305"/>
                          </a:lnTo>
                          <a:lnTo>
                            <a:pt x="1496872" y="2260"/>
                          </a:lnTo>
                          <a:lnTo>
                            <a:pt x="1497523" y="2116"/>
                          </a:lnTo>
                          <a:lnTo>
                            <a:pt x="1498127" y="1980"/>
                          </a:lnTo>
                          <a:lnTo>
                            <a:pt x="1498281" y="1951"/>
                          </a:lnTo>
                          <a:lnTo>
                            <a:pt x="1498932" y="1789"/>
                          </a:lnTo>
                          <a:lnTo>
                            <a:pt x="1499590" y="1616"/>
                          </a:lnTo>
                          <a:lnTo>
                            <a:pt x="1500240" y="1455"/>
                          </a:lnTo>
                          <a:lnTo>
                            <a:pt x="1500898" y="1316"/>
                          </a:lnTo>
                          <a:lnTo>
                            <a:pt x="1501045" y="1265"/>
                          </a:lnTo>
                          <a:lnTo>
                            <a:pt x="1501704" y="1128"/>
                          </a:lnTo>
                          <a:lnTo>
                            <a:pt x="1502354" y="984"/>
                          </a:lnTo>
                          <a:lnTo>
                            <a:pt x="1502555" y="994"/>
                          </a:lnTo>
                          <a:lnTo>
                            <a:pt x="1502958" y="835"/>
                          </a:lnTo>
                          <a:lnTo>
                            <a:pt x="1503113" y="805"/>
                          </a:lnTo>
                          <a:lnTo>
                            <a:pt x="1503763" y="645"/>
                          </a:lnTo>
                          <a:lnTo>
                            <a:pt x="1504421" y="472"/>
                          </a:lnTo>
                          <a:lnTo>
                            <a:pt x="1505072" y="321"/>
                          </a:lnTo>
                          <a:lnTo>
                            <a:pt x="1505226" y="282"/>
                          </a:lnTo>
                          <a:lnTo>
                            <a:pt x="1505876" y="133"/>
                          </a:lnTo>
                          <a:lnTo>
                            <a:pt x="1506535" y="0"/>
                          </a:lnTo>
                        </a:path>
                        <a:path w="1506854" h="1102995">
                          <a:moveTo>
                            <a:pt x="43" y="1100232"/>
                          </a:moveTo>
                          <a:lnTo>
                            <a:pt x="661" y="1067515"/>
                          </a:lnTo>
                          <a:lnTo>
                            <a:pt x="705" y="1065188"/>
                          </a:lnTo>
                          <a:lnTo>
                            <a:pt x="1347" y="1031304"/>
                          </a:lnTo>
                          <a:lnTo>
                            <a:pt x="1389" y="1029117"/>
                          </a:lnTo>
                          <a:lnTo>
                            <a:pt x="2053" y="994115"/>
                          </a:lnTo>
                          <a:lnTo>
                            <a:pt x="2094" y="991927"/>
                          </a:lnTo>
                          <a:lnTo>
                            <a:pt x="2758" y="956732"/>
                          </a:lnTo>
                          <a:lnTo>
                            <a:pt x="2800" y="954423"/>
                          </a:lnTo>
                          <a:lnTo>
                            <a:pt x="3464" y="917218"/>
                          </a:lnTo>
                          <a:lnTo>
                            <a:pt x="3505" y="914891"/>
                          </a:lnTo>
                          <a:lnTo>
                            <a:pt x="4127" y="879993"/>
                          </a:lnTo>
                          <a:lnTo>
                            <a:pt x="4833" y="840898"/>
                          </a:lnTo>
                          <a:lnTo>
                            <a:pt x="6228" y="783117"/>
                          </a:lnTo>
                          <a:lnTo>
                            <a:pt x="10366" y="743009"/>
                          </a:lnTo>
                          <a:lnTo>
                            <a:pt x="13869" y="733021"/>
                          </a:lnTo>
                          <a:lnTo>
                            <a:pt x="13923" y="732879"/>
                          </a:lnTo>
                          <a:lnTo>
                            <a:pt x="14570" y="731595"/>
                          </a:lnTo>
                          <a:lnTo>
                            <a:pt x="14625" y="731467"/>
                          </a:lnTo>
                          <a:lnTo>
                            <a:pt x="15273" y="730251"/>
                          </a:lnTo>
                          <a:lnTo>
                            <a:pt x="15929" y="729110"/>
                          </a:lnTo>
                          <a:lnTo>
                            <a:pt x="16632" y="727993"/>
                          </a:lnTo>
                          <a:lnTo>
                            <a:pt x="17334" y="726876"/>
                          </a:lnTo>
                          <a:lnTo>
                            <a:pt x="18037" y="725888"/>
                          </a:lnTo>
                          <a:lnTo>
                            <a:pt x="18739" y="724872"/>
                          </a:lnTo>
                          <a:lnTo>
                            <a:pt x="19388" y="724009"/>
                          </a:lnTo>
                          <a:lnTo>
                            <a:pt x="20090" y="723137"/>
                          </a:lnTo>
                          <a:lnTo>
                            <a:pt x="20793" y="722229"/>
                          </a:lnTo>
                          <a:lnTo>
                            <a:pt x="21496" y="721422"/>
                          </a:lnTo>
                          <a:lnTo>
                            <a:pt x="22199" y="720571"/>
                          </a:lnTo>
                          <a:lnTo>
                            <a:pt x="22756" y="719458"/>
                          </a:lnTo>
                          <a:lnTo>
                            <a:pt x="22902" y="719760"/>
                          </a:lnTo>
                          <a:lnTo>
                            <a:pt x="23304" y="718870"/>
                          </a:lnTo>
                          <a:lnTo>
                            <a:pt x="23559" y="719099"/>
                          </a:lnTo>
                          <a:lnTo>
                            <a:pt x="23605" y="718829"/>
                          </a:lnTo>
                          <a:lnTo>
                            <a:pt x="24107" y="718002"/>
                          </a:lnTo>
                          <a:lnTo>
                            <a:pt x="24262" y="718299"/>
                          </a:lnTo>
                          <a:lnTo>
                            <a:pt x="24911" y="717160"/>
                          </a:lnTo>
                          <a:lnTo>
                            <a:pt x="24965" y="717368"/>
                          </a:lnTo>
                          <a:lnTo>
                            <a:pt x="25011" y="717508"/>
                          </a:lnTo>
                          <a:lnTo>
                            <a:pt x="25668" y="716469"/>
                          </a:lnTo>
                          <a:lnTo>
                            <a:pt x="25814" y="716692"/>
                          </a:lnTo>
                          <a:lnTo>
                            <a:pt x="26116" y="715953"/>
                          </a:lnTo>
                          <a:lnTo>
                            <a:pt x="26371" y="716146"/>
                          </a:lnTo>
                          <a:lnTo>
                            <a:pt x="26417" y="715880"/>
                          </a:lnTo>
                          <a:lnTo>
                            <a:pt x="26618" y="715893"/>
                          </a:lnTo>
                          <a:lnTo>
                            <a:pt x="27074" y="715149"/>
                          </a:lnTo>
                          <a:lnTo>
                            <a:pt x="27120" y="715006"/>
                          </a:lnTo>
                          <a:lnTo>
                            <a:pt x="27275" y="715255"/>
                          </a:lnTo>
                          <a:lnTo>
                            <a:pt x="27723" y="714388"/>
                          </a:lnTo>
                          <a:lnTo>
                            <a:pt x="27777" y="714618"/>
                          </a:lnTo>
                          <a:lnTo>
                            <a:pt x="28426" y="713726"/>
                          </a:lnTo>
                          <a:lnTo>
                            <a:pt x="28526" y="714023"/>
                          </a:lnTo>
                          <a:lnTo>
                            <a:pt x="29129" y="713113"/>
                          </a:lnTo>
                          <a:lnTo>
                            <a:pt x="29284" y="713260"/>
                          </a:lnTo>
                          <a:lnTo>
                            <a:pt x="29832" y="712507"/>
                          </a:lnTo>
                          <a:lnTo>
                            <a:pt x="29886" y="712368"/>
                          </a:lnTo>
                          <a:lnTo>
                            <a:pt x="29987" y="712704"/>
                          </a:lnTo>
                          <a:lnTo>
                            <a:pt x="30389" y="711911"/>
                          </a:lnTo>
                          <a:lnTo>
                            <a:pt x="30535" y="711955"/>
                          </a:lnTo>
                          <a:lnTo>
                            <a:pt x="30589" y="711770"/>
                          </a:lnTo>
                          <a:lnTo>
                            <a:pt x="30736" y="711949"/>
                          </a:lnTo>
                          <a:lnTo>
                            <a:pt x="31092" y="711292"/>
                          </a:lnTo>
                          <a:lnTo>
                            <a:pt x="31238" y="711426"/>
                          </a:lnTo>
                          <a:lnTo>
                            <a:pt x="31292" y="711179"/>
                          </a:lnTo>
                          <a:lnTo>
                            <a:pt x="31439" y="711377"/>
                          </a:lnTo>
                          <a:lnTo>
                            <a:pt x="31840" y="710597"/>
                          </a:lnTo>
                          <a:lnTo>
                            <a:pt x="31895" y="710826"/>
                          </a:lnTo>
                          <a:lnTo>
                            <a:pt x="32543" y="710012"/>
                          </a:lnTo>
                          <a:lnTo>
                            <a:pt x="32644" y="710274"/>
                          </a:lnTo>
                          <a:lnTo>
                            <a:pt x="33301" y="709347"/>
                          </a:lnTo>
                          <a:lnTo>
                            <a:pt x="33347" y="709537"/>
                          </a:lnTo>
                          <a:lnTo>
                            <a:pt x="34004" y="708735"/>
                          </a:lnTo>
                          <a:lnTo>
                            <a:pt x="34104" y="709033"/>
                          </a:lnTo>
                          <a:lnTo>
                            <a:pt x="34707" y="708170"/>
                          </a:lnTo>
                          <a:lnTo>
                            <a:pt x="35008" y="708254"/>
                          </a:lnTo>
                          <a:lnTo>
                            <a:pt x="35355" y="707613"/>
                          </a:lnTo>
                          <a:lnTo>
                            <a:pt x="35657" y="707693"/>
                          </a:lnTo>
                          <a:lnTo>
                            <a:pt x="35958" y="707033"/>
                          </a:lnTo>
                          <a:lnTo>
                            <a:pt x="36058" y="707360"/>
                          </a:lnTo>
                          <a:lnTo>
                            <a:pt x="36113" y="707083"/>
                          </a:lnTo>
                          <a:lnTo>
                            <a:pt x="36761" y="706359"/>
                          </a:lnTo>
                          <a:lnTo>
                            <a:pt x="36816" y="706571"/>
                          </a:lnTo>
                          <a:lnTo>
                            <a:pt x="36862" y="706699"/>
                          </a:lnTo>
                          <a:lnTo>
                            <a:pt x="37464" y="705783"/>
                          </a:lnTo>
                          <a:lnTo>
                            <a:pt x="37665" y="706043"/>
                          </a:lnTo>
                          <a:lnTo>
                            <a:pt x="38167" y="705273"/>
                          </a:lnTo>
                          <a:lnTo>
                            <a:pt x="38468" y="705390"/>
                          </a:lnTo>
                          <a:lnTo>
                            <a:pt x="38770" y="704697"/>
                          </a:lnTo>
                          <a:lnTo>
                            <a:pt x="38870" y="705059"/>
                          </a:lnTo>
                          <a:lnTo>
                            <a:pt x="38925" y="704792"/>
                          </a:lnTo>
                          <a:lnTo>
                            <a:pt x="39573" y="704040"/>
                          </a:lnTo>
                          <a:lnTo>
                            <a:pt x="39628" y="704192"/>
                          </a:lnTo>
                          <a:lnTo>
                            <a:pt x="39674" y="704384"/>
                          </a:lnTo>
                          <a:lnTo>
                            <a:pt x="40130" y="703580"/>
                          </a:lnTo>
                          <a:lnTo>
                            <a:pt x="40230" y="703896"/>
                          </a:lnTo>
                          <a:lnTo>
                            <a:pt x="40276" y="703768"/>
                          </a:lnTo>
                          <a:lnTo>
                            <a:pt x="40879" y="702979"/>
                          </a:lnTo>
                          <a:lnTo>
                            <a:pt x="40933" y="703216"/>
                          </a:lnTo>
                          <a:lnTo>
                            <a:pt x="41636" y="702358"/>
                          </a:lnTo>
                          <a:lnTo>
                            <a:pt x="42339" y="701794"/>
                          </a:lnTo>
                          <a:lnTo>
                            <a:pt x="43042" y="701226"/>
                          </a:lnTo>
                          <a:lnTo>
                            <a:pt x="43690" y="700711"/>
                          </a:lnTo>
                          <a:lnTo>
                            <a:pt x="44393" y="700159"/>
                          </a:lnTo>
                          <a:lnTo>
                            <a:pt x="45096" y="699603"/>
                          </a:lnTo>
                          <a:lnTo>
                            <a:pt x="45799" y="699050"/>
                          </a:lnTo>
                          <a:lnTo>
                            <a:pt x="46502" y="698504"/>
                          </a:lnTo>
                          <a:lnTo>
                            <a:pt x="47205" y="697952"/>
                          </a:lnTo>
                          <a:lnTo>
                            <a:pt x="47862" y="697441"/>
                          </a:lnTo>
                          <a:lnTo>
                            <a:pt x="48565" y="696900"/>
                          </a:lnTo>
                          <a:lnTo>
                            <a:pt x="49268" y="696357"/>
                          </a:lnTo>
                          <a:lnTo>
                            <a:pt x="49971" y="695816"/>
                          </a:lnTo>
                          <a:lnTo>
                            <a:pt x="50673" y="695280"/>
                          </a:lnTo>
                          <a:lnTo>
                            <a:pt x="51322" y="694785"/>
                          </a:lnTo>
                          <a:lnTo>
                            <a:pt x="52025" y="694247"/>
                          </a:lnTo>
                          <a:lnTo>
                            <a:pt x="52727" y="693715"/>
                          </a:lnTo>
                          <a:lnTo>
                            <a:pt x="53430" y="693183"/>
                          </a:lnTo>
                          <a:lnTo>
                            <a:pt x="54133" y="692652"/>
                          </a:lnTo>
                          <a:lnTo>
                            <a:pt x="54836" y="692124"/>
                          </a:lnTo>
                          <a:lnTo>
                            <a:pt x="55539" y="691596"/>
                          </a:lnTo>
                          <a:lnTo>
                            <a:pt x="56196" y="691104"/>
                          </a:lnTo>
                          <a:lnTo>
                            <a:pt x="56899" y="690580"/>
                          </a:lnTo>
                          <a:lnTo>
                            <a:pt x="57601" y="690057"/>
                          </a:lnTo>
                          <a:lnTo>
                            <a:pt x="58304" y="689535"/>
                          </a:lnTo>
                          <a:lnTo>
                            <a:pt x="59007" y="689014"/>
                          </a:lnTo>
                          <a:lnTo>
                            <a:pt x="59655" y="688535"/>
                          </a:lnTo>
                          <a:lnTo>
                            <a:pt x="60358" y="688018"/>
                          </a:lnTo>
                          <a:lnTo>
                            <a:pt x="61061" y="687501"/>
                          </a:lnTo>
                          <a:lnTo>
                            <a:pt x="61764" y="686985"/>
                          </a:lnTo>
                          <a:lnTo>
                            <a:pt x="62466" y="686473"/>
                          </a:lnTo>
                          <a:lnTo>
                            <a:pt x="63169" y="685958"/>
                          </a:lnTo>
                          <a:lnTo>
                            <a:pt x="63872" y="685446"/>
                          </a:lnTo>
                          <a:lnTo>
                            <a:pt x="64529" y="684969"/>
                          </a:lnTo>
                          <a:lnTo>
                            <a:pt x="65232" y="684459"/>
                          </a:lnTo>
                          <a:lnTo>
                            <a:pt x="65935" y="683948"/>
                          </a:lnTo>
                          <a:lnTo>
                            <a:pt x="66638" y="683444"/>
                          </a:lnTo>
                          <a:lnTo>
                            <a:pt x="67340" y="682935"/>
                          </a:lnTo>
                          <a:lnTo>
                            <a:pt x="67988" y="682469"/>
                          </a:lnTo>
                          <a:lnTo>
                            <a:pt x="68691" y="681965"/>
                          </a:lnTo>
                          <a:lnTo>
                            <a:pt x="69394" y="681463"/>
                          </a:lnTo>
                          <a:lnTo>
                            <a:pt x="70097" y="680956"/>
                          </a:lnTo>
                          <a:lnTo>
                            <a:pt x="70800" y="680459"/>
                          </a:lnTo>
                          <a:lnTo>
                            <a:pt x="71502" y="679956"/>
                          </a:lnTo>
                          <a:lnTo>
                            <a:pt x="72159" y="679488"/>
                          </a:lnTo>
                          <a:lnTo>
                            <a:pt x="72862" y="678990"/>
                          </a:lnTo>
                          <a:lnTo>
                            <a:pt x="73565" y="678494"/>
                          </a:lnTo>
                          <a:lnTo>
                            <a:pt x="74268" y="677992"/>
                          </a:lnTo>
                          <a:lnTo>
                            <a:pt x="74970" y="677501"/>
                          </a:lnTo>
                          <a:lnTo>
                            <a:pt x="75673" y="677004"/>
                          </a:lnTo>
                          <a:lnTo>
                            <a:pt x="76321" y="676548"/>
                          </a:lnTo>
                          <a:lnTo>
                            <a:pt x="77024" y="676053"/>
                          </a:lnTo>
                          <a:lnTo>
                            <a:pt x="77727" y="675565"/>
                          </a:lnTo>
                          <a:lnTo>
                            <a:pt x="78430" y="675067"/>
                          </a:lnTo>
                          <a:lnTo>
                            <a:pt x="79132" y="674580"/>
                          </a:lnTo>
                          <a:lnTo>
                            <a:pt x="79835" y="674090"/>
                          </a:lnTo>
                          <a:lnTo>
                            <a:pt x="80492" y="673631"/>
                          </a:lnTo>
                          <a:lnTo>
                            <a:pt x="81195" y="673140"/>
                          </a:lnTo>
                          <a:lnTo>
                            <a:pt x="81898" y="672659"/>
                          </a:lnTo>
                          <a:lnTo>
                            <a:pt x="82601" y="672165"/>
                          </a:lnTo>
                          <a:lnTo>
                            <a:pt x="83303" y="671682"/>
                          </a:lnTo>
                          <a:lnTo>
                            <a:pt x="84006" y="671198"/>
                          </a:lnTo>
                          <a:lnTo>
                            <a:pt x="84654" y="670751"/>
                          </a:lnTo>
                          <a:lnTo>
                            <a:pt x="85357" y="670261"/>
                          </a:lnTo>
                          <a:lnTo>
                            <a:pt x="86060" y="669787"/>
                          </a:lnTo>
                          <a:lnTo>
                            <a:pt x="86762" y="669298"/>
                          </a:lnTo>
                          <a:lnTo>
                            <a:pt x="87465" y="668817"/>
                          </a:lnTo>
                          <a:lnTo>
                            <a:pt x="88168" y="668341"/>
                          </a:lnTo>
                          <a:lnTo>
                            <a:pt x="88825" y="667890"/>
                          </a:lnTo>
                          <a:lnTo>
                            <a:pt x="89528" y="667404"/>
                          </a:lnTo>
                          <a:lnTo>
                            <a:pt x="90230" y="666935"/>
                          </a:lnTo>
                          <a:lnTo>
                            <a:pt x="90933" y="666451"/>
                          </a:lnTo>
                          <a:lnTo>
                            <a:pt x="91636" y="665973"/>
                          </a:lnTo>
                          <a:lnTo>
                            <a:pt x="92284" y="665535"/>
                          </a:lnTo>
                          <a:lnTo>
                            <a:pt x="92987" y="665063"/>
                          </a:lnTo>
                          <a:lnTo>
                            <a:pt x="93690" y="664578"/>
                          </a:lnTo>
                          <a:lnTo>
                            <a:pt x="94392" y="664113"/>
                          </a:lnTo>
                          <a:lnTo>
                            <a:pt x="95095" y="663636"/>
                          </a:lnTo>
                          <a:lnTo>
                            <a:pt x="95798" y="663158"/>
                          </a:lnTo>
                          <a:lnTo>
                            <a:pt x="96501" y="662697"/>
                          </a:lnTo>
                          <a:lnTo>
                            <a:pt x="97158" y="662253"/>
                          </a:lnTo>
                          <a:lnTo>
                            <a:pt x="97860" y="661771"/>
                          </a:lnTo>
                          <a:lnTo>
                            <a:pt x="98563" y="661310"/>
                          </a:lnTo>
                          <a:lnTo>
                            <a:pt x="99266" y="660837"/>
                          </a:lnTo>
                          <a:lnTo>
                            <a:pt x="99969" y="660362"/>
                          </a:lnTo>
                          <a:lnTo>
                            <a:pt x="100617" y="659931"/>
                          </a:lnTo>
                          <a:lnTo>
                            <a:pt x="101320" y="659474"/>
                          </a:lnTo>
                          <a:lnTo>
                            <a:pt x="102022" y="658995"/>
                          </a:lnTo>
                          <a:lnTo>
                            <a:pt x="102725" y="658534"/>
                          </a:lnTo>
                          <a:lnTo>
                            <a:pt x="103428" y="658069"/>
                          </a:lnTo>
                          <a:lnTo>
                            <a:pt x="104131" y="657593"/>
                          </a:lnTo>
                          <a:lnTo>
                            <a:pt x="104833" y="657142"/>
                          </a:lnTo>
                          <a:lnTo>
                            <a:pt x="105490" y="656709"/>
                          </a:lnTo>
                          <a:lnTo>
                            <a:pt x="106193" y="656234"/>
                          </a:lnTo>
                          <a:lnTo>
                            <a:pt x="106896" y="655775"/>
                          </a:lnTo>
                          <a:lnTo>
                            <a:pt x="107599" y="655316"/>
                          </a:lnTo>
                          <a:lnTo>
                            <a:pt x="108301" y="654841"/>
                          </a:lnTo>
                          <a:lnTo>
                            <a:pt x="108950" y="654417"/>
                          </a:lnTo>
                          <a:lnTo>
                            <a:pt x="109652" y="653971"/>
                          </a:lnTo>
                          <a:lnTo>
                            <a:pt x="110355" y="653501"/>
                          </a:lnTo>
                          <a:lnTo>
                            <a:pt x="111058" y="653041"/>
                          </a:lnTo>
                          <a:lnTo>
                            <a:pt x="111761" y="652591"/>
                          </a:lnTo>
                          <a:lnTo>
                            <a:pt x="112463" y="652119"/>
                          </a:lnTo>
                          <a:lnTo>
                            <a:pt x="113166" y="651671"/>
                          </a:lnTo>
                          <a:lnTo>
                            <a:pt x="113823" y="651247"/>
                          </a:lnTo>
                          <a:lnTo>
                            <a:pt x="114526" y="650781"/>
                          </a:lnTo>
                          <a:lnTo>
                            <a:pt x="115229" y="650324"/>
                          </a:lnTo>
                          <a:lnTo>
                            <a:pt x="115931" y="649878"/>
                          </a:lnTo>
                          <a:lnTo>
                            <a:pt x="116634" y="649409"/>
                          </a:lnTo>
                          <a:lnTo>
                            <a:pt x="117282" y="648988"/>
                          </a:lnTo>
                          <a:lnTo>
                            <a:pt x="117985" y="648547"/>
                          </a:lnTo>
                          <a:lnTo>
                            <a:pt x="118688" y="648089"/>
                          </a:lnTo>
                          <a:lnTo>
                            <a:pt x="119391" y="647629"/>
                          </a:lnTo>
                          <a:lnTo>
                            <a:pt x="120093" y="647192"/>
                          </a:lnTo>
                          <a:lnTo>
                            <a:pt x="120796" y="646726"/>
                          </a:lnTo>
                          <a:lnTo>
                            <a:pt x="121453" y="646300"/>
                          </a:lnTo>
                          <a:lnTo>
                            <a:pt x="122156" y="645861"/>
                          </a:lnTo>
                          <a:lnTo>
                            <a:pt x="122859" y="645408"/>
                          </a:lnTo>
                          <a:lnTo>
                            <a:pt x="123561" y="644949"/>
                          </a:lnTo>
                          <a:lnTo>
                            <a:pt x="124264" y="644517"/>
                          </a:lnTo>
                          <a:lnTo>
                            <a:pt x="124967" y="644053"/>
                          </a:lnTo>
                          <a:lnTo>
                            <a:pt x="125615" y="643638"/>
                          </a:lnTo>
                          <a:lnTo>
                            <a:pt x="126318" y="643197"/>
                          </a:lnTo>
                          <a:lnTo>
                            <a:pt x="127021" y="642752"/>
                          </a:lnTo>
                          <a:lnTo>
                            <a:pt x="127723" y="642290"/>
                          </a:lnTo>
                          <a:lnTo>
                            <a:pt x="128426" y="641862"/>
                          </a:lnTo>
                          <a:lnTo>
                            <a:pt x="129129" y="641407"/>
                          </a:lnTo>
                          <a:lnTo>
                            <a:pt x="129786" y="640987"/>
                          </a:lnTo>
                          <a:lnTo>
                            <a:pt x="130489" y="640547"/>
                          </a:lnTo>
                          <a:lnTo>
                            <a:pt x="131191" y="640107"/>
                          </a:lnTo>
                          <a:lnTo>
                            <a:pt x="131894" y="639647"/>
                          </a:lnTo>
                          <a:lnTo>
                            <a:pt x="132597" y="639222"/>
                          </a:lnTo>
                          <a:lnTo>
                            <a:pt x="133300" y="638771"/>
                          </a:lnTo>
                          <a:lnTo>
                            <a:pt x="133948" y="638361"/>
                          </a:lnTo>
                          <a:lnTo>
                            <a:pt x="134651" y="637917"/>
                          </a:lnTo>
                          <a:lnTo>
                            <a:pt x="135354" y="637487"/>
                          </a:lnTo>
                          <a:lnTo>
                            <a:pt x="136056" y="637029"/>
                          </a:lnTo>
                          <a:lnTo>
                            <a:pt x="136759" y="636601"/>
                          </a:lnTo>
                          <a:lnTo>
                            <a:pt x="137462" y="636159"/>
                          </a:lnTo>
                          <a:lnTo>
                            <a:pt x="138119" y="635743"/>
                          </a:lnTo>
                          <a:lnTo>
                            <a:pt x="138822" y="635301"/>
                          </a:lnTo>
                          <a:lnTo>
                            <a:pt x="139525" y="634876"/>
                          </a:lnTo>
                          <a:lnTo>
                            <a:pt x="140227" y="634420"/>
                          </a:lnTo>
                          <a:lnTo>
                            <a:pt x="140930" y="633993"/>
                          </a:lnTo>
                          <a:lnTo>
                            <a:pt x="141578" y="633592"/>
                          </a:lnTo>
                          <a:lnTo>
                            <a:pt x="142281" y="633150"/>
                          </a:lnTo>
                          <a:lnTo>
                            <a:pt x="142984" y="632704"/>
                          </a:lnTo>
                          <a:lnTo>
                            <a:pt x="143687" y="632288"/>
                          </a:lnTo>
                          <a:lnTo>
                            <a:pt x="144389" y="631834"/>
                          </a:lnTo>
                          <a:lnTo>
                            <a:pt x="145092" y="631403"/>
                          </a:lnTo>
                          <a:lnTo>
                            <a:pt x="145795" y="630975"/>
                          </a:lnTo>
                          <a:lnTo>
                            <a:pt x="146452" y="630564"/>
                          </a:lnTo>
                          <a:lnTo>
                            <a:pt x="147155" y="630119"/>
                          </a:lnTo>
                          <a:lnTo>
                            <a:pt x="147858" y="629707"/>
                          </a:lnTo>
                          <a:lnTo>
                            <a:pt x="148561" y="629256"/>
                          </a:lnTo>
                          <a:lnTo>
                            <a:pt x="149263" y="628827"/>
                          </a:lnTo>
                          <a:lnTo>
                            <a:pt x="149911" y="628430"/>
                          </a:lnTo>
                          <a:lnTo>
                            <a:pt x="150614" y="628003"/>
                          </a:lnTo>
                          <a:lnTo>
                            <a:pt x="151317" y="627552"/>
                          </a:lnTo>
                          <a:lnTo>
                            <a:pt x="152020" y="627143"/>
                          </a:lnTo>
                          <a:lnTo>
                            <a:pt x="152723" y="626702"/>
                          </a:lnTo>
                          <a:lnTo>
                            <a:pt x="153426" y="626267"/>
                          </a:lnTo>
                          <a:lnTo>
                            <a:pt x="154128" y="625854"/>
                          </a:lnTo>
                          <a:lnTo>
                            <a:pt x="154785" y="625448"/>
                          </a:lnTo>
                          <a:lnTo>
                            <a:pt x="155488" y="624999"/>
                          </a:lnTo>
                          <a:lnTo>
                            <a:pt x="156191" y="624592"/>
                          </a:lnTo>
                          <a:lnTo>
                            <a:pt x="156894" y="624154"/>
                          </a:lnTo>
                          <a:lnTo>
                            <a:pt x="157597" y="623720"/>
                          </a:lnTo>
                          <a:lnTo>
                            <a:pt x="158245" y="623328"/>
                          </a:lnTo>
                          <a:lnTo>
                            <a:pt x="158948" y="622915"/>
                          </a:lnTo>
                          <a:lnTo>
                            <a:pt x="159650" y="622468"/>
                          </a:lnTo>
                          <a:lnTo>
                            <a:pt x="160353" y="622056"/>
                          </a:lnTo>
                          <a:lnTo>
                            <a:pt x="161056" y="621629"/>
                          </a:lnTo>
                          <a:lnTo>
                            <a:pt x="161759" y="621189"/>
                          </a:lnTo>
                          <a:lnTo>
                            <a:pt x="162416" y="620797"/>
                          </a:lnTo>
                          <a:lnTo>
                            <a:pt x="163119" y="620389"/>
                          </a:lnTo>
                          <a:lnTo>
                            <a:pt x="163822" y="619944"/>
                          </a:lnTo>
                          <a:lnTo>
                            <a:pt x="164524" y="619533"/>
                          </a:lnTo>
                          <a:lnTo>
                            <a:pt x="165227" y="619110"/>
                          </a:lnTo>
                          <a:lnTo>
                            <a:pt x="165930" y="618670"/>
                          </a:lnTo>
                          <a:lnTo>
                            <a:pt x="166578" y="618282"/>
                          </a:lnTo>
                          <a:lnTo>
                            <a:pt x="167281" y="617885"/>
                          </a:lnTo>
                          <a:lnTo>
                            <a:pt x="167984" y="617442"/>
                          </a:lnTo>
                          <a:lnTo>
                            <a:pt x="168687" y="617025"/>
                          </a:lnTo>
                          <a:lnTo>
                            <a:pt x="169390" y="616613"/>
                          </a:lnTo>
                          <a:lnTo>
                            <a:pt x="170092" y="616171"/>
                          </a:lnTo>
                          <a:lnTo>
                            <a:pt x="170749" y="615779"/>
                          </a:lnTo>
                          <a:lnTo>
                            <a:pt x="171452" y="615385"/>
                          </a:lnTo>
                          <a:lnTo>
                            <a:pt x="172155" y="614946"/>
                          </a:lnTo>
                          <a:lnTo>
                            <a:pt x="172858" y="614529"/>
                          </a:lnTo>
                          <a:lnTo>
                            <a:pt x="173561" y="614122"/>
                          </a:lnTo>
                          <a:lnTo>
                            <a:pt x="174209" y="613733"/>
                          </a:lnTo>
                          <a:lnTo>
                            <a:pt x="174912" y="613293"/>
                          </a:lnTo>
                          <a:lnTo>
                            <a:pt x="175615" y="612900"/>
                          </a:lnTo>
                          <a:lnTo>
                            <a:pt x="176317" y="612471"/>
                          </a:lnTo>
                          <a:lnTo>
                            <a:pt x="177020" y="612048"/>
                          </a:lnTo>
                          <a:lnTo>
                            <a:pt x="177723" y="611652"/>
                          </a:lnTo>
                          <a:lnTo>
                            <a:pt x="178426" y="611213"/>
                          </a:lnTo>
                          <a:lnTo>
                            <a:pt x="179083" y="610818"/>
                          </a:lnTo>
                          <a:lnTo>
                            <a:pt x="179786" y="610427"/>
                          </a:lnTo>
                          <a:lnTo>
                            <a:pt x="180489" y="610002"/>
                          </a:lnTo>
                          <a:lnTo>
                            <a:pt x="181192" y="609579"/>
                          </a:lnTo>
                          <a:lnTo>
                            <a:pt x="181894" y="609187"/>
                          </a:lnTo>
                          <a:lnTo>
                            <a:pt x="182543" y="608803"/>
                          </a:lnTo>
                          <a:lnTo>
                            <a:pt x="183245" y="608366"/>
                          </a:lnTo>
                          <a:lnTo>
                            <a:pt x="183948" y="607968"/>
                          </a:lnTo>
                          <a:lnTo>
                            <a:pt x="184651" y="607554"/>
                          </a:lnTo>
                          <a:lnTo>
                            <a:pt x="185354" y="607123"/>
                          </a:lnTo>
                          <a:lnTo>
                            <a:pt x="186057" y="606739"/>
                          </a:lnTo>
                          <a:lnTo>
                            <a:pt x="186760" y="606308"/>
                          </a:lnTo>
                          <a:lnTo>
                            <a:pt x="187417" y="605917"/>
                          </a:lnTo>
                          <a:lnTo>
                            <a:pt x="188120" y="605520"/>
                          </a:lnTo>
                          <a:lnTo>
                            <a:pt x="188823" y="605110"/>
                          </a:lnTo>
                          <a:lnTo>
                            <a:pt x="189525" y="604679"/>
                          </a:lnTo>
                          <a:lnTo>
                            <a:pt x="190228" y="604298"/>
                          </a:lnTo>
                          <a:lnTo>
                            <a:pt x="190877" y="603923"/>
                          </a:lnTo>
                          <a:lnTo>
                            <a:pt x="191579" y="603490"/>
                          </a:lnTo>
                          <a:lnTo>
                            <a:pt x="192282" y="603085"/>
                          </a:lnTo>
                          <a:lnTo>
                            <a:pt x="192985" y="602687"/>
                          </a:lnTo>
                          <a:lnTo>
                            <a:pt x="193688" y="602254"/>
                          </a:lnTo>
                          <a:lnTo>
                            <a:pt x="194391" y="601870"/>
                          </a:lnTo>
                          <a:lnTo>
                            <a:pt x="195048" y="601496"/>
                          </a:lnTo>
                          <a:lnTo>
                            <a:pt x="195751" y="601067"/>
                          </a:lnTo>
                          <a:lnTo>
                            <a:pt x="196454" y="600662"/>
                          </a:lnTo>
                          <a:lnTo>
                            <a:pt x="197157" y="600268"/>
                          </a:lnTo>
                          <a:lnTo>
                            <a:pt x="197859" y="599837"/>
                          </a:lnTo>
                          <a:lnTo>
                            <a:pt x="198562" y="599453"/>
                          </a:lnTo>
                          <a:lnTo>
                            <a:pt x="199210" y="599081"/>
                          </a:lnTo>
                          <a:lnTo>
                            <a:pt x="199913" y="598664"/>
                          </a:lnTo>
                          <a:lnTo>
                            <a:pt x="200616" y="598251"/>
                          </a:lnTo>
                          <a:lnTo>
                            <a:pt x="201319" y="597870"/>
                          </a:lnTo>
                          <a:lnTo>
                            <a:pt x="202022" y="597440"/>
                          </a:lnTo>
                          <a:lnTo>
                            <a:pt x="202725" y="597048"/>
                          </a:lnTo>
                          <a:lnTo>
                            <a:pt x="203382" y="596678"/>
                          </a:lnTo>
                          <a:lnTo>
                            <a:pt x="204085" y="596264"/>
                          </a:lnTo>
                          <a:lnTo>
                            <a:pt x="204788" y="595851"/>
                          </a:lnTo>
                          <a:lnTo>
                            <a:pt x="205491" y="595474"/>
                          </a:lnTo>
                          <a:lnTo>
                            <a:pt x="206194" y="595045"/>
                          </a:lnTo>
                          <a:lnTo>
                            <a:pt x="206842" y="594671"/>
                          </a:lnTo>
                          <a:lnTo>
                            <a:pt x="207545" y="594286"/>
                          </a:lnTo>
                          <a:lnTo>
                            <a:pt x="208248" y="593885"/>
                          </a:lnTo>
                          <a:lnTo>
                            <a:pt x="208951" y="593463"/>
                          </a:lnTo>
                          <a:lnTo>
                            <a:pt x="209653" y="593093"/>
                          </a:lnTo>
                          <a:lnTo>
                            <a:pt x="210356" y="592672"/>
                          </a:lnTo>
                          <a:lnTo>
                            <a:pt x="211059" y="592271"/>
                          </a:lnTo>
                          <a:lnTo>
                            <a:pt x="211716" y="591905"/>
                          </a:lnTo>
                          <a:lnTo>
                            <a:pt x="212419" y="591508"/>
                          </a:lnTo>
                          <a:lnTo>
                            <a:pt x="213122" y="591085"/>
                          </a:lnTo>
                          <a:lnTo>
                            <a:pt x="213825" y="590718"/>
                          </a:lnTo>
                          <a:lnTo>
                            <a:pt x="214528" y="590300"/>
                          </a:lnTo>
                          <a:lnTo>
                            <a:pt x="215176" y="589930"/>
                          </a:lnTo>
                          <a:lnTo>
                            <a:pt x="215879" y="589536"/>
                          </a:lnTo>
                          <a:lnTo>
                            <a:pt x="216582" y="589151"/>
                          </a:lnTo>
                          <a:lnTo>
                            <a:pt x="217285" y="588726"/>
                          </a:lnTo>
                          <a:lnTo>
                            <a:pt x="217988" y="588354"/>
                          </a:lnTo>
                          <a:lnTo>
                            <a:pt x="218691" y="587949"/>
                          </a:lnTo>
                          <a:lnTo>
                            <a:pt x="219348" y="587571"/>
                          </a:lnTo>
                          <a:lnTo>
                            <a:pt x="220051" y="587177"/>
                          </a:lnTo>
                          <a:lnTo>
                            <a:pt x="220754" y="586796"/>
                          </a:lnTo>
                          <a:lnTo>
                            <a:pt x="221457" y="586372"/>
                          </a:lnTo>
                          <a:lnTo>
                            <a:pt x="222159" y="586001"/>
                          </a:lnTo>
                          <a:lnTo>
                            <a:pt x="222862" y="585599"/>
                          </a:lnTo>
                          <a:lnTo>
                            <a:pt x="223511" y="585232"/>
                          </a:lnTo>
                          <a:lnTo>
                            <a:pt x="224214" y="584828"/>
                          </a:lnTo>
                          <a:lnTo>
                            <a:pt x="224916" y="584461"/>
                          </a:lnTo>
                          <a:lnTo>
                            <a:pt x="225619" y="584039"/>
                          </a:lnTo>
                          <a:lnTo>
                            <a:pt x="226322" y="583658"/>
                          </a:lnTo>
                          <a:lnTo>
                            <a:pt x="227025" y="583270"/>
                          </a:lnTo>
                          <a:lnTo>
                            <a:pt x="227682" y="582895"/>
                          </a:lnTo>
                          <a:lnTo>
                            <a:pt x="228385" y="582491"/>
                          </a:lnTo>
                          <a:lnTo>
                            <a:pt x="229088" y="582128"/>
                          </a:lnTo>
                          <a:lnTo>
                            <a:pt x="229791" y="581707"/>
                          </a:lnTo>
                          <a:lnTo>
                            <a:pt x="230494" y="581326"/>
                          </a:lnTo>
                          <a:lnTo>
                            <a:pt x="231143" y="580969"/>
                          </a:lnTo>
                          <a:lnTo>
                            <a:pt x="231845" y="580578"/>
                          </a:lnTo>
                          <a:lnTo>
                            <a:pt x="232548" y="580164"/>
                          </a:lnTo>
                          <a:lnTo>
                            <a:pt x="233205" y="579807"/>
                          </a:lnTo>
                          <a:lnTo>
                            <a:pt x="233954" y="579395"/>
                          </a:lnTo>
                          <a:lnTo>
                            <a:pt x="234657" y="579005"/>
                          </a:lnTo>
                          <a:lnTo>
                            <a:pt x="235314" y="578649"/>
                          </a:lnTo>
                          <a:lnTo>
                            <a:pt x="236017" y="578262"/>
                          </a:lnTo>
                          <a:lnTo>
                            <a:pt x="236720" y="577847"/>
                          </a:lnTo>
                          <a:lnTo>
                            <a:pt x="237368" y="577492"/>
                          </a:lnTo>
                          <a:lnTo>
                            <a:pt x="238126" y="577084"/>
                          </a:lnTo>
                          <a:lnTo>
                            <a:pt x="238829" y="576693"/>
                          </a:lnTo>
                          <a:lnTo>
                            <a:pt x="239477" y="576339"/>
                          </a:lnTo>
                          <a:lnTo>
                            <a:pt x="240180" y="575966"/>
                          </a:lnTo>
                          <a:lnTo>
                            <a:pt x="240883" y="575548"/>
                          </a:lnTo>
                          <a:lnTo>
                            <a:pt x="241540" y="575187"/>
                          </a:lnTo>
                          <a:lnTo>
                            <a:pt x="242289" y="574793"/>
                          </a:lnTo>
                          <a:lnTo>
                            <a:pt x="242992" y="574392"/>
                          </a:lnTo>
                          <a:lnTo>
                            <a:pt x="243649" y="574039"/>
                          </a:lnTo>
                          <a:lnTo>
                            <a:pt x="244352" y="573671"/>
                          </a:lnTo>
                          <a:lnTo>
                            <a:pt x="245055" y="573254"/>
                          </a:lnTo>
                          <a:lnTo>
                            <a:pt x="245758" y="572895"/>
                          </a:lnTo>
                          <a:lnTo>
                            <a:pt x="246461" y="572503"/>
                          </a:lnTo>
                          <a:lnTo>
                            <a:pt x="247109" y="572145"/>
                          </a:lnTo>
                          <a:lnTo>
                            <a:pt x="247812" y="571750"/>
                          </a:lnTo>
                          <a:lnTo>
                            <a:pt x="248515" y="571395"/>
                          </a:lnTo>
                          <a:lnTo>
                            <a:pt x="249218" y="570980"/>
                          </a:lnTo>
                          <a:lnTo>
                            <a:pt x="249921" y="570610"/>
                          </a:lnTo>
                          <a:lnTo>
                            <a:pt x="250624" y="570232"/>
                          </a:lnTo>
                          <a:lnTo>
                            <a:pt x="251327" y="569819"/>
                          </a:lnTo>
                          <a:lnTo>
                            <a:pt x="251984" y="569470"/>
                          </a:lnTo>
                          <a:lnTo>
                            <a:pt x="252687" y="569120"/>
                          </a:lnTo>
                          <a:lnTo>
                            <a:pt x="253390" y="568706"/>
                          </a:lnTo>
                          <a:lnTo>
                            <a:pt x="254093" y="568335"/>
                          </a:lnTo>
                          <a:lnTo>
                            <a:pt x="254796" y="567962"/>
                          </a:lnTo>
                          <a:lnTo>
                            <a:pt x="255445" y="567606"/>
                          </a:lnTo>
                          <a:lnTo>
                            <a:pt x="256148" y="567199"/>
                          </a:lnTo>
                          <a:lnTo>
                            <a:pt x="256805" y="566852"/>
                          </a:lnTo>
                          <a:lnTo>
                            <a:pt x="257554" y="566451"/>
                          </a:lnTo>
                          <a:lnTo>
                            <a:pt x="258257" y="566070"/>
                          </a:lnTo>
                          <a:lnTo>
                            <a:pt x="258960" y="565710"/>
                          </a:lnTo>
                          <a:lnTo>
                            <a:pt x="259617" y="565347"/>
                          </a:lnTo>
                          <a:lnTo>
                            <a:pt x="260320" y="564939"/>
                          </a:lnTo>
                          <a:lnTo>
                            <a:pt x="260968" y="564593"/>
                          </a:lnTo>
                          <a:lnTo>
                            <a:pt x="261726" y="564197"/>
                          </a:lnTo>
                          <a:lnTo>
                            <a:pt x="262429" y="563815"/>
                          </a:lnTo>
                          <a:lnTo>
                            <a:pt x="263077" y="563469"/>
                          </a:lnTo>
                          <a:lnTo>
                            <a:pt x="263780" y="563107"/>
                          </a:lnTo>
                          <a:lnTo>
                            <a:pt x="264483" y="562696"/>
                          </a:lnTo>
                          <a:lnTo>
                            <a:pt x="265140" y="562344"/>
                          </a:lnTo>
                          <a:lnTo>
                            <a:pt x="265889" y="561962"/>
                          </a:lnTo>
                          <a:lnTo>
                            <a:pt x="266592" y="561568"/>
                          </a:lnTo>
                          <a:lnTo>
                            <a:pt x="267249" y="561225"/>
                          </a:lnTo>
                          <a:lnTo>
                            <a:pt x="267952" y="560867"/>
                          </a:lnTo>
                          <a:lnTo>
                            <a:pt x="268655" y="560458"/>
                          </a:lnTo>
                          <a:lnTo>
                            <a:pt x="269304" y="560107"/>
                          </a:lnTo>
                          <a:lnTo>
                            <a:pt x="270061" y="559726"/>
                          </a:lnTo>
                          <a:lnTo>
                            <a:pt x="270764" y="559332"/>
                          </a:lnTo>
                          <a:lnTo>
                            <a:pt x="271413" y="558989"/>
                          </a:lnTo>
                          <a:lnTo>
                            <a:pt x="272116" y="558646"/>
                          </a:lnTo>
                          <a:lnTo>
                            <a:pt x="272819" y="558238"/>
                          </a:lnTo>
                          <a:lnTo>
                            <a:pt x="273522" y="557878"/>
                          </a:lnTo>
                          <a:lnTo>
                            <a:pt x="274225" y="557510"/>
                          </a:lnTo>
                          <a:lnTo>
                            <a:pt x="274928" y="557103"/>
                          </a:lnTo>
                          <a:lnTo>
                            <a:pt x="275585" y="556763"/>
                          </a:lnTo>
                          <a:lnTo>
                            <a:pt x="276233" y="556423"/>
                          </a:lnTo>
                          <a:lnTo>
                            <a:pt x="276991" y="556018"/>
                          </a:lnTo>
                          <a:lnTo>
                            <a:pt x="277694" y="555657"/>
                          </a:lnTo>
                          <a:lnTo>
                            <a:pt x="278397" y="555293"/>
                          </a:lnTo>
                          <a:lnTo>
                            <a:pt x="279046" y="554946"/>
                          </a:lnTo>
                          <a:lnTo>
                            <a:pt x="279749" y="554545"/>
                          </a:lnTo>
                          <a:lnTo>
                            <a:pt x="280406" y="554207"/>
                          </a:lnTo>
                          <a:lnTo>
                            <a:pt x="281155" y="553816"/>
                          </a:lnTo>
                          <a:lnTo>
                            <a:pt x="281858" y="553444"/>
                          </a:lnTo>
                          <a:lnTo>
                            <a:pt x="282561" y="553095"/>
                          </a:lnTo>
                          <a:lnTo>
                            <a:pt x="283264" y="552689"/>
                          </a:lnTo>
                          <a:lnTo>
                            <a:pt x="283921" y="552338"/>
                          </a:lnTo>
                          <a:lnTo>
                            <a:pt x="284569" y="552000"/>
                          </a:lnTo>
                          <a:lnTo>
                            <a:pt x="285327" y="551614"/>
                          </a:lnTo>
                          <a:lnTo>
                            <a:pt x="286030" y="551241"/>
                          </a:lnTo>
                          <a:lnTo>
                            <a:pt x="286733" y="550896"/>
                          </a:lnTo>
                          <a:lnTo>
                            <a:pt x="287382" y="550551"/>
                          </a:lnTo>
                          <a:lnTo>
                            <a:pt x="288085" y="550147"/>
                          </a:lnTo>
                          <a:lnTo>
                            <a:pt x="288742" y="549802"/>
                          </a:lnTo>
                          <a:lnTo>
                            <a:pt x="289491" y="549431"/>
                          </a:lnTo>
                          <a:lnTo>
                            <a:pt x="290194" y="549045"/>
                          </a:lnTo>
                          <a:lnTo>
                            <a:pt x="290851" y="548711"/>
                          </a:lnTo>
                          <a:lnTo>
                            <a:pt x="291554" y="548363"/>
                          </a:lnTo>
                          <a:lnTo>
                            <a:pt x="292257" y="547960"/>
                          </a:lnTo>
                          <a:lnTo>
                            <a:pt x="292906" y="547617"/>
                          </a:lnTo>
                          <a:lnTo>
                            <a:pt x="293663" y="547247"/>
                          </a:lnTo>
                          <a:lnTo>
                            <a:pt x="294366" y="546859"/>
                          </a:lnTo>
                          <a:lnTo>
                            <a:pt x="295015" y="546525"/>
                          </a:lnTo>
                          <a:lnTo>
                            <a:pt x="295672" y="546193"/>
                          </a:lnTo>
                          <a:lnTo>
                            <a:pt x="296421" y="545791"/>
                          </a:lnTo>
                          <a:lnTo>
                            <a:pt x="297078" y="545440"/>
                          </a:lnTo>
                          <a:lnTo>
                            <a:pt x="297827" y="545081"/>
                          </a:lnTo>
                          <a:lnTo>
                            <a:pt x="298530" y="544681"/>
                          </a:lnTo>
                          <a:lnTo>
                            <a:pt x="299187" y="544350"/>
                          </a:lnTo>
                          <a:lnTo>
                            <a:pt x="299836" y="544017"/>
                          </a:lnTo>
                          <a:lnTo>
                            <a:pt x="300593" y="543621"/>
                          </a:lnTo>
                          <a:lnTo>
                            <a:pt x="301296" y="543269"/>
                          </a:lnTo>
                          <a:lnTo>
                            <a:pt x="302000" y="542914"/>
                          </a:lnTo>
                          <a:lnTo>
                            <a:pt x="302703" y="542514"/>
                          </a:lnTo>
                          <a:lnTo>
                            <a:pt x="303351" y="542181"/>
                          </a:lnTo>
                          <a:lnTo>
                            <a:pt x="304008" y="541851"/>
                          </a:lnTo>
                          <a:lnTo>
                            <a:pt x="304757" y="541470"/>
                          </a:lnTo>
                          <a:lnTo>
                            <a:pt x="305460" y="541105"/>
                          </a:lnTo>
                          <a:lnTo>
                            <a:pt x="306163" y="540766"/>
                          </a:lnTo>
                          <a:lnTo>
                            <a:pt x="306867" y="540367"/>
                          </a:lnTo>
                          <a:lnTo>
                            <a:pt x="307524" y="540023"/>
                          </a:lnTo>
                          <a:lnTo>
                            <a:pt x="308172" y="539693"/>
                          </a:lnTo>
                          <a:lnTo>
                            <a:pt x="308930" y="539317"/>
                          </a:lnTo>
                          <a:lnTo>
                            <a:pt x="309633" y="538951"/>
                          </a:lnTo>
                          <a:lnTo>
                            <a:pt x="310336" y="538617"/>
                          </a:lnTo>
                          <a:lnTo>
                            <a:pt x="310985" y="538279"/>
                          </a:lnTo>
                          <a:lnTo>
                            <a:pt x="311688" y="537881"/>
                          </a:lnTo>
                          <a:lnTo>
                            <a:pt x="312345" y="537544"/>
                          </a:lnTo>
                          <a:lnTo>
                            <a:pt x="313094" y="537183"/>
                          </a:lnTo>
                          <a:lnTo>
                            <a:pt x="313797" y="536804"/>
                          </a:lnTo>
                          <a:lnTo>
                            <a:pt x="314454" y="536478"/>
                          </a:lnTo>
                          <a:lnTo>
                            <a:pt x="315157" y="536140"/>
                          </a:lnTo>
                          <a:lnTo>
                            <a:pt x="315860" y="535742"/>
                          </a:lnTo>
                          <a:lnTo>
                            <a:pt x="316509" y="535407"/>
                          </a:lnTo>
                          <a:lnTo>
                            <a:pt x="317266" y="535047"/>
                          </a:lnTo>
                          <a:lnTo>
                            <a:pt x="317970" y="534666"/>
                          </a:lnTo>
                          <a:lnTo>
                            <a:pt x="318618" y="534340"/>
                          </a:lnTo>
                          <a:lnTo>
                            <a:pt x="319275" y="534015"/>
                          </a:lnTo>
                          <a:lnTo>
                            <a:pt x="320024" y="533622"/>
                          </a:lnTo>
                          <a:lnTo>
                            <a:pt x="320682" y="533277"/>
                          </a:lnTo>
                          <a:lnTo>
                            <a:pt x="321430" y="532930"/>
                          </a:lnTo>
                          <a:lnTo>
                            <a:pt x="322134" y="532535"/>
                          </a:lnTo>
                          <a:lnTo>
                            <a:pt x="322791" y="532212"/>
                          </a:lnTo>
                          <a:lnTo>
                            <a:pt x="323439" y="531887"/>
                          </a:lnTo>
                          <a:lnTo>
                            <a:pt x="324197" y="531500"/>
                          </a:lnTo>
                          <a:lnTo>
                            <a:pt x="324900" y="531156"/>
                          </a:lnTo>
                          <a:lnTo>
                            <a:pt x="325603" y="530810"/>
                          </a:lnTo>
                          <a:lnTo>
                            <a:pt x="326306" y="530416"/>
                          </a:lnTo>
                          <a:lnTo>
                            <a:pt x="326955" y="530090"/>
                          </a:lnTo>
                          <a:lnTo>
                            <a:pt x="327612" y="529768"/>
                          </a:lnTo>
                          <a:lnTo>
                            <a:pt x="328361" y="529395"/>
                          </a:lnTo>
                          <a:lnTo>
                            <a:pt x="329064" y="529039"/>
                          </a:lnTo>
                          <a:lnTo>
                            <a:pt x="329767" y="528709"/>
                          </a:lnTo>
                          <a:lnTo>
                            <a:pt x="330471" y="528315"/>
                          </a:lnTo>
                          <a:lnTo>
                            <a:pt x="331128" y="527978"/>
                          </a:lnTo>
                          <a:lnTo>
                            <a:pt x="331776" y="527655"/>
                          </a:lnTo>
                          <a:lnTo>
                            <a:pt x="332534" y="527289"/>
                          </a:lnTo>
                          <a:lnTo>
                            <a:pt x="333237" y="526931"/>
                          </a:lnTo>
                          <a:lnTo>
                            <a:pt x="333940" y="526606"/>
                          </a:lnTo>
                          <a:lnTo>
                            <a:pt x="334589" y="526276"/>
                          </a:lnTo>
                          <a:lnTo>
                            <a:pt x="335292" y="525883"/>
                          </a:lnTo>
                          <a:lnTo>
                            <a:pt x="335949" y="525553"/>
                          </a:lnTo>
                          <a:lnTo>
                            <a:pt x="336698" y="525201"/>
                          </a:lnTo>
                          <a:lnTo>
                            <a:pt x="337401" y="524829"/>
                          </a:lnTo>
                          <a:lnTo>
                            <a:pt x="338059" y="524510"/>
                          </a:lnTo>
                          <a:lnTo>
                            <a:pt x="338762" y="524181"/>
                          </a:lnTo>
                          <a:lnTo>
                            <a:pt x="339465" y="523790"/>
                          </a:lnTo>
                          <a:lnTo>
                            <a:pt x="340114" y="523461"/>
                          </a:lnTo>
                          <a:lnTo>
                            <a:pt x="340871" y="523111"/>
                          </a:lnTo>
                          <a:lnTo>
                            <a:pt x="341574" y="522737"/>
                          </a:lnTo>
                          <a:lnTo>
                            <a:pt x="342223" y="522417"/>
                          </a:lnTo>
                          <a:lnTo>
                            <a:pt x="342880" y="522101"/>
                          </a:lnTo>
                          <a:lnTo>
                            <a:pt x="343629" y="521715"/>
                          </a:lnTo>
                          <a:lnTo>
                            <a:pt x="344286" y="521377"/>
                          </a:lnTo>
                          <a:lnTo>
                            <a:pt x="345036" y="521039"/>
                          </a:lnTo>
                          <a:lnTo>
                            <a:pt x="345739" y="520650"/>
                          </a:lnTo>
                          <a:lnTo>
                            <a:pt x="346396" y="520334"/>
                          </a:lnTo>
                          <a:lnTo>
                            <a:pt x="347045" y="520016"/>
                          </a:lnTo>
                          <a:lnTo>
                            <a:pt x="347802" y="519637"/>
                          </a:lnTo>
                          <a:lnTo>
                            <a:pt x="348505" y="519302"/>
                          </a:lnTo>
                          <a:lnTo>
                            <a:pt x="349209" y="518964"/>
                          </a:lnTo>
                          <a:lnTo>
                            <a:pt x="349912" y="518575"/>
                          </a:lnTo>
                          <a:lnTo>
                            <a:pt x="350560" y="518256"/>
                          </a:lnTo>
                          <a:lnTo>
                            <a:pt x="351218" y="517942"/>
                          </a:lnTo>
                          <a:lnTo>
                            <a:pt x="351967" y="517578"/>
                          </a:lnTo>
                          <a:lnTo>
                            <a:pt x="352670" y="517228"/>
                          </a:lnTo>
                          <a:lnTo>
                            <a:pt x="353373" y="516907"/>
                          </a:lnTo>
                          <a:lnTo>
                            <a:pt x="354076" y="516519"/>
                          </a:lnTo>
                          <a:lnTo>
                            <a:pt x="354733" y="516188"/>
                          </a:lnTo>
                          <a:lnTo>
                            <a:pt x="355382" y="515873"/>
                          </a:lnTo>
                          <a:lnTo>
                            <a:pt x="356140" y="515516"/>
                          </a:lnTo>
                          <a:lnTo>
                            <a:pt x="356843" y="515164"/>
                          </a:lnTo>
                          <a:lnTo>
                            <a:pt x="357546" y="514848"/>
                          </a:lnTo>
                          <a:lnTo>
                            <a:pt x="358195" y="514524"/>
                          </a:lnTo>
                          <a:lnTo>
                            <a:pt x="358898" y="514137"/>
                          </a:lnTo>
                          <a:lnTo>
                            <a:pt x="359555" y="513813"/>
                          </a:lnTo>
                          <a:lnTo>
                            <a:pt x="360304" y="513471"/>
                          </a:lnTo>
                          <a:lnTo>
                            <a:pt x="361008" y="513105"/>
                          </a:lnTo>
                          <a:lnTo>
                            <a:pt x="361665" y="512794"/>
                          </a:lnTo>
                          <a:lnTo>
                            <a:pt x="362368" y="512474"/>
                          </a:lnTo>
                          <a:lnTo>
                            <a:pt x="363071" y="512087"/>
                          </a:lnTo>
                          <a:lnTo>
                            <a:pt x="363720" y="511765"/>
                          </a:lnTo>
                          <a:lnTo>
                            <a:pt x="364478" y="511424"/>
                          </a:lnTo>
                          <a:lnTo>
                            <a:pt x="365181" y="511056"/>
                          </a:lnTo>
                          <a:lnTo>
                            <a:pt x="365829" y="510743"/>
                          </a:lnTo>
                          <a:lnTo>
                            <a:pt x="366487" y="510434"/>
                          </a:lnTo>
                          <a:lnTo>
                            <a:pt x="367236" y="510055"/>
                          </a:lnTo>
                          <a:lnTo>
                            <a:pt x="367893" y="509724"/>
                          </a:lnTo>
                          <a:lnTo>
                            <a:pt x="368642" y="509395"/>
                          </a:lnTo>
                          <a:lnTo>
                            <a:pt x="369345" y="509011"/>
                          </a:lnTo>
                          <a:lnTo>
                            <a:pt x="370003" y="508703"/>
                          </a:lnTo>
                          <a:lnTo>
                            <a:pt x="370651" y="508392"/>
                          </a:lnTo>
                          <a:lnTo>
                            <a:pt x="371409" y="508020"/>
                          </a:lnTo>
                          <a:lnTo>
                            <a:pt x="372112" y="507693"/>
                          </a:lnTo>
                          <a:lnTo>
                            <a:pt x="372815" y="507363"/>
                          </a:lnTo>
                          <a:lnTo>
                            <a:pt x="373519" y="506978"/>
                          </a:lnTo>
                          <a:lnTo>
                            <a:pt x="374167" y="506667"/>
                          </a:lnTo>
                          <a:lnTo>
                            <a:pt x="374824" y="506360"/>
                          </a:lnTo>
                          <a:lnTo>
                            <a:pt x="375574" y="506003"/>
                          </a:lnTo>
                          <a:lnTo>
                            <a:pt x="376277" y="505660"/>
                          </a:lnTo>
                          <a:lnTo>
                            <a:pt x="376980" y="505348"/>
                          </a:lnTo>
                          <a:lnTo>
                            <a:pt x="377683" y="504965"/>
                          </a:lnTo>
                          <a:lnTo>
                            <a:pt x="378341" y="504640"/>
                          </a:lnTo>
                          <a:lnTo>
                            <a:pt x="378989" y="504332"/>
                          </a:lnTo>
                          <a:lnTo>
                            <a:pt x="379747" y="503983"/>
                          </a:lnTo>
                          <a:lnTo>
                            <a:pt x="380450" y="503638"/>
                          </a:lnTo>
                          <a:lnTo>
                            <a:pt x="381099" y="503330"/>
                          </a:lnTo>
                          <a:lnTo>
                            <a:pt x="381802" y="503013"/>
                          </a:lnTo>
                          <a:lnTo>
                            <a:pt x="382505" y="502631"/>
                          </a:lnTo>
                          <a:lnTo>
                            <a:pt x="383163" y="502314"/>
                          </a:lnTo>
                          <a:lnTo>
                            <a:pt x="383912" y="501980"/>
                          </a:lnTo>
                          <a:lnTo>
                            <a:pt x="384615" y="501620"/>
                          </a:lnTo>
                          <a:lnTo>
                            <a:pt x="385272" y="501316"/>
                          </a:lnTo>
                          <a:lnTo>
                            <a:pt x="385975" y="501004"/>
                          </a:lnTo>
                          <a:lnTo>
                            <a:pt x="386679" y="500622"/>
                          </a:lnTo>
                          <a:lnTo>
                            <a:pt x="387327" y="500306"/>
                          </a:lnTo>
                          <a:lnTo>
                            <a:pt x="388085" y="499975"/>
                          </a:lnTo>
                          <a:lnTo>
                            <a:pt x="388788" y="499612"/>
                          </a:lnTo>
                          <a:lnTo>
                            <a:pt x="389437" y="499306"/>
                          </a:lnTo>
                          <a:lnTo>
                            <a:pt x="390094" y="499003"/>
                          </a:lnTo>
                          <a:lnTo>
                            <a:pt x="390844" y="498631"/>
                          </a:lnTo>
                          <a:lnTo>
                            <a:pt x="391501" y="498306"/>
                          </a:lnTo>
                          <a:lnTo>
                            <a:pt x="392250" y="497986"/>
                          </a:lnTo>
                          <a:lnTo>
                            <a:pt x="392953" y="497607"/>
                          </a:lnTo>
                          <a:lnTo>
                            <a:pt x="393611" y="497306"/>
                          </a:lnTo>
                          <a:lnTo>
                            <a:pt x="394259" y="497001"/>
                          </a:lnTo>
                          <a:lnTo>
                            <a:pt x="395017" y="496637"/>
                          </a:lnTo>
                          <a:lnTo>
                            <a:pt x="395720" y="496317"/>
                          </a:lnTo>
                          <a:lnTo>
                            <a:pt x="396424" y="495994"/>
                          </a:lnTo>
                          <a:lnTo>
                            <a:pt x="397072" y="495680"/>
                          </a:lnTo>
                          <a:lnTo>
                            <a:pt x="397775" y="495309"/>
                          </a:lnTo>
                          <a:lnTo>
                            <a:pt x="398433" y="495009"/>
                          </a:lnTo>
                          <a:lnTo>
                            <a:pt x="399182" y="494660"/>
                          </a:lnTo>
                          <a:lnTo>
                            <a:pt x="399885" y="494324"/>
                          </a:lnTo>
                          <a:lnTo>
                            <a:pt x="400589" y="494020"/>
                          </a:lnTo>
                          <a:lnTo>
                            <a:pt x="401292" y="493641"/>
                          </a:lnTo>
                          <a:lnTo>
                            <a:pt x="401949" y="493323"/>
                          </a:lnTo>
                          <a:lnTo>
                            <a:pt x="402598" y="493020"/>
                          </a:lnTo>
                          <a:lnTo>
                            <a:pt x="403356" y="492679"/>
                          </a:lnTo>
                          <a:lnTo>
                            <a:pt x="404059" y="492341"/>
                          </a:lnTo>
                          <a:lnTo>
                            <a:pt x="404707" y="492040"/>
                          </a:lnTo>
                          <a:lnTo>
                            <a:pt x="405411" y="491730"/>
                          </a:lnTo>
                          <a:lnTo>
                            <a:pt x="406114" y="491353"/>
                          </a:lnTo>
                          <a:lnTo>
                            <a:pt x="406771" y="491042"/>
                          </a:lnTo>
                          <a:lnTo>
                            <a:pt x="407521" y="490716"/>
                          </a:lnTo>
                          <a:lnTo>
                            <a:pt x="408224" y="490362"/>
                          </a:lnTo>
                          <a:lnTo>
                            <a:pt x="408881" y="490065"/>
                          </a:lnTo>
                          <a:lnTo>
                            <a:pt x="409585" y="489760"/>
                          </a:lnTo>
                          <a:lnTo>
                            <a:pt x="410288" y="489384"/>
                          </a:lnTo>
                          <a:lnTo>
                            <a:pt x="410936" y="489073"/>
                          </a:lnTo>
                          <a:lnTo>
                            <a:pt x="411694" y="488750"/>
                          </a:lnTo>
                          <a:lnTo>
                            <a:pt x="412397" y="488393"/>
                          </a:lnTo>
                          <a:lnTo>
                            <a:pt x="413046" y="488093"/>
                          </a:lnTo>
                          <a:lnTo>
                            <a:pt x="413704" y="487798"/>
                          </a:lnTo>
                          <a:lnTo>
                            <a:pt x="414453" y="487432"/>
                          </a:lnTo>
                          <a:lnTo>
                            <a:pt x="415110" y="487112"/>
                          </a:lnTo>
                          <a:lnTo>
                            <a:pt x="415859" y="486801"/>
                          </a:lnTo>
                          <a:lnTo>
                            <a:pt x="416563" y="486427"/>
                          </a:lnTo>
                          <a:lnTo>
                            <a:pt x="417220" y="486132"/>
                          </a:lnTo>
                          <a:lnTo>
                            <a:pt x="417869" y="485833"/>
                          </a:lnTo>
                          <a:lnTo>
                            <a:pt x="418627" y="485476"/>
                          </a:lnTo>
                          <a:lnTo>
                            <a:pt x="419330" y="485164"/>
                          </a:lnTo>
                          <a:lnTo>
                            <a:pt x="420033" y="484848"/>
                          </a:lnTo>
                          <a:lnTo>
                            <a:pt x="420682" y="484540"/>
                          </a:lnTo>
                          <a:lnTo>
                            <a:pt x="421385" y="484174"/>
                          </a:lnTo>
                          <a:lnTo>
                            <a:pt x="422043" y="483880"/>
                          </a:lnTo>
                          <a:lnTo>
                            <a:pt x="422792" y="483538"/>
                          </a:lnTo>
                          <a:lnTo>
                            <a:pt x="423495" y="483209"/>
                          </a:lnTo>
                          <a:lnTo>
                            <a:pt x="424198" y="482912"/>
                          </a:lnTo>
                          <a:lnTo>
                            <a:pt x="424856" y="482594"/>
                          </a:lnTo>
                          <a:lnTo>
                            <a:pt x="425559" y="482226"/>
                          </a:lnTo>
                          <a:lnTo>
                            <a:pt x="426208" y="481929"/>
                          </a:lnTo>
                          <a:lnTo>
                            <a:pt x="426966" y="481596"/>
                          </a:lnTo>
                          <a:lnTo>
                            <a:pt x="427669" y="481264"/>
                          </a:lnTo>
                          <a:lnTo>
                            <a:pt x="428318" y="480968"/>
                          </a:lnTo>
                          <a:lnTo>
                            <a:pt x="429021" y="480666"/>
                          </a:lnTo>
                          <a:lnTo>
                            <a:pt x="429724" y="480294"/>
                          </a:lnTo>
                          <a:lnTo>
                            <a:pt x="430382" y="479989"/>
                          </a:lnTo>
                          <a:lnTo>
                            <a:pt x="431131" y="479671"/>
                          </a:lnTo>
                          <a:lnTo>
                            <a:pt x="431834" y="479322"/>
                          </a:lnTo>
                          <a:lnTo>
                            <a:pt x="432491" y="479032"/>
                          </a:lnTo>
                          <a:lnTo>
                            <a:pt x="433094" y="478735"/>
                          </a:lnTo>
                          <a:lnTo>
                            <a:pt x="433241" y="478678"/>
                          </a:lnTo>
                          <a:lnTo>
                            <a:pt x="433898" y="478363"/>
                          </a:lnTo>
                          <a:lnTo>
                            <a:pt x="434547" y="478058"/>
                          </a:lnTo>
                          <a:lnTo>
                            <a:pt x="435305" y="477743"/>
                          </a:lnTo>
                          <a:lnTo>
                            <a:pt x="435953" y="477438"/>
                          </a:lnTo>
                          <a:lnTo>
                            <a:pt x="436657" y="477097"/>
                          </a:lnTo>
                          <a:lnTo>
                            <a:pt x="437314" y="476808"/>
                          </a:lnTo>
                          <a:lnTo>
                            <a:pt x="438063" y="476448"/>
                          </a:lnTo>
                          <a:lnTo>
                            <a:pt x="438721" y="476134"/>
                          </a:lnTo>
                          <a:lnTo>
                            <a:pt x="439370" y="475831"/>
                          </a:lnTo>
                          <a:lnTo>
                            <a:pt x="439525" y="475763"/>
                          </a:lnTo>
                          <a:lnTo>
                            <a:pt x="440128" y="475517"/>
                          </a:lnTo>
                          <a:lnTo>
                            <a:pt x="440831" y="475173"/>
                          </a:lnTo>
                          <a:lnTo>
                            <a:pt x="441480" y="474881"/>
                          </a:lnTo>
                          <a:lnTo>
                            <a:pt x="442237" y="474531"/>
                          </a:lnTo>
                          <a:lnTo>
                            <a:pt x="442941" y="474224"/>
                          </a:lnTo>
                          <a:lnTo>
                            <a:pt x="443544" y="473915"/>
                          </a:lnTo>
                          <a:lnTo>
                            <a:pt x="444293" y="473613"/>
                          </a:lnTo>
                          <a:lnTo>
                            <a:pt x="444996" y="473251"/>
                          </a:lnTo>
                          <a:lnTo>
                            <a:pt x="445653" y="472964"/>
                          </a:lnTo>
                          <a:lnTo>
                            <a:pt x="446403" y="472630"/>
                          </a:lnTo>
                          <a:lnTo>
                            <a:pt x="447106" y="472306"/>
                          </a:lnTo>
                          <a:lnTo>
                            <a:pt x="447709" y="472015"/>
                          </a:lnTo>
                          <a:lnTo>
                            <a:pt x="448467" y="471705"/>
                          </a:lnTo>
                          <a:lnTo>
                            <a:pt x="449170" y="471340"/>
                          </a:lnTo>
                          <a:lnTo>
                            <a:pt x="449819" y="471050"/>
                          </a:lnTo>
                          <a:lnTo>
                            <a:pt x="450577" y="470724"/>
                          </a:lnTo>
                          <a:lnTo>
                            <a:pt x="451226" y="470424"/>
                          </a:lnTo>
                          <a:lnTo>
                            <a:pt x="451929" y="470108"/>
                          </a:lnTo>
                          <a:lnTo>
                            <a:pt x="452532" y="469812"/>
                          </a:lnTo>
                          <a:lnTo>
                            <a:pt x="452687" y="469746"/>
                          </a:lnTo>
                          <a:lnTo>
                            <a:pt x="453336" y="469445"/>
                          </a:lnTo>
                          <a:lnTo>
                            <a:pt x="453993" y="469146"/>
                          </a:lnTo>
                          <a:lnTo>
                            <a:pt x="454743" y="468836"/>
                          </a:lnTo>
                          <a:lnTo>
                            <a:pt x="455400" y="468526"/>
                          </a:lnTo>
                          <a:lnTo>
                            <a:pt x="456103" y="468208"/>
                          </a:lnTo>
                          <a:lnTo>
                            <a:pt x="456706" y="467916"/>
                          </a:lnTo>
                          <a:lnTo>
                            <a:pt x="456853" y="467861"/>
                          </a:lnTo>
                          <a:lnTo>
                            <a:pt x="457510" y="467551"/>
                          </a:lnTo>
                          <a:lnTo>
                            <a:pt x="458159" y="467251"/>
                          </a:lnTo>
                          <a:lnTo>
                            <a:pt x="458917" y="466944"/>
                          </a:lnTo>
                          <a:lnTo>
                            <a:pt x="459565" y="466645"/>
                          </a:lnTo>
                          <a:lnTo>
                            <a:pt x="460269" y="466309"/>
                          </a:lnTo>
                          <a:lnTo>
                            <a:pt x="460926" y="466026"/>
                          </a:lnTo>
                          <a:lnTo>
                            <a:pt x="461127" y="465974"/>
                          </a:lnTo>
                          <a:lnTo>
                            <a:pt x="461676" y="465673"/>
                          </a:lnTo>
                          <a:lnTo>
                            <a:pt x="462333" y="465364"/>
                          </a:lnTo>
                          <a:lnTo>
                            <a:pt x="462982" y="465066"/>
                          </a:lnTo>
                          <a:lnTo>
                            <a:pt x="463137" y="465000"/>
                          </a:lnTo>
                          <a:lnTo>
                            <a:pt x="463740" y="464760"/>
                          </a:lnTo>
                          <a:lnTo>
                            <a:pt x="464443" y="464422"/>
                          </a:lnTo>
                          <a:lnTo>
                            <a:pt x="465092" y="464135"/>
                          </a:lnTo>
                          <a:lnTo>
                            <a:pt x="465850" y="463791"/>
                          </a:lnTo>
                          <a:lnTo>
                            <a:pt x="466553" y="463492"/>
                          </a:lnTo>
                          <a:lnTo>
                            <a:pt x="467156" y="463185"/>
                          </a:lnTo>
                          <a:lnTo>
                            <a:pt x="467905" y="462892"/>
                          </a:lnTo>
                          <a:lnTo>
                            <a:pt x="468609" y="462535"/>
                          </a:lnTo>
                          <a:lnTo>
                            <a:pt x="469266" y="462254"/>
                          </a:lnTo>
                          <a:lnTo>
                            <a:pt x="470015" y="461926"/>
                          </a:lnTo>
                          <a:lnTo>
                            <a:pt x="470719" y="461609"/>
                          </a:lnTo>
                          <a:lnTo>
                            <a:pt x="471322" y="461322"/>
                          </a:lnTo>
                          <a:lnTo>
                            <a:pt x="471979" y="461019"/>
                          </a:lnTo>
                          <a:lnTo>
                            <a:pt x="472126" y="460961"/>
                          </a:lnTo>
                          <a:lnTo>
                            <a:pt x="472783" y="460659"/>
                          </a:lnTo>
                          <a:lnTo>
                            <a:pt x="473432" y="460375"/>
                          </a:lnTo>
                          <a:lnTo>
                            <a:pt x="474190" y="460056"/>
                          </a:lnTo>
                          <a:lnTo>
                            <a:pt x="474838" y="459761"/>
                          </a:lnTo>
                          <a:lnTo>
                            <a:pt x="475542" y="459452"/>
                          </a:lnTo>
                          <a:lnTo>
                            <a:pt x="476145" y="459160"/>
                          </a:lnTo>
                          <a:lnTo>
                            <a:pt x="476300" y="459095"/>
                          </a:lnTo>
                          <a:lnTo>
                            <a:pt x="476949" y="458799"/>
                          </a:lnTo>
                          <a:lnTo>
                            <a:pt x="477606" y="458506"/>
                          </a:lnTo>
                          <a:lnTo>
                            <a:pt x="478355" y="458204"/>
                          </a:lnTo>
                          <a:lnTo>
                            <a:pt x="479013" y="457898"/>
                          </a:lnTo>
                          <a:lnTo>
                            <a:pt x="479716" y="457587"/>
                          </a:lnTo>
                          <a:lnTo>
                            <a:pt x="480319" y="457299"/>
                          </a:lnTo>
                          <a:lnTo>
                            <a:pt x="480466" y="457245"/>
                          </a:lnTo>
                          <a:lnTo>
                            <a:pt x="481123" y="456940"/>
                          </a:lnTo>
                          <a:lnTo>
                            <a:pt x="481772" y="456646"/>
                          </a:lnTo>
                          <a:lnTo>
                            <a:pt x="482429" y="456362"/>
                          </a:lnTo>
                          <a:lnTo>
                            <a:pt x="483179" y="456053"/>
                          </a:lnTo>
                          <a:lnTo>
                            <a:pt x="483882" y="455723"/>
                          </a:lnTo>
                          <a:lnTo>
                            <a:pt x="484539" y="455445"/>
                          </a:lnTo>
                          <a:lnTo>
                            <a:pt x="484741" y="455396"/>
                          </a:lnTo>
                          <a:lnTo>
                            <a:pt x="485289" y="455098"/>
                          </a:lnTo>
                          <a:lnTo>
                            <a:pt x="485946" y="454794"/>
                          </a:lnTo>
                          <a:lnTo>
                            <a:pt x="486595" y="454501"/>
                          </a:lnTo>
                          <a:lnTo>
                            <a:pt x="487353" y="454203"/>
                          </a:lnTo>
                          <a:lnTo>
                            <a:pt x="488056" y="453869"/>
                          </a:lnTo>
                          <a:lnTo>
                            <a:pt x="488705" y="453588"/>
                          </a:lnTo>
                          <a:lnTo>
                            <a:pt x="489463" y="453251"/>
                          </a:lnTo>
                          <a:lnTo>
                            <a:pt x="490112" y="452959"/>
                          </a:lnTo>
                          <a:lnTo>
                            <a:pt x="490770" y="452656"/>
                          </a:lnTo>
                          <a:lnTo>
                            <a:pt x="491519" y="452370"/>
                          </a:lnTo>
                          <a:lnTo>
                            <a:pt x="492222" y="452018"/>
                          </a:lnTo>
                          <a:lnTo>
                            <a:pt x="492880" y="451743"/>
                          </a:lnTo>
                          <a:lnTo>
                            <a:pt x="493629" y="451421"/>
                          </a:lnTo>
                          <a:lnTo>
                            <a:pt x="494287" y="451119"/>
                          </a:lnTo>
                          <a:lnTo>
                            <a:pt x="494936" y="450827"/>
                          </a:lnTo>
                          <a:lnTo>
                            <a:pt x="495593" y="450529"/>
                          </a:lnTo>
                          <a:lnTo>
                            <a:pt x="495739" y="450473"/>
                          </a:lnTo>
                          <a:lnTo>
                            <a:pt x="496397" y="450176"/>
                          </a:lnTo>
                          <a:lnTo>
                            <a:pt x="497046" y="449897"/>
                          </a:lnTo>
                          <a:lnTo>
                            <a:pt x="497703" y="449623"/>
                          </a:lnTo>
                          <a:lnTo>
                            <a:pt x="498453" y="449295"/>
                          </a:lnTo>
                          <a:lnTo>
                            <a:pt x="499156" y="448992"/>
                          </a:lnTo>
                          <a:lnTo>
                            <a:pt x="499759" y="448704"/>
                          </a:lnTo>
                          <a:lnTo>
                            <a:pt x="499914" y="448641"/>
                          </a:lnTo>
                          <a:lnTo>
                            <a:pt x="500563" y="448351"/>
                          </a:lnTo>
                          <a:lnTo>
                            <a:pt x="501220" y="448063"/>
                          </a:lnTo>
                          <a:lnTo>
                            <a:pt x="501869" y="447785"/>
                          </a:lnTo>
                          <a:lnTo>
                            <a:pt x="502627" y="447467"/>
                          </a:lnTo>
                          <a:lnTo>
                            <a:pt x="503331" y="447161"/>
                          </a:lnTo>
                          <a:lnTo>
                            <a:pt x="503934" y="446878"/>
                          </a:lnTo>
                          <a:lnTo>
                            <a:pt x="504080" y="446826"/>
                          </a:lnTo>
                          <a:lnTo>
                            <a:pt x="504738" y="446526"/>
                          </a:lnTo>
                          <a:lnTo>
                            <a:pt x="505386" y="446237"/>
                          </a:lnTo>
                          <a:lnTo>
                            <a:pt x="506044" y="445957"/>
                          </a:lnTo>
                          <a:lnTo>
                            <a:pt x="506793" y="445656"/>
                          </a:lnTo>
                          <a:lnTo>
                            <a:pt x="507497" y="445331"/>
                          </a:lnTo>
                          <a:lnTo>
                            <a:pt x="508154" y="445060"/>
                          </a:lnTo>
                          <a:lnTo>
                            <a:pt x="508355" y="445013"/>
                          </a:lnTo>
                          <a:lnTo>
                            <a:pt x="508903" y="444718"/>
                          </a:lnTo>
                          <a:lnTo>
                            <a:pt x="509561" y="444419"/>
                          </a:lnTo>
                          <a:lnTo>
                            <a:pt x="510210" y="444131"/>
                          </a:lnTo>
                          <a:lnTo>
                            <a:pt x="510968" y="443840"/>
                          </a:lnTo>
                          <a:lnTo>
                            <a:pt x="511671" y="443511"/>
                          </a:lnTo>
                          <a:lnTo>
                            <a:pt x="512320" y="443236"/>
                          </a:lnTo>
                          <a:lnTo>
                            <a:pt x="512978" y="442965"/>
                          </a:lnTo>
                          <a:lnTo>
                            <a:pt x="513179" y="442912"/>
                          </a:lnTo>
                          <a:lnTo>
                            <a:pt x="513727" y="442617"/>
                          </a:lnTo>
                          <a:lnTo>
                            <a:pt x="514385" y="442319"/>
                          </a:lnTo>
                          <a:lnTo>
                            <a:pt x="515034" y="442040"/>
                          </a:lnTo>
                          <a:lnTo>
                            <a:pt x="515188" y="441970"/>
                          </a:lnTo>
                          <a:lnTo>
                            <a:pt x="515837" y="441693"/>
                          </a:lnTo>
                          <a:lnTo>
                            <a:pt x="516495" y="441423"/>
                          </a:lnTo>
                          <a:lnTo>
                            <a:pt x="517144" y="441149"/>
                          </a:lnTo>
                          <a:lnTo>
                            <a:pt x="517902" y="440811"/>
                          </a:lnTo>
                          <a:lnTo>
                            <a:pt x="518551" y="440525"/>
                          </a:lnTo>
                          <a:lnTo>
                            <a:pt x="519208" y="440231"/>
                          </a:lnTo>
                          <a:lnTo>
                            <a:pt x="519355" y="440177"/>
                          </a:lnTo>
                          <a:lnTo>
                            <a:pt x="520012" y="439885"/>
                          </a:lnTo>
                          <a:lnTo>
                            <a:pt x="520661" y="439611"/>
                          </a:lnTo>
                          <a:lnTo>
                            <a:pt x="521319" y="439343"/>
                          </a:lnTo>
                          <a:lnTo>
                            <a:pt x="522068" y="439021"/>
                          </a:lnTo>
                          <a:lnTo>
                            <a:pt x="522771" y="438724"/>
                          </a:lnTo>
                          <a:lnTo>
                            <a:pt x="523375" y="438440"/>
                          </a:lnTo>
                          <a:lnTo>
                            <a:pt x="523530" y="438378"/>
                          </a:lnTo>
                          <a:lnTo>
                            <a:pt x="524178" y="438093"/>
                          </a:lnTo>
                          <a:lnTo>
                            <a:pt x="524836" y="437810"/>
                          </a:lnTo>
                          <a:lnTo>
                            <a:pt x="525485" y="437537"/>
                          </a:lnTo>
                          <a:lnTo>
                            <a:pt x="526243" y="437226"/>
                          </a:lnTo>
                          <a:lnTo>
                            <a:pt x="526946" y="436926"/>
                          </a:lnTo>
                          <a:lnTo>
                            <a:pt x="527549" y="436647"/>
                          </a:lnTo>
                          <a:lnTo>
                            <a:pt x="527696" y="436597"/>
                          </a:lnTo>
                          <a:lnTo>
                            <a:pt x="528198" y="436363"/>
                          </a:lnTo>
                          <a:lnTo>
                            <a:pt x="528353" y="436301"/>
                          </a:lnTo>
                          <a:lnTo>
                            <a:pt x="529002" y="436018"/>
                          </a:lnTo>
                          <a:lnTo>
                            <a:pt x="529660" y="435743"/>
                          </a:lnTo>
                          <a:lnTo>
                            <a:pt x="530409" y="435449"/>
                          </a:lnTo>
                          <a:lnTo>
                            <a:pt x="531113" y="435128"/>
                          </a:lnTo>
                          <a:lnTo>
                            <a:pt x="531770" y="434862"/>
                          </a:lnTo>
                          <a:lnTo>
                            <a:pt x="532373" y="434577"/>
                          </a:lnTo>
                          <a:lnTo>
                            <a:pt x="532519" y="434526"/>
                          </a:lnTo>
                          <a:lnTo>
                            <a:pt x="533177" y="434232"/>
                          </a:lnTo>
                          <a:lnTo>
                            <a:pt x="533826" y="433949"/>
                          </a:lnTo>
                          <a:lnTo>
                            <a:pt x="534584" y="433666"/>
                          </a:lnTo>
                          <a:lnTo>
                            <a:pt x="535233" y="433383"/>
                          </a:lnTo>
                          <a:lnTo>
                            <a:pt x="535936" y="433071"/>
                          </a:lnTo>
                          <a:lnTo>
                            <a:pt x="536594" y="432806"/>
                          </a:lnTo>
                          <a:lnTo>
                            <a:pt x="536795" y="432757"/>
                          </a:lnTo>
                          <a:lnTo>
                            <a:pt x="537343" y="432464"/>
                          </a:lnTo>
                          <a:lnTo>
                            <a:pt x="538001" y="432171"/>
                          </a:lnTo>
                          <a:lnTo>
                            <a:pt x="538650" y="431897"/>
                          </a:lnTo>
                          <a:lnTo>
                            <a:pt x="538805" y="431828"/>
                          </a:lnTo>
                          <a:lnTo>
                            <a:pt x="539408" y="431607"/>
                          </a:lnTo>
                          <a:lnTo>
                            <a:pt x="540111" y="431291"/>
                          </a:lnTo>
                          <a:lnTo>
                            <a:pt x="540760" y="431022"/>
                          </a:lnTo>
                          <a:lnTo>
                            <a:pt x="541518" y="430690"/>
                          </a:lnTo>
                          <a:lnTo>
                            <a:pt x="542167" y="430409"/>
                          </a:lnTo>
                          <a:lnTo>
                            <a:pt x="542825" y="430120"/>
                          </a:lnTo>
                          <a:lnTo>
                            <a:pt x="543574" y="429847"/>
                          </a:lnTo>
                          <a:lnTo>
                            <a:pt x="544278" y="429512"/>
                          </a:lnTo>
                          <a:lnTo>
                            <a:pt x="544935" y="429249"/>
                          </a:lnTo>
                          <a:lnTo>
                            <a:pt x="545685" y="428934"/>
                          </a:lnTo>
                          <a:lnTo>
                            <a:pt x="546388" y="428641"/>
                          </a:lnTo>
                          <a:lnTo>
                            <a:pt x="546991" y="428362"/>
                          </a:lnTo>
                          <a:lnTo>
                            <a:pt x="547649" y="428082"/>
                          </a:lnTo>
                          <a:lnTo>
                            <a:pt x="547795" y="428021"/>
                          </a:lnTo>
                          <a:lnTo>
                            <a:pt x="548453" y="427743"/>
                          </a:lnTo>
                          <a:lnTo>
                            <a:pt x="549102" y="427476"/>
                          </a:lnTo>
                          <a:lnTo>
                            <a:pt x="549860" y="427171"/>
                          </a:lnTo>
                          <a:lnTo>
                            <a:pt x="550509" y="426892"/>
                          </a:lnTo>
                          <a:lnTo>
                            <a:pt x="551166" y="426602"/>
                          </a:lnTo>
                          <a:lnTo>
                            <a:pt x="551815" y="426322"/>
                          </a:lnTo>
                          <a:lnTo>
                            <a:pt x="551970" y="426262"/>
                          </a:lnTo>
                          <a:lnTo>
                            <a:pt x="552619" y="425983"/>
                          </a:lnTo>
                          <a:lnTo>
                            <a:pt x="553277" y="425713"/>
                          </a:lnTo>
                          <a:lnTo>
                            <a:pt x="554026" y="425426"/>
                          </a:lnTo>
                          <a:lnTo>
                            <a:pt x="554684" y="425136"/>
                          </a:lnTo>
                          <a:lnTo>
                            <a:pt x="555387" y="424849"/>
                          </a:lnTo>
                          <a:lnTo>
                            <a:pt x="555990" y="424569"/>
                          </a:lnTo>
                          <a:lnTo>
                            <a:pt x="556137" y="424520"/>
                          </a:lnTo>
                          <a:lnTo>
                            <a:pt x="556794" y="424230"/>
                          </a:lnTo>
                          <a:lnTo>
                            <a:pt x="557443" y="423952"/>
                          </a:lnTo>
                          <a:lnTo>
                            <a:pt x="558101" y="423691"/>
                          </a:lnTo>
                          <a:lnTo>
                            <a:pt x="558850" y="423397"/>
                          </a:lnTo>
                          <a:lnTo>
                            <a:pt x="559554" y="423090"/>
                          </a:lnTo>
                          <a:lnTo>
                            <a:pt x="560211" y="422831"/>
                          </a:lnTo>
                          <a:lnTo>
                            <a:pt x="560412" y="422784"/>
                          </a:lnTo>
                          <a:lnTo>
                            <a:pt x="560961" y="422494"/>
                          </a:lnTo>
                          <a:lnTo>
                            <a:pt x="561618" y="422206"/>
                          </a:lnTo>
                          <a:lnTo>
                            <a:pt x="562268" y="421936"/>
                          </a:lnTo>
                          <a:lnTo>
                            <a:pt x="563025" y="421653"/>
                          </a:lnTo>
                          <a:lnTo>
                            <a:pt x="563729" y="421342"/>
                          </a:lnTo>
                          <a:lnTo>
                            <a:pt x="564378" y="421078"/>
                          </a:lnTo>
                          <a:lnTo>
                            <a:pt x="565136" y="420752"/>
                          </a:lnTo>
                          <a:lnTo>
                            <a:pt x="565785" y="420476"/>
                          </a:lnTo>
                          <a:lnTo>
                            <a:pt x="566443" y="420191"/>
                          </a:lnTo>
                          <a:lnTo>
                            <a:pt x="567192" y="419926"/>
                          </a:lnTo>
                          <a:lnTo>
                            <a:pt x="567896" y="419593"/>
                          </a:lnTo>
                          <a:lnTo>
                            <a:pt x="568553" y="419336"/>
                          </a:lnTo>
                          <a:lnTo>
                            <a:pt x="569303" y="419028"/>
                          </a:lnTo>
                          <a:lnTo>
                            <a:pt x="569960" y="418741"/>
                          </a:lnTo>
                          <a:lnTo>
                            <a:pt x="570609" y="418465"/>
                          </a:lnTo>
                          <a:lnTo>
                            <a:pt x="571267" y="418189"/>
                          </a:lnTo>
                          <a:lnTo>
                            <a:pt x="571413" y="418131"/>
                          </a:lnTo>
                          <a:lnTo>
                            <a:pt x="572071" y="417856"/>
                          </a:lnTo>
                          <a:lnTo>
                            <a:pt x="572720" y="417594"/>
                          </a:lnTo>
                          <a:lnTo>
                            <a:pt x="573377" y="417338"/>
                          </a:lnTo>
                          <a:lnTo>
                            <a:pt x="573578" y="417299"/>
                          </a:lnTo>
                          <a:lnTo>
                            <a:pt x="574127" y="417022"/>
                          </a:lnTo>
                          <a:lnTo>
                            <a:pt x="574785" y="416737"/>
                          </a:lnTo>
                          <a:lnTo>
                            <a:pt x="575433" y="416462"/>
                          </a:lnTo>
                          <a:lnTo>
                            <a:pt x="575588" y="416403"/>
                          </a:lnTo>
                          <a:lnTo>
                            <a:pt x="576238" y="416129"/>
                          </a:lnTo>
                          <a:lnTo>
                            <a:pt x="576895" y="415864"/>
                          </a:lnTo>
                          <a:lnTo>
                            <a:pt x="577544" y="415602"/>
                          </a:lnTo>
                          <a:lnTo>
                            <a:pt x="578302" y="415298"/>
                          </a:lnTo>
                          <a:lnTo>
                            <a:pt x="579006" y="415016"/>
                          </a:lnTo>
                          <a:lnTo>
                            <a:pt x="579609" y="414740"/>
                          </a:lnTo>
                          <a:lnTo>
                            <a:pt x="579755" y="414693"/>
                          </a:lnTo>
                          <a:lnTo>
                            <a:pt x="580413" y="414408"/>
                          </a:lnTo>
                          <a:lnTo>
                            <a:pt x="581062" y="414134"/>
                          </a:lnTo>
                          <a:lnTo>
                            <a:pt x="581719" y="413878"/>
                          </a:lnTo>
                          <a:lnTo>
                            <a:pt x="582469" y="413591"/>
                          </a:lnTo>
                          <a:lnTo>
                            <a:pt x="583173" y="413288"/>
                          </a:lnTo>
                          <a:lnTo>
                            <a:pt x="583830" y="413034"/>
                          </a:lnTo>
                          <a:lnTo>
                            <a:pt x="584031" y="412991"/>
                          </a:lnTo>
                          <a:lnTo>
                            <a:pt x="584580" y="412703"/>
                          </a:lnTo>
                          <a:lnTo>
                            <a:pt x="585237" y="412419"/>
                          </a:lnTo>
                          <a:lnTo>
                            <a:pt x="585886" y="412153"/>
                          </a:lnTo>
                          <a:lnTo>
                            <a:pt x="586644" y="411878"/>
                          </a:lnTo>
                          <a:lnTo>
                            <a:pt x="587348" y="411571"/>
                          </a:lnTo>
                          <a:lnTo>
                            <a:pt x="587997" y="411312"/>
                          </a:lnTo>
                          <a:lnTo>
                            <a:pt x="588600" y="411051"/>
                          </a:lnTo>
                          <a:lnTo>
                            <a:pt x="588755" y="410993"/>
                          </a:lnTo>
                          <a:lnTo>
                            <a:pt x="589404" y="410721"/>
                          </a:lnTo>
                          <a:lnTo>
                            <a:pt x="590062" y="410440"/>
                          </a:lnTo>
                          <a:lnTo>
                            <a:pt x="590711" y="410181"/>
                          </a:lnTo>
                          <a:lnTo>
                            <a:pt x="590866" y="410111"/>
                          </a:lnTo>
                          <a:lnTo>
                            <a:pt x="591515" y="409853"/>
                          </a:lnTo>
                          <a:lnTo>
                            <a:pt x="592172" y="409601"/>
                          </a:lnTo>
                          <a:lnTo>
                            <a:pt x="592821" y="409343"/>
                          </a:lnTo>
                          <a:lnTo>
                            <a:pt x="593022" y="409307"/>
                          </a:lnTo>
                          <a:lnTo>
                            <a:pt x="593579" y="409017"/>
                          </a:lnTo>
                          <a:lnTo>
                            <a:pt x="594229" y="408747"/>
                          </a:lnTo>
                          <a:lnTo>
                            <a:pt x="594886" y="408474"/>
                          </a:lnTo>
                          <a:lnTo>
                            <a:pt x="595033" y="408418"/>
                          </a:lnTo>
                          <a:lnTo>
                            <a:pt x="595636" y="408210"/>
                          </a:lnTo>
                          <a:lnTo>
                            <a:pt x="596339" y="407890"/>
                          </a:lnTo>
                          <a:lnTo>
                            <a:pt x="596997" y="407639"/>
                          </a:lnTo>
                          <a:lnTo>
                            <a:pt x="597198" y="407603"/>
                          </a:lnTo>
                          <a:lnTo>
                            <a:pt x="597746" y="407330"/>
                          </a:lnTo>
                          <a:lnTo>
                            <a:pt x="598404" y="407049"/>
                          </a:lnTo>
                          <a:lnTo>
                            <a:pt x="599053" y="406779"/>
                          </a:lnTo>
                          <a:lnTo>
                            <a:pt x="599208" y="406722"/>
                          </a:lnTo>
                          <a:lnTo>
                            <a:pt x="599811" y="406514"/>
                          </a:lnTo>
                          <a:lnTo>
                            <a:pt x="600515" y="406190"/>
                          </a:lnTo>
                          <a:lnTo>
                            <a:pt x="601164" y="405934"/>
                          </a:lnTo>
                          <a:lnTo>
                            <a:pt x="601922" y="405637"/>
                          </a:lnTo>
                          <a:lnTo>
                            <a:pt x="602625" y="405359"/>
                          </a:lnTo>
                          <a:lnTo>
                            <a:pt x="603228" y="405088"/>
                          </a:lnTo>
                          <a:lnTo>
                            <a:pt x="603878" y="404819"/>
                          </a:lnTo>
                          <a:lnTo>
                            <a:pt x="604032" y="404762"/>
                          </a:lnTo>
                          <a:lnTo>
                            <a:pt x="604682" y="404493"/>
                          </a:lnTo>
                          <a:lnTo>
                            <a:pt x="605339" y="404240"/>
                          </a:lnTo>
                          <a:lnTo>
                            <a:pt x="606089" y="403961"/>
                          </a:lnTo>
                          <a:lnTo>
                            <a:pt x="606792" y="403661"/>
                          </a:lnTo>
                          <a:lnTo>
                            <a:pt x="607450" y="403413"/>
                          </a:lnTo>
                          <a:lnTo>
                            <a:pt x="608053" y="403134"/>
                          </a:lnTo>
                          <a:lnTo>
                            <a:pt x="608200" y="403088"/>
                          </a:lnTo>
                          <a:lnTo>
                            <a:pt x="608857" y="402809"/>
                          </a:lnTo>
                          <a:lnTo>
                            <a:pt x="609506" y="402546"/>
                          </a:lnTo>
                          <a:lnTo>
                            <a:pt x="610264" y="402279"/>
                          </a:lnTo>
                          <a:lnTo>
                            <a:pt x="610913" y="402011"/>
                          </a:lnTo>
                          <a:lnTo>
                            <a:pt x="611617" y="401721"/>
                          </a:lnTo>
                          <a:lnTo>
                            <a:pt x="612220" y="401466"/>
                          </a:lnTo>
                          <a:lnTo>
                            <a:pt x="612375" y="401409"/>
                          </a:lnTo>
                          <a:lnTo>
                            <a:pt x="613024" y="401141"/>
                          </a:lnTo>
                          <a:lnTo>
                            <a:pt x="613682" y="400863"/>
                          </a:lnTo>
                          <a:lnTo>
                            <a:pt x="614331" y="400609"/>
                          </a:lnTo>
                          <a:lnTo>
                            <a:pt x="614486" y="400541"/>
                          </a:lnTo>
                          <a:lnTo>
                            <a:pt x="615089" y="400335"/>
                          </a:lnTo>
                          <a:lnTo>
                            <a:pt x="615793" y="400040"/>
                          </a:lnTo>
                          <a:lnTo>
                            <a:pt x="616442" y="399787"/>
                          </a:lnTo>
                          <a:lnTo>
                            <a:pt x="616643" y="399754"/>
                          </a:lnTo>
                          <a:lnTo>
                            <a:pt x="617200" y="399468"/>
                          </a:lnTo>
                          <a:lnTo>
                            <a:pt x="617849" y="399202"/>
                          </a:lnTo>
                          <a:lnTo>
                            <a:pt x="618506" y="398932"/>
                          </a:lnTo>
                          <a:lnTo>
                            <a:pt x="619256" y="398676"/>
                          </a:lnTo>
                          <a:lnTo>
                            <a:pt x="619960" y="398359"/>
                          </a:lnTo>
                          <a:lnTo>
                            <a:pt x="620617" y="398113"/>
                          </a:lnTo>
                          <a:lnTo>
                            <a:pt x="620818" y="398079"/>
                          </a:lnTo>
                          <a:lnTo>
                            <a:pt x="621367" y="397811"/>
                          </a:lnTo>
                          <a:lnTo>
                            <a:pt x="622025" y="397535"/>
                          </a:lnTo>
                          <a:lnTo>
                            <a:pt x="622674" y="397269"/>
                          </a:lnTo>
                          <a:lnTo>
                            <a:pt x="623331" y="397009"/>
                          </a:lnTo>
                          <a:lnTo>
                            <a:pt x="623478" y="396948"/>
                          </a:lnTo>
                          <a:lnTo>
                            <a:pt x="624135" y="396689"/>
                          </a:lnTo>
                          <a:lnTo>
                            <a:pt x="624785" y="396438"/>
                          </a:lnTo>
                          <a:lnTo>
                            <a:pt x="625543" y="396149"/>
                          </a:lnTo>
                          <a:lnTo>
                            <a:pt x="626192" y="395884"/>
                          </a:lnTo>
                          <a:lnTo>
                            <a:pt x="626849" y="395608"/>
                          </a:lnTo>
                          <a:lnTo>
                            <a:pt x="627499" y="395344"/>
                          </a:lnTo>
                          <a:lnTo>
                            <a:pt x="627654" y="395288"/>
                          </a:lnTo>
                          <a:lnTo>
                            <a:pt x="628303" y="395024"/>
                          </a:lnTo>
                          <a:lnTo>
                            <a:pt x="628960" y="394774"/>
                          </a:lnTo>
                          <a:lnTo>
                            <a:pt x="629609" y="394524"/>
                          </a:lnTo>
                          <a:lnTo>
                            <a:pt x="630367" y="394227"/>
                          </a:lnTo>
                          <a:lnTo>
                            <a:pt x="631071" y="393962"/>
                          </a:lnTo>
                          <a:lnTo>
                            <a:pt x="631674" y="393688"/>
                          </a:lnTo>
                          <a:lnTo>
                            <a:pt x="631821" y="393644"/>
                          </a:lnTo>
                          <a:lnTo>
                            <a:pt x="632478" y="393369"/>
                          </a:lnTo>
                          <a:lnTo>
                            <a:pt x="633127" y="393109"/>
                          </a:lnTo>
                          <a:lnTo>
                            <a:pt x="633785" y="392866"/>
                          </a:lnTo>
                          <a:lnTo>
                            <a:pt x="634535" y="392587"/>
                          </a:lnTo>
                          <a:lnTo>
                            <a:pt x="635238" y="392300"/>
                          </a:lnTo>
                          <a:lnTo>
                            <a:pt x="635842" y="392050"/>
                          </a:lnTo>
                          <a:lnTo>
                            <a:pt x="635997" y="391995"/>
                          </a:lnTo>
                          <a:lnTo>
                            <a:pt x="636646" y="391732"/>
                          </a:lnTo>
                          <a:lnTo>
                            <a:pt x="637303" y="391458"/>
                          </a:lnTo>
                          <a:lnTo>
                            <a:pt x="637952" y="391207"/>
                          </a:lnTo>
                          <a:lnTo>
                            <a:pt x="638711" y="390941"/>
                          </a:lnTo>
                          <a:lnTo>
                            <a:pt x="639414" y="390649"/>
                          </a:lnTo>
                          <a:lnTo>
                            <a:pt x="640063" y="390401"/>
                          </a:lnTo>
                          <a:lnTo>
                            <a:pt x="640264" y="390369"/>
                          </a:lnTo>
                          <a:lnTo>
                            <a:pt x="640667" y="390143"/>
                          </a:lnTo>
                          <a:lnTo>
                            <a:pt x="640821" y="390088"/>
                          </a:lnTo>
                          <a:lnTo>
                            <a:pt x="641471" y="389826"/>
                          </a:lnTo>
                          <a:lnTo>
                            <a:pt x="642128" y="389559"/>
                          </a:lnTo>
                          <a:lnTo>
                            <a:pt x="642878" y="389311"/>
                          </a:lnTo>
                          <a:lnTo>
                            <a:pt x="643582" y="388996"/>
                          </a:lnTo>
                          <a:lnTo>
                            <a:pt x="644239" y="388756"/>
                          </a:lnTo>
                          <a:lnTo>
                            <a:pt x="644440" y="388724"/>
                          </a:lnTo>
                          <a:lnTo>
                            <a:pt x="644842" y="388504"/>
                          </a:lnTo>
                          <a:lnTo>
                            <a:pt x="644989" y="388461"/>
                          </a:lnTo>
                          <a:lnTo>
                            <a:pt x="645646" y="388188"/>
                          </a:lnTo>
                          <a:lnTo>
                            <a:pt x="646296" y="387927"/>
                          </a:lnTo>
                          <a:lnTo>
                            <a:pt x="646953" y="387670"/>
                          </a:lnTo>
                          <a:lnTo>
                            <a:pt x="647100" y="387612"/>
                          </a:lnTo>
                          <a:lnTo>
                            <a:pt x="647757" y="387355"/>
                          </a:lnTo>
                          <a:lnTo>
                            <a:pt x="648407" y="387109"/>
                          </a:lnTo>
                          <a:lnTo>
                            <a:pt x="649064" y="386869"/>
                          </a:lnTo>
                          <a:lnTo>
                            <a:pt x="649265" y="386839"/>
                          </a:lnTo>
                          <a:lnTo>
                            <a:pt x="649814" y="386567"/>
                          </a:lnTo>
                          <a:lnTo>
                            <a:pt x="650471" y="386295"/>
                          </a:lnTo>
                          <a:lnTo>
                            <a:pt x="651121" y="386035"/>
                          </a:lnTo>
                          <a:lnTo>
                            <a:pt x="651276" y="385980"/>
                          </a:lnTo>
                          <a:lnTo>
                            <a:pt x="651925" y="385720"/>
                          </a:lnTo>
                          <a:lnTo>
                            <a:pt x="652582" y="385474"/>
                          </a:lnTo>
                          <a:lnTo>
                            <a:pt x="653232" y="385228"/>
                          </a:lnTo>
                          <a:lnTo>
                            <a:pt x="653990" y="384939"/>
                          </a:lnTo>
                          <a:lnTo>
                            <a:pt x="654694" y="384677"/>
                          </a:lnTo>
                          <a:lnTo>
                            <a:pt x="655297" y="384409"/>
                          </a:lnTo>
                          <a:lnTo>
                            <a:pt x="655443" y="384366"/>
                          </a:lnTo>
                          <a:lnTo>
                            <a:pt x="655946" y="384150"/>
                          </a:lnTo>
                          <a:lnTo>
                            <a:pt x="656101" y="384095"/>
                          </a:lnTo>
                          <a:lnTo>
                            <a:pt x="656750" y="383838"/>
                          </a:lnTo>
                          <a:lnTo>
                            <a:pt x="657407" y="383599"/>
                          </a:lnTo>
                          <a:lnTo>
                            <a:pt x="658157" y="383328"/>
                          </a:lnTo>
                          <a:lnTo>
                            <a:pt x="658861" y="383043"/>
                          </a:lnTo>
                          <a:lnTo>
                            <a:pt x="659464" y="382799"/>
                          </a:lnTo>
                          <a:lnTo>
                            <a:pt x="660122" y="382529"/>
                          </a:lnTo>
                          <a:lnTo>
                            <a:pt x="660268" y="382487"/>
                          </a:lnTo>
                          <a:lnTo>
                            <a:pt x="660926" y="382217"/>
                          </a:lnTo>
                          <a:lnTo>
                            <a:pt x="661575" y="381969"/>
                          </a:lnTo>
                          <a:lnTo>
                            <a:pt x="662333" y="381710"/>
                          </a:lnTo>
                          <a:lnTo>
                            <a:pt x="662982" y="381453"/>
                          </a:lnTo>
                          <a:lnTo>
                            <a:pt x="663686" y="381177"/>
                          </a:lnTo>
                          <a:lnTo>
                            <a:pt x="664289" y="380925"/>
                          </a:lnTo>
                          <a:lnTo>
                            <a:pt x="664444" y="380871"/>
                          </a:lnTo>
                          <a:lnTo>
                            <a:pt x="665093" y="380614"/>
                          </a:lnTo>
                          <a:lnTo>
                            <a:pt x="665751" y="380350"/>
                          </a:lnTo>
                          <a:lnTo>
                            <a:pt x="666400" y="380106"/>
                          </a:lnTo>
                          <a:lnTo>
                            <a:pt x="666555" y="380039"/>
                          </a:lnTo>
                          <a:lnTo>
                            <a:pt x="667158" y="379841"/>
                          </a:lnTo>
                          <a:lnTo>
                            <a:pt x="667862" y="379561"/>
                          </a:lnTo>
                          <a:lnTo>
                            <a:pt x="668465" y="379315"/>
                          </a:lnTo>
                          <a:lnTo>
                            <a:pt x="668612" y="379273"/>
                          </a:lnTo>
                          <a:lnTo>
                            <a:pt x="669269" y="379005"/>
                          </a:lnTo>
                          <a:lnTo>
                            <a:pt x="669919" y="378748"/>
                          </a:lnTo>
                          <a:lnTo>
                            <a:pt x="670576" y="378493"/>
                          </a:lnTo>
                          <a:lnTo>
                            <a:pt x="671326" y="378246"/>
                          </a:lnTo>
                          <a:lnTo>
                            <a:pt x="672030" y="377942"/>
                          </a:lnTo>
                          <a:lnTo>
                            <a:pt x="672687" y="377707"/>
                          </a:lnTo>
                          <a:lnTo>
                            <a:pt x="672888" y="377679"/>
                          </a:lnTo>
                          <a:lnTo>
                            <a:pt x="673437" y="377412"/>
                          </a:lnTo>
                          <a:lnTo>
                            <a:pt x="674095" y="377144"/>
                          </a:lnTo>
                          <a:lnTo>
                            <a:pt x="674744" y="376888"/>
                          </a:lnTo>
                          <a:lnTo>
                            <a:pt x="675402" y="376643"/>
                          </a:lnTo>
                          <a:lnTo>
                            <a:pt x="675548" y="376579"/>
                          </a:lnTo>
                          <a:lnTo>
                            <a:pt x="676206" y="376335"/>
                          </a:lnTo>
                          <a:lnTo>
                            <a:pt x="676855" y="376094"/>
                          </a:lnTo>
                          <a:lnTo>
                            <a:pt x="677613" y="375812"/>
                          </a:lnTo>
                          <a:lnTo>
                            <a:pt x="678263" y="375557"/>
                          </a:lnTo>
                          <a:lnTo>
                            <a:pt x="678920" y="375290"/>
                          </a:lnTo>
                          <a:lnTo>
                            <a:pt x="679569" y="375035"/>
                          </a:lnTo>
                          <a:lnTo>
                            <a:pt x="679724" y="374982"/>
                          </a:lnTo>
                          <a:lnTo>
                            <a:pt x="680374" y="374727"/>
                          </a:lnTo>
                          <a:lnTo>
                            <a:pt x="681031" y="374493"/>
                          </a:lnTo>
                          <a:lnTo>
                            <a:pt x="681681" y="374253"/>
                          </a:lnTo>
                          <a:lnTo>
                            <a:pt x="682439" y="373963"/>
                          </a:lnTo>
                          <a:lnTo>
                            <a:pt x="683088" y="373709"/>
                          </a:lnTo>
                          <a:lnTo>
                            <a:pt x="683746" y="373443"/>
                          </a:lnTo>
                          <a:lnTo>
                            <a:pt x="683892" y="373402"/>
                          </a:lnTo>
                          <a:lnTo>
                            <a:pt x="684550" y="373136"/>
                          </a:lnTo>
                          <a:lnTo>
                            <a:pt x="685199" y="372890"/>
                          </a:lnTo>
                          <a:lnTo>
                            <a:pt x="685857" y="372657"/>
                          </a:lnTo>
                          <a:lnTo>
                            <a:pt x="686606" y="372386"/>
                          </a:lnTo>
                          <a:lnTo>
                            <a:pt x="687310" y="372113"/>
                          </a:lnTo>
                          <a:lnTo>
                            <a:pt x="687913" y="371867"/>
                          </a:lnTo>
                          <a:lnTo>
                            <a:pt x="688068" y="371814"/>
                          </a:lnTo>
                          <a:lnTo>
                            <a:pt x="688718" y="371561"/>
                          </a:lnTo>
                          <a:lnTo>
                            <a:pt x="689375" y="371298"/>
                          </a:lnTo>
                          <a:lnTo>
                            <a:pt x="690024" y="371060"/>
                          </a:lnTo>
                          <a:lnTo>
                            <a:pt x="690783" y="370802"/>
                          </a:lnTo>
                          <a:lnTo>
                            <a:pt x="691486" y="370524"/>
                          </a:lnTo>
                          <a:lnTo>
                            <a:pt x="692089" y="370285"/>
                          </a:lnTo>
                          <a:lnTo>
                            <a:pt x="692236" y="370244"/>
                          </a:lnTo>
                          <a:lnTo>
                            <a:pt x="692739" y="370032"/>
                          </a:lnTo>
                          <a:lnTo>
                            <a:pt x="692894" y="369980"/>
                          </a:lnTo>
                          <a:lnTo>
                            <a:pt x="693543" y="369727"/>
                          </a:lnTo>
                          <a:lnTo>
                            <a:pt x="694201" y="369474"/>
                          </a:lnTo>
                          <a:lnTo>
                            <a:pt x="694950" y="369235"/>
                          </a:lnTo>
                          <a:lnTo>
                            <a:pt x="695654" y="368933"/>
                          </a:lnTo>
                          <a:lnTo>
                            <a:pt x="696312" y="368703"/>
                          </a:lnTo>
                          <a:lnTo>
                            <a:pt x="696513" y="368677"/>
                          </a:lnTo>
                          <a:lnTo>
                            <a:pt x="696915" y="368455"/>
                          </a:lnTo>
                          <a:lnTo>
                            <a:pt x="697062" y="368414"/>
                          </a:lnTo>
                          <a:lnTo>
                            <a:pt x="697719" y="368151"/>
                          </a:lnTo>
                          <a:lnTo>
                            <a:pt x="698368" y="367899"/>
                          </a:lnTo>
                          <a:lnTo>
                            <a:pt x="699026" y="367656"/>
                          </a:lnTo>
                          <a:lnTo>
                            <a:pt x="699173" y="367595"/>
                          </a:lnTo>
                          <a:lnTo>
                            <a:pt x="699830" y="367354"/>
                          </a:lnTo>
                          <a:lnTo>
                            <a:pt x="700480" y="367117"/>
                          </a:lnTo>
                          <a:lnTo>
                            <a:pt x="701137" y="366887"/>
                          </a:lnTo>
                          <a:lnTo>
                            <a:pt x="701338" y="366862"/>
                          </a:lnTo>
                          <a:lnTo>
                            <a:pt x="701887" y="366591"/>
                          </a:lnTo>
                          <a:lnTo>
                            <a:pt x="702545" y="366328"/>
                          </a:lnTo>
                          <a:lnTo>
                            <a:pt x="703194" y="366078"/>
                          </a:lnTo>
                          <a:lnTo>
                            <a:pt x="703349" y="366025"/>
                          </a:lnTo>
                          <a:lnTo>
                            <a:pt x="703952" y="365840"/>
                          </a:lnTo>
                          <a:lnTo>
                            <a:pt x="704656" y="365543"/>
                          </a:lnTo>
                          <a:lnTo>
                            <a:pt x="705305" y="365307"/>
                          </a:lnTo>
                          <a:lnTo>
                            <a:pt x="706063" y="365025"/>
                          </a:lnTo>
                          <a:lnTo>
                            <a:pt x="706713" y="364775"/>
                          </a:lnTo>
                          <a:lnTo>
                            <a:pt x="707370" y="364512"/>
                          </a:lnTo>
                          <a:lnTo>
                            <a:pt x="708020" y="364267"/>
                          </a:lnTo>
                          <a:lnTo>
                            <a:pt x="708175" y="364210"/>
                          </a:lnTo>
                          <a:lnTo>
                            <a:pt x="708824" y="363967"/>
                          </a:lnTo>
                          <a:lnTo>
                            <a:pt x="709482" y="363739"/>
                          </a:lnTo>
                          <a:lnTo>
                            <a:pt x="710232" y="363475"/>
                          </a:lnTo>
                          <a:lnTo>
                            <a:pt x="710935" y="363204"/>
                          </a:lnTo>
                          <a:lnTo>
                            <a:pt x="711538" y="362965"/>
                          </a:lnTo>
                          <a:lnTo>
                            <a:pt x="712196" y="362703"/>
                          </a:lnTo>
                          <a:lnTo>
                            <a:pt x="712343" y="362664"/>
                          </a:lnTo>
                          <a:lnTo>
                            <a:pt x="713000" y="362402"/>
                          </a:lnTo>
                          <a:lnTo>
                            <a:pt x="713650" y="362168"/>
                          </a:lnTo>
                          <a:lnTo>
                            <a:pt x="714408" y="361918"/>
                          </a:lnTo>
                          <a:lnTo>
                            <a:pt x="715057" y="361669"/>
                          </a:lnTo>
                          <a:lnTo>
                            <a:pt x="715761" y="361408"/>
                          </a:lnTo>
                          <a:lnTo>
                            <a:pt x="716364" y="361161"/>
                          </a:lnTo>
                          <a:lnTo>
                            <a:pt x="716519" y="361109"/>
                          </a:lnTo>
                          <a:lnTo>
                            <a:pt x="717168" y="360860"/>
                          </a:lnTo>
                          <a:lnTo>
                            <a:pt x="717826" y="360610"/>
                          </a:lnTo>
                          <a:lnTo>
                            <a:pt x="718475" y="360376"/>
                          </a:lnTo>
                          <a:lnTo>
                            <a:pt x="718630" y="360311"/>
                          </a:lnTo>
                          <a:lnTo>
                            <a:pt x="719234" y="360118"/>
                          </a:lnTo>
                          <a:lnTo>
                            <a:pt x="719937" y="359852"/>
                          </a:lnTo>
                          <a:lnTo>
                            <a:pt x="720541" y="359610"/>
                          </a:lnTo>
                          <a:lnTo>
                            <a:pt x="720687" y="359571"/>
                          </a:lnTo>
                          <a:lnTo>
                            <a:pt x="721345" y="359311"/>
                          </a:lnTo>
                          <a:lnTo>
                            <a:pt x="721994" y="359064"/>
                          </a:lnTo>
                          <a:lnTo>
                            <a:pt x="722652" y="358823"/>
                          </a:lnTo>
                          <a:lnTo>
                            <a:pt x="723402" y="358584"/>
                          </a:lnTo>
                          <a:lnTo>
                            <a:pt x="724105" y="358293"/>
                          </a:lnTo>
                          <a:lnTo>
                            <a:pt x="724763" y="358069"/>
                          </a:lnTo>
                          <a:lnTo>
                            <a:pt x="724964" y="358045"/>
                          </a:lnTo>
                          <a:lnTo>
                            <a:pt x="725513" y="357779"/>
                          </a:lnTo>
                          <a:lnTo>
                            <a:pt x="726171" y="357520"/>
                          </a:lnTo>
                          <a:lnTo>
                            <a:pt x="726820" y="357274"/>
                          </a:lnTo>
                          <a:lnTo>
                            <a:pt x="727578" y="357042"/>
                          </a:lnTo>
                          <a:lnTo>
                            <a:pt x="728282" y="356746"/>
                          </a:lnTo>
                          <a:lnTo>
                            <a:pt x="728931" y="356515"/>
                          </a:lnTo>
                          <a:lnTo>
                            <a:pt x="729535" y="356291"/>
                          </a:lnTo>
                          <a:lnTo>
                            <a:pt x="729689" y="356240"/>
                          </a:lnTo>
                          <a:lnTo>
                            <a:pt x="730339" y="355994"/>
                          </a:lnTo>
                          <a:lnTo>
                            <a:pt x="730996" y="355736"/>
                          </a:lnTo>
                          <a:lnTo>
                            <a:pt x="731646" y="355492"/>
                          </a:lnTo>
                          <a:lnTo>
                            <a:pt x="731801" y="355439"/>
                          </a:lnTo>
                          <a:lnTo>
                            <a:pt x="732450" y="355197"/>
                          </a:lnTo>
                          <a:lnTo>
                            <a:pt x="733108" y="354974"/>
                          </a:lnTo>
                          <a:lnTo>
                            <a:pt x="733757" y="354743"/>
                          </a:lnTo>
                          <a:lnTo>
                            <a:pt x="733958" y="354721"/>
                          </a:lnTo>
                          <a:lnTo>
                            <a:pt x="734515" y="354460"/>
                          </a:lnTo>
                          <a:lnTo>
                            <a:pt x="735165" y="354215"/>
                          </a:lnTo>
                          <a:lnTo>
                            <a:pt x="735822" y="353957"/>
                          </a:lnTo>
                          <a:lnTo>
                            <a:pt x="735969" y="353919"/>
                          </a:lnTo>
                          <a:lnTo>
                            <a:pt x="736627" y="353662"/>
                          </a:lnTo>
                          <a:lnTo>
                            <a:pt x="737276" y="353429"/>
                          </a:lnTo>
                          <a:lnTo>
                            <a:pt x="737934" y="353207"/>
                          </a:lnTo>
                          <a:lnTo>
                            <a:pt x="738684" y="352943"/>
                          </a:lnTo>
                          <a:lnTo>
                            <a:pt x="739387" y="352684"/>
                          </a:lnTo>
                          <a:lnTo>
                            <a:pt x="739991" y="352441"/>
                          </a:lnTo>
                          <a:lnTo>
                            <a:pt x="740146" y="352391"/>
                          </a:lnTo>
                          <a:lnTo>
                            <a:pt x="740648" y="352190"/>
                          </a:lnTo>
                          <a:lnTo>
                            <a:pt x="740795" y="352147"/>
                          </a:lnTo>
                          <a:lnTo>
                            <a:pt x="741453" y="351897"/>
                          </a:lnTo>
                          <a:lnTo>
                            <a:pt x="742102" y="351668"/>
                          </a:lnTo>
                          <a:lnTo>
                            <a:pt x="742860" y="351418"/>
                          </a:lnTo>
                          <a:lnTo>
                            <a:pt x="743564" y="351154"/>
                          </a:lnTo>
                          <a:lnTo>
                            <a:pt x="744167" y="350918"/>
                          </a:lnTo>
                          <a:lnTo>
                            <a:pt x="744817" y="350675"/>
                          </a:lnTo>
                          <a:lnTo>
                            <a:pt x="744972" y="350624"/>
                          </a:lnTo>
                          <a:lnTo>
                            <a:pt x="745621" y="350381"/>
                          </a:lnTo>
                          <a:lnTo>
                            <a:pt x="746279" y="350141"/>
                          </a:lnTo>
                          <a:lnTo>
                            <a:pt x="747029" y="349910"/>
                          </a:lnTo>
                          <a:lnTo>
                            <a:pt x="747732" y="349621"/>
                          </a:lnTo>
                          <a:lnTo>
                            <a:pt x="748390" y="349401"/>
                          </a:lnTo>
                          <a:lnTo>
                            <a:pt x="748993" y="349157"/>
                          </a:lnTo>
                          <a:lnTo>
                            <a:pt x="749140" y="349118"/>
                          </a:lnTo>
                          <a:lnTo>
                            <a:pt x="749798" y="348863"/>
                          </a:lnTo>
                          <a:lnTo>
                            <a:pt x="750447" y="348621"/>
                          </a:lnTo>
                          <a:lnTo>
                            <a:pt x="751105" y="348392"/>
                          </a:lnTo>
                          <a:lnTo>
                            <a:pt x="751251" y="348328"/>
                          </a:lnTo>
                          <a:lnTo>
                            <a:pt x="751854" y="348153"/>
                          </a:lnTo>
                          <a:lnTo>
                            <a:pt x="752558" y="347873"/>
                          </a:lnTo>
                          <a:lnTo>
                            <a:pt x="753216" y="347654"/>
                          </a:lnTo>
                          <a:lnTo>
                            <a:pt x="753417" y="347633"/>
                          </a:lnTo>
                          <a:lnTo>
                            <a:pt x="753966" y="347363"/>
                          </a:lnTo>
                          <a:lnTo>
                            <a:pt x="754624" y="347109"/>
                          </a:lnTo>
                          <a:lnTo>
                            <a:pt x="755273" y="346867"/>
                          </a:lnTo>
                          <a:lnTo>
                            <a:pt x="756031" y="346642"/>
                          </a:lnTo>
                          <a:lnTo>
                            <a:pt x="756735" y="346358"/>
                          </a:lnTo>
                          <a:lnTo>
                            <a:pt x="757385" y="346132"/>
                          </a:lnTo>
                          <a:lnTo>
                            <a:pt x="757586" y="346111"/>
                          </a:lnTo>
                          <a:lnTo>
                            <a:pt x="758143" y="345856"/>
                          </a:lnTo>
                          <a:lnTo>
                            <a:pt x="758792" y="345614"/>
                          </a:lnTo>
                          <a:lnTo>
                            <a:pt x="759450" y="345361"/>
                          </a:lnTo>
                          <a:lnTo>
                            <a:pt x="760099" y="345129"/>
                          </a:lnTo>
                          <a:lnTo>
                            <a:pt x="760254" y="345070"/>
                          </a:lnTo>
                          <a:lnTo>
                            <a:pt x="760904" y="344840"/>
                          </a:lnTo>
                          <a:lnTo>
                            <a:pt x="761561" y="344621"/>
                          </a:lnTo>
                          <a:lnTo>
                            <a:pt x="762311" y="344365"/>
                          </a:lnTo>
                          <a:lnTo>
                            <a:pt x="762969" y="344112"/>
                          </a:lnTo>
                          <a:lnTo>
                            <a:pt x="763618" y="343871"/>
                          </a:lnTo>
                          <a:lnTo>
                            <a:pt x="764276" y="343621"/>
                          </a:lnTo>
                          <a:lnTo>
                            <a:pt x="764423" y="343581"/>
                          </a:lnTo>
                          <a:lnTo>
                            <a:pt x="765080" y="343333"/>
                          </a:lnTo>
                          <a:lnTo>
                            <a:pt x="765730" y="343109"/>
                          </a:lnTo>
                          <a:lnTo>
                            <a:pt x="766387" y="342891"/>
                          </a:lnTo>
                          <a:lnTo>
                            <a:pt x="766589" y="342872"/>
                          </a:lnTo>
                          <a:lnTo>
                            <a:pt x="767137" y="342626"/>
                          </a:lnTo>
                          <a:lnTo>
                            <a:pt x="767795" y="342374"/>
                          </a:lnTo>
                          <a:lnTo>
                            <a:pt x="768444" y="342135"/>
                          </a:lnTo>
                          <a:lnTo>
                            <a:pt x="768599" y="342086"/>
                          </a:lnTo>
                          <a:lnTo>
                            <a:pt x="769249" y="341846"/>
                          </a:lnTo>
                          <a:lnTo>
                            <a:pt x="769907" y="341607"/>
                          </a:lnTo>
                          <a:lnTo>
                            <a:pt x="770556" y="341383"/>
                          </a:lnTo>
                          <a:lnTo>
                            <a:pt x="771314" y="341133"/>
                          </a:lnTo>
                          <a:lnTo>
                            <a:pt x="772018" y="340881"/>
                          </a:lnTo>
                          <a:lnTo>
                            <a:pt x="772621" y="340643"/>
                          </a:lnTo>
                          <a:lnTo>
                            <a:pt x="772768" y="340606"/>
                          </a:lnTo>
                          <a:lnTo>
                            <a:pt x="773271" y="340404"/>
                          </a:lnTo>
                          <a:lnTo>
                            <a:pt x="773426" y="340355"/>
                          </a:lnTo>
                          <a:lnTo>
                            <a:pt x="774075" y="340116"/>
                          </a:lnTo>
                          <a:lnTo>
                            <a:pt x="774733" y="339888"/>
                          </a:lnTo>
                          <a:lnTo>
                            <a:pt x="775483" y="339657"/>
                          </a:lnTo>
                          <a:lnTo>
                            <a:pt x="776187" y="339379"/>
                          </a:lnTo>
                          <a:lnTo>
                            <a:pt x="776844" y="339164"/>
                          </a:lnTo>
                          <a:lnTo>
                            <a:pt x="777046" y="339146"/>
                          </a:lnTo>
                          <a:lnTo>
                            <a:pt x="777448" y="338917"/>
                          </a:lnTo>
                          <a:lnTo>
                            <a:pt x="777594" y="338881"/>
                          </a:lnTo>
                          <a:lnTo>
                            <a:pt x="778252" y="338630"/>
                          </a:lnTo>
                          <a:lnTo>
                            <a:pt x="778901" y="338392"/>
                          </a:lnTo>
                          <a:lnTo>
                            <a:pt x="779660" y="338173"/>
                          </a:lnTo>
                          <a:lnTo>
                            <a:pt x="780364" y="337890"/>
                          </a:lnTo>
                          <a:lnTo>
                            <a:pt x="781013" y="337667"/>
                          </a:lnTo>
                          <a:lnTo>
                            <a:pt x="781616" y="337447"/>
                          </a:lnTo>
                          <a:lnTo>
                            <a:pt x="781771" y="337399"/>
                          </a:lnTo>
                          <a:lnTo>
                            <a:pt x="782421" y="337161"/>
                          </a:lnTo>
                          <a:lnTo>
                            <a:pt x="783078" y="336912"/>
                          </a:lnTo>
                          <a:lnTo>
                            <a:pt x="783728" y="336681"/>
                          </a:lnTo>
                          <a:lnTo>
                            <a:pt x="783883" y="336626"/>
                          </a:lnTo>
                          <a:lnTo>
                            <a:pt x="784532" y="336396"/>
                          </a:lnTo>
                          <a:lnTo>
                            <a:pt x="785190" y="336183"/>
                          </a:lnTo>
                          <a:lnTo>
                            <a:pt x="785839" y="335962"/>
                          </a:lnTo>
                          <a:lnTo>
                            <a:pt x="786040" y="335944"/>
                          </a:lnTo>
                          <a:lnTo>
                            <a:pt x="786598" y="335685"/>
                          </a:lnTo>
                          <a:lnTo>
                            <a:pt x="787247" y="335448"/>
                          </a:lnTo>
                          <a:lnTo>
                            <a:pt x="787905" y="335200"/>
                          </a:lnTo>
                          <a:lnTo>
                            <a:pt x="788554" y="334978"/>
                          </a:lnTo>
                          <a:lnTo>
                            <a:pt x="788709" y="334916"/>
                          </a:lnTo>
                          <a:lnTo>
                            <a:pt x="789359" y="334695"/>
                          </a:lnTo>
                          <a:lnTo>
                            <a:pt x="790016" y="334483"/>
                          </a:lnTo>
                          <a:lnTo>
                            <a:pt x="790218" y="334466"/>
                          </a:lnTo>
                          <a:lnTo>
                            <a:pt x="790766" y="334225"/>
                          </a:lnTo>
                          <a:lnTo>
                            <a:pt x="791424" y="333977"/>
                          </a:lnTo>
                          <a:lnTo>
                            <a:pt x="792073" y="333741"/>
                          </a:lnTo>
                          <a:lnTo>
                            <a:pt x="792731" y="333502"/>
                          </a:lnTo>
                          <a:lnTo>
                            <a:pt x="792878" y="333457"/>
                          </a:lnTo>
                          <a:lnTo>
                            <a:pt x="793536" y="333220"/>
                          </a:lnTo>
                          <a:lnTo>
                            <a:pt x="794185" y="333000"/>
                          </a:lnTo>
                          <a:lnTo>
                            <a:pt x="794943" y="332758"/>
                          </a:lnTo>
                          <a:lnTo>
                            <a:pt x="795593" y="332523"/>
                          </a:lnTo>
                          <a:lnTo>
                            <a:pt x="796251" y="332275"/>
                          </a:lnTo>
                          <a:lnTo>
                            <a:pt x="796900" y="332040"/>
                          </a:lnTo>
                          <a:lnTo>
                            <a:pt x="797055" y="331992"/>
                          </a:lnTo>
                          <a:lnTo>
                            <a:pt x="797704" y="331757"/>
                          </a:lnTo>
                          <a:lnTo>
                            <a:pt x="798362" y="331530"/>
                          </a:lnTo>
                          <a:lnTo>
                            <a:pt x="799112" y="331307"/>
                          </a:lnTo>
                          <a:lnTo>
                            <a:pt x="799770" y="331060"/>
                          </a:lnTo>
                          <a:lnTo>
                            <a:pt x="800474" y="330820"/>
                          </a:lnTo>
                          <a:lnTo>
                            <a:pt x="801077" y="330579"/>
                          </a:lnTo>
                          <a:lnTo>
                            <a:pt x="801224" y="330544"/>
                          </a:lnTo>
                          <a:lnTo>
                            <a:pt x="801881" y="330297"/>
                          </a:lnTo>
                          <a:lnTo>
                            <a:pt x="802531" y="330063"/>
                          </a:lnTo>
                          <a:lnTo>
                            <a:pt x="803189" y="329846"/>
                          </a:lnTo>
                          <a:lnTo>
                            <a:pt x="803939" y="329615"/>
                          </a:lnTo>
                          <a:lnTo>
                            <a:pt x="804642" y="329348"/>
                          </a:lnTo>
                          <a:lnTo>
                            <a:pt x="805246" y="329135"/>
                          </a:lnTo>
                          <a:lnTo>
                            <a:pt x="805401" y="329088"/>
                          </a:lnTo>
                          <a:lnTo>
                            <a:pt x="806050" y="328854"/>
                          </a:lnTo>
                          <a:lnTo>
                            <a:pt x="806708" y="328608"/>
                          </a:lnTo>
                          <a:lnTo>
                            <a:pt x="807357" y="328377"/>
                          </a:lnTo>
                          <a:lnTo>
                            <a:pt x="808116" y="328162"/>
                          </a:lnTo>
                          <a:lnTo>
                            <a:pt x="808820" y="327889"/>
                          </a:lnTo>
                          <a:lnTo>
                            <a:pt x="809469" y="327672"/>
                          </a:lnTo>
                          <a:lnTo>
                            <a:pt x="809670" y="327656"/>
                          </a:lnTo>
                          <a:lnTo>
                            <a:pt x="810072" y="327450"/>
                          </a:lnTo>
                          <a:lnTo>
                            <a:pt x="810227" y="327403"/>
                          </a:lnTo>
                          <a:lnTo>
                            <a:pt x="810877" y="327170"/>
                          </a:lnTo>
                          <a:lnTo>
                            <a:pt x="811535" y="326925"/>
                          </a:lnTo>
                          <a:lnTo>
                            <a:pt x="812184" y="326705"/>
                          </a:lnTo>
                          <a:lnTo>
                            <a:pt x="812339" y="326645"/>
                          </a:lnTo>
                          <a:lnTo>
                            <a:pt x="812988" y="326426"/>
                          </a:lnTo>
                          <a:lnTo>
                            <a:pt x="813646" y="326218"/>
                          </a:lnTo>
                          <a:lnTo>
                            <a:pt x="814296" y="326001"/>
                          </a:lnTo>
                          <a:lnTo>
                            <a:pt x="814497" y="325987"/>
                          </a:lnTo>
                          <a:lnTo>
                            <a:pt x="815054" y="325724"/>
                          </a:lnTo>
                          <a:lnTo>
                            <a:pt x="815704" y="325491"/>
                          </a:lnTo>
                          <a:lnTo>
                            <a:pt x="816361" y="325253"/>
                          </a:lnTo>
                          <a:lnTo>
                            <a:pt x="816508" y="325212"/>
                          </a:lnTo>
                          <a:lnTo>
                            <a:pt x="817011" y="325037"/>
                          </a:lnTo>
                          <a:lnTo>
                            <a:pt x="817166" y="324976"/>
                          </a:lnTo>
                          <a:lnTo>
                            <a:pt x="817815" y="324760"/>
                          </a:lnTo>
                          <a:lnTo>
                            <a:pt x="818473" y="324553"/>
                          </a:lnTo>
                          <a:lnTo>
                            <a:pt x="818674" y="324538"/>
                          </a:lnTo>
                          <a:lnTo>
                            <a:pt x="819223" y="324295"/>
                          </a:lnTo>
                          <a:lnTo>
                            <a:pt x="819881" y="324051"/>
                          </a:lnTo>
                          <a:lnTo>
                            <a:pt x="820530" y="323819"/>
                          </a:lnTo>
                          <a:lnTo>
                            <a:pt x="820685" y="323773"/>
                          </a:lnTo>
                          <a:lnTo>
                            <a:pt x="821188" y="323591"/>
                          </a:lnTo>
                          <a:lnTo>
                            <a:pt x="821335" y="323542"/>
                          </a:lnTo>
                          <a:lnTo>
                            <a:pt x="821992" y="323315"/>
                          </a:lnTo>
                          <a:lnTo>
                            <a:pt x="822642" y="323100"/>
                          </a:lnTo>
                          <a:lnTo>
                            <a:pt x="823400" y="322858"/>
                          </a:lnTo>
                          <a:lnTo>
                            <a:pt x="824104" y="322618"/>
                          </a:lnTo>
                          <a:lnTo>
                            <a:pt x="824707" y="322384"/>
                          </a:lnTo>
                          <a:lnTo>
                            <a:pt x="825357" y="322153"/>
                          </a:lnTo>
                          <a:lnTo>
                            <a:pt x="825512" y="322106"/>
                          </a:lnTo>
                          <a:lnTo>
                            <a:pt x="826161" y="321876"/>
                          </a:lnTo>
                          <a:lnTo>
                            <a:pt x="826819" y="321660"/>
                          </a:lnTo>
                          <a:lnTo>
                            <a:pt x="827569" y="321437"/>
                          </a:lnTo>
                          <a:lnTo>
                            <a:pt x="828227" y="321195"/>
                          </a:lnTo>
                          <a:lnTo>
                            <a:pt x="828877" y="320964"/>
                          </a:lnTo>
                          <a:lnTo>
                            <a:pt x="829534" y="320722"/>
                          </a:lnTo>
                          <a:lnTo>
                            <a:pt x="829681" y="320688"/>
                          </a:lnTo>
                          <a:lnTo>
                            <a:pt x="830339" y="320446"/>
                          </a:lnTo>
                          <a:lnTo>
                            <a:pt x="830988" y="320216"/>
                          </a:lnTo>
                          <a:lnTo>
                            <a:pt x="831646" y="320010"/>
                          </a:lnTo>
                          <a:lnTo>
                            <a:pt x="832396" y="319780"/>
                          </a:lnTo>
                          <a:lnTo>
                            <a:pt x="833100" y="319523"/>
                          </a:lnTo>
                          <a:lnTo>
                            <a:pt x="833703" y="319308"/>
                          </a:lnTo>
                          <a:lnTo>
                            <a:pt x="833858" y="319262"/>
                          </a:lnTo>
                          <a:lnTo>
                            <a:pt x="834508" y="319033"/>
                          </a:lnTo>
                          <a:lnTo>
                            <a:pt x="835166" y="318791"/>
                          </a:lnTo>
                          <a:lnTo>
                            <a:pt x="835815" y="318571"/>
                          </a:lnTo>
                          <a:lnTo>
                            <a:pt x="836573" y="318356"/>
                          </a:lnTo>
                          <a:lnTo>
                            <a:pt x="837277" y="318093"/>
                          </a:lnTo>
                          <a:lnTo>
                            <a:pt x="837927" y="317881"/>
                          </a:lnTo>
                          <a:lnTo>
                            <a:pt x="838128" y="317868"/>
                          </a:lnTo>
                          <a:lnTo>
                            <a:pt x="838685" y="317612"/>
                          </a:lnTo>
                          <a:lnTo>
                            <a:pt x="839335" y="317383"/>
                          </a:lnTo>
                          <a:lnTo>
                            <a:pt x="839992" y="317145"/>
                          </a:lnTo>
                          <a:lnTo>
                            <a:pt x="840642" y="316932"/>
                          </a:lnTo>
                          <a:lnTo>
                            <a:pt x="840797" y="316872"/>
                          </a:lnTo>
                          <a:lnTo>
                            <a:pt x="841446" y="316660"/>
                          </a:lnTo>
                          <a:lnTo>
                            <a:pt x="842104" y="316457"/>
                          </a:lnTo>
                          <a:lnTo>
                            <a:pt x="842305" y="316444"/>
                          </a:lnTo>
                          <a:lnTo>
                            <a:pt x="842708" y="316240"/>
                          </a:lnTo>
                          <a:lnTo>
                            <a:pt x="842854" y="316207"/>
                          </a:lnTo>
                          <a:lnTo>
                            <a:pt x="843512" y="315967"/>
                          </a:lnTo>
                          <a:lnTo>
                            <a:pt x="844161" y="315739"/>
                          </a:lnTo>
                          <a:lnTo>
                            <a:pt x="844819" y="315511"/>
                          </a:lnTo>
                          <a:lnTo>
                            <a:pt x="844966" y="315465"/>
                          </a:lnTo>
                          <a:lnTo>
                            <a:pt x="845624" y="315239"/>
                          </a:lnTo>
                          <a:lnTo>
                            <a:pt x="846273" y="315028"/>
                          </a:lnTo>
                          <a:lnTo>
                            <a:pt x="846931" y="314825"/>
                          </a:lnTo>
                          <a:lnTo>
                            <a:pt x="847132" y="314813"/>
                          </a:lnTo>
                          <a:lnTo>
                            <a:pt x="847681" y="314567"/>
                          </a:lnTo>
                          <a:lnTo>
                            <a:pt x="848339" y="314327"/>
                          </a:lnTo>
                          <a:lnTo>
                            <a:pt x="848988" y="314100"/>
                          </a:lnTo>
                          <a:lnTo>
                            <a:pt x="849143" y="314055"/>
                          </a:lnTo>
                          <a:lnTo>
                            <a:pt x="849793" y="313828"/>
                          </a:lnTo>
                          <a:lnTo>
                            <a:pt x="850451" y="313612"/>
                          </a:lnTo>
                          <a:lnTo>
                            <a:pt x="851100" y="313402"/>
                          </a:lnTo>
                          <a:lnTo>
                            <a:pt x="851859" y="313159"/>
                          </a:lnTo>
                          <a:lnTo>
                            <a:pt x="852563" y="312930"/>
                          </a:lnTo>
                          <a:lnTo>
                            <a:pt x="853166" y="312694"/>
                          </a:lnTo>
                          <a:lnTo>
                            <a:pt x="853815" y="312468"/>
                          </a:lnTo>
                          <a:lnTo>
                            <a:pt x="853970" y="312422"/>
                          </a:lnTo>
                          <a:lnTo>
                            <a:pt x="854620" y="312196"/>
                          </a:lnTo>
                          <a:lnTo>
                            <a:pt x="855278" y="311991"/>
                          </a:lnTo>
                          <a:lnTo>
                            <a:pt x="856028" y="311768"/>
                          </a:lnTo>
                          <a:lnTo>
                            <a:pt x="856732" y="311512"/>
                          </a:lnTo>
                          <a:lnTo>
                            <a:pt x="857335" y="311304"/>
                          </a:lnTo>
                          <a:lnTo>
                            <a:pt x="857993" y="311066"/>
                          </a:lnTo>
                          <a:lnTo>
                            <a:pt x="858140" y="311034"/>
                          </a:lnTo>
                          <a:lnTo>
                            <a:pt x="858797" y="310795"/>
                          </a:lnTo>
                          <a:lnTo>
                            <a:pt x="859447" y="310575"/>
                          </a:lnTo>
                          <a:lnTo>
                            <a:pt x="860205" y="310369"/>
                          </a:lnTo>
                          <a:lnTo>
                            <a:pt x="860855" y="310144"/>
                          </a:lnTo>
                          <a:lnTo>
                            <a:pt x="861559" y="309898"/>
                          </a:lnTo>
                          <a:lnTo>
                            <a:pt x="862162" y="309681"/>
                          </a:lnTo>
                          <a:lnTo>
                            <a:pt x="862317" y="309636"/>
                          </a:lnTo>
                          <a:lnTo>
                            <a:pt x="862967" y="309411"/>
                          </a:lnTo>
                          <a:lnTo>
                            <a:pt x="863624" y="309174"/>
                          </a:lnTo>
                          <a:lnTo>
                            <a:pt x="864274" y="308964"/>
                          </a:lnTo>
                          <a:lnTo>
                            <a:pt x="864429" y="308905"/>
                          </a:lnTo>
                          <a:lnTo>
                            <a:pt x="865032" y="308749"/>
                          </a:lnTo>
                          <a:lnTo>
                            <a:pt x="865736" y="308497"/>
                          </a:lnTo>
                          <a:lnTo>
                            <a:pt x="866340" y="308288"/>
                          </a:lnTo>
                          <a:lnTo>
                            <a:pt x="866486" y="308256"/>
                          </a:lnTo>
                          <a:lnTo>
                            <a:pt x="867144" y="308019"/>
                          </a:lnTo>
                          <a:lnTo>
                            <a:pt x="867794" y="307795"/>
                          </a:lnTo>
                          <a:lnTo>
                            <a:pt x="868452" y="307567"/>
                          </a:lnTo>
                          <a:lnTo>
                            <a:pt x="869101" y="307359"/>
                          </a:lnTo>
                          <a:lnTo>
                            <a:pt x="869256" y="307299"/>
                          </a:lnTo>
                          <a:lnTo>
                            <a:pt x="869905" y="307092"/>
                          </a:lnTo>
                          <a:lnTo>
                            <a:pt x="870563" y="306894"/>
                          </a:lnTo>
                          <a:lnTo>
                            <a:pt x="870765" y="306883"/>
                          </a:lnTo>
                          <a:lnTo>
                            <a:pt x="871314" y="306644"/>
                          </a:lnTo>
                          <a:lnTo>
                            <a:pt x="871971" y="306408"/>
                          </a:lnTo>
                          <a:lnTo>
                            <a:pt x="872621" y="306184"/>
                          </a:lnTo>
                          <a:lnTo>
                            <a:pt x="873279" y="305966"/>
                          </a:lnTo>
                          <a:lnTo>
                            <a:pt x="873425" y="305916"/>
                          </a:lnTo>
                          <a:lnTo>
                            <a:pt x="874083" y="305700"/>
                          </a:lnTo>
                          <a:lnTo>
                            <a:pt x="874733" y="305493"/>
                          </a:lnTo>
                          <a:lnTo>
                            <a:pt x="875390" y="305296"/>
                          </a:lnTo>
                          <a:lnTo>
                            <a:pt x="875592" y="305286"/>
                          </a:lnTo>
                          <a:lnTo>
                            <a:pt x="876141" y="305037"/>
                          </a:lnTo>
                          <a:lnTo>
                            <a:pt x="876798" y="304801"/>
                          </a:lnTo>
                          <a:lnTo>
                            <a:pt x="877448" y="304579"/>
                          </a:lnTo>
                          <a:lnTo>
                            <a:pt x="877603" y="304534"/>
                          </a:lnTo>
                          <a:lnTo>
                            <a:pt x="878252" y="304312"/>
                          </a:lnTo>
                          <a:lnTo>
                            <a:pt x="878910" y="304106"/>
                          </a:lnTo>
                          <a:lnTo>
                            <a:pt x="879560" y="303900"/>
                          </a:lnTo>
                          <a:lnTo>
                            <a:pt x="880318" y="303658"/>
                          </a:lnTo>
                          <a:lnTo>
                            <a:pt x="880968" y="303436"/>
                          </a:lnTo>
                          <a:lnTo>
                            <a:pt x="881626" y="303201"/>
                          </a:lnTo>
                          <a:lnTo>
                            <a:pt x="881772" y="303169"/>
                          </a:lnTo>
                          <a:lnTo>
                            <a:pt x="882275" y="302979"/>
                          </a:lnTo>
                          <a:lnTo>
                            <a:pt x="882430" y="302935"/>
                          </a:lnTo>
                          <a:lnTo>
                            <a:pt x="883080" y="302714"/>
                          </a:lnTo>
                          <a:lnTo>
                            <a:pt x="883738" y="302518"/>
                          </a:lnTo>
                          <a:lnTo>
                            <a:pt x="884488" y="302296"/>
                          </a:lnTo>
                          <a:lnTo>
                            <a:pt x="885192" y="302049"/>
                          </a:lnTo>
                          <a:lnTo>
                            <a:pt x="885795" y="301840"/>
                          </a:lnTo>
                          <a:lnTo>
                            <a:pt x="885950" y="301796"/>
                          </a:lnTo>
                          <a:lnTo>
                            <a:pt x="886453" y="301606"/>
                          </a:lnTo>
                          <a:lnTo>
                            <a:pt x="886600" y="301575"/>
                          </a:lnTo>
                          <a:lnTo>
                            <a:pt x="887257" y="301341"/>
                          </a:lnTo>
                          <a:lnTo>
                            <a:pt x="887907" y="301131"/>
                          </a:lnTo>
                          <a:lnTo>
                            <a:pt x="888665" y="300925"/>
                          </a:lnTo>
                          <a:lnTo>
                            <a:pt x="889315" y="300704"/>
                          </a:lnTo>
                          <a:lnTo>
                            <a:pt x="890019" y="300468"/>
                          </a:lnTo>
                          <a:lnTo>
                            <a:pt x="890622" y="300250"/>
                          </a:lnTo>
                          <a:lnTo>
                            <a:pt x="890777" y="300206"/>
                          </a:lnTo>
                          <a:lnTo>
                            <a:pt x="891427" y="299986"/>
                          </a:lnTo>
                          <a:lnTo>
                            <a:pt x="892085" y="299756"/>
                          </a:lnTo>
                          <a:lnTo>
                            <a:pt x="892734" y="299552"/>
                          </a:lnTo>
                          <a:lnTo>
                            <a:pt x="892889" y="299494"/>
                          </a:lnTo>
                          <a:lnTo>
                            <a:pt x="893493" y="299338"/>
                          </a:lnTo>
                          <a:lnTo>
                            <a:pt x="894197" y="299096"/>
                          </a:lnTo>
                          <a:lnTo>
                            <a:pt x="894800" y="298885"/>
                          </a:lnTo>
                          <a:lnTo>
                            <a:pt x="894947" y="298854"/>
                          </a:lnTo>
                          <a:lnTo>
                            <a:pt x="895605" y="298621"/>
                          </a:lnTo>
                          <a:lnTo>
                            <a:pt x="896254" y="298402"/>
                          </a:lnTo>
                          <a:lnTo>
                            <a:pt x="896912" y="298183"/>
                          </a:lnTo>
                          <a:lnTo>
                            <a:pt x="897562" y="297980"/>
                          </a:lnTo>
                          <a:lnTo>
                            <a:pt x="897717" y="297921"/>
                          </a:lnTo>
                          <a:lnTo>
                            <a:pt x="898366" y="297718"/>
                          </a:lnTo>
                          <a:lnTo>
                            <a:pt x="899024" y="297525"/>
                          </a:lnTo>
                          <a:lnTo>
                            <a:pt x="899225" y="297517"/>
                          </a:lnTo>
                          <a:lnTo>
                            <a:pt x="899774" y="297275"/>
                          </a:lnTo>
                          <a:lnTo>
                            <a:pt x="900432" y="297043"/>
                          </a:lnTo>
                          <a:lnTo>
                            <a:pt x="901082" y="296824"/>
                          </a:lnTo>
                          <a:lnTo>
                            <a:pt x="901739" y="296615"/>
                          </a:lnTo>
                          <a:lnTo>
                            <a:pt x="901886" y="296561"/>
                          </a:lnTo>
                          <a:lnTo>
                            <a:pt x="902544" y="296354"/>
                          </a:lnTo>
                          <a:lnTo>
                            <a:pt x="903194" y="296152"/>
                          </a:lnTo>
                          <a:lnTo>
                            <a:pt x="903851" y="295960"/>
                          </a:lnTo>
                          <a:lnTo>
                            <a:pt x="904053" y="295952"/>
                          </a:lnTo>
                          <a:lnTo>
                            <a:pt x="904602" y="295700"/>
                          </a:lnTo>
                          <a:lnTo>
                            <a:pt x="905259" y="295469"/>
                          </a:lnTo>
                          <a:lnTo>
                            <a:pt x="905909" y="295250"/>
                          </a:lnTo>
                          <a:lnTo>
                            <a:pt x="906064" y="295208"/>
                          </a:lnTo>
                          <a:lnTo>
                            <a:pt x="906714" y="294989"/>
                          </a:lnTo>
                          <a:lnTo>
                            <a:pt x="907372" y="294793"/>
                          </a:lnTo>
                          <a:lnTo>
                            <a:pt x="908021" y="294592"/>
                          </a:lnTo>
                          <a:lnTo>
                            <a:pt x="908222" y="294584"/>
                          </a:lnTo>
                          <a:lnTo>
                            <a:pt x="908780" y="294349"/>
                          </a:lnTo>
                          <a:lnTo>
                            <a:pt x="909429" y="294132"/>
                          </a:lnTo>
                          <a:lnTo>
                            <a:pt x="910087" y="293901"/>
                          </a:lnTo>
                          <a:lnTo>
                            <a:pt x="910233" y="293871"/>
                          </a:lnTo>
                          <a:lnTo>
                            <a:pt x="910736" y="293688"/>
                          </a:lnTo>
                          <a:lnTo>
                            <a:pt x="910891" y="293640"/>
                          </a:lnTo>
                          <a:lnTo>
                            <a:pt x="911541" y="293428"/>
                          </a:lnTo>
                          <a:lnTo>
                            <a:pt x="912199" y="293237"/>
                          </a:lnTo>
                          <a:lnTo>
                            <a:pt x="912949" y="293015"/>
                          </a:lnTo>
                          <a:lnTo>
                            <a:pt x="913653" y="292778"/>
                          </a:lnTo>
                          <a:lnTo>
                            <a:pt x="914257" y="292568"/>
                          </a:lnTo>
                          <a:lnTo>
                            <a:pt x="914412" y="292525"/>
                          </a:lnTo>
                          <a:lnTo>
                            <a:pt x="914914" y="292339"/>
                          </a:lnTo>
                          <a:lnTo>
                            <a:pt x="915061" y="292308"/>
                          </a:lnTo>
                          <a:lnTo>
                            <a:pt x="915719" y="292079"/>
                          </a:lnTo>
                          <a:lnTo>
                            <a:pt x="916369" y="291877"/>
                          </a:lnTo>
                          <a:lnTo>
                            <a:pt x="917127" y="291673"/>
                          </a:lnTo>
                          <a:lnTo>
                            <a:pt x="917831" y="291429"/>
                          </a:lnTo>
                          <a:lnTo>
                            <a:pt x="918434" y="291226"/>
                          </a:lnTo>
                          <a:lnTo>
                            <a:pt x="919084" y="291010"/>
                          </a:lnTo>
                          <a:lnTo>
                            <a:pt x="919239" y="290967"/>
                          </a:lnTo>
                          <a:lnTo>
                            <a:pt x="919889" y="290751"/>
                          </a:lnTo>
                          <a:lnTo>
                            <a:pt x="920547" y="290530"/>
                          </a:lnTo>
                          <a:lnTo>
                            <a:pt x="921196" y="290331"/>
                          </a:lnTo>
                          <a:lnTo>
                            <a:pt x="921351" y="290273"/>
                          </a:lnTo>
                          <a:lnTo>
                            <a:pt x="921955" y="290118"/>
                          </a:lnTo>
                          <a:lnTo>
                            <a:pt x="922659" y="289884"/>
                          </a:lnTo>
                          <a:lnTo>
                            <a:pt x="923262" y="289673"/>
                          </a:lnTo>
                          <a:lnTo>
                            <a:pt x="923409" y="289643"/>
                          </a:lnTo>
                          <a:lnTo>
                            <a:pt x="924067" y="289415"/>
                          </a:lnTo>
                          <a:lnTo>
                            <a:pt x="924716" y="289199"/>
                          </a:lnTo>
                          <a:lnTo>
                            <a:pt x="925374" y="288989"/>
                          </a:lnTo>
                          <a:lnTo>
                            <a:pt x="926024" y="288790"/>
                          </a:lnTo>
                          <a:lnTo>
                            <a:pt x="926179" y="288732"/>
                          </a:lnTo>
                          <a:lnTo>
                            <a:pt x="926828" y="288534"/>
                          </a:lnTo>
                          <a:lnTo>
                            <a:pt x="927486" y="288345"/>
                          </a:lnTo>
                          <a:lnTo>
                            <a:pt x="927687" y="288340"/>
                          </a:lnTo>
                          <a:lnTo>
                            <a:pt x="928236" y="288096"/>
                          </a:lnTo>
                          <a:lnTo>
                            <a:pt x="928894" y="287867"/>
                          </a:lnTo>
                          <a:lnTo>
                            <a:pt x="929544" y="287652"/>
                          </a:lnTo>
                          <a:lnTo>
                            <a:pt x="930202" y="287453"/>
                          </a:lnTo>
                          <a:lnTo>
                            <a:pt x="930348" y="287395"/>
                          </a:lnTo>
                          <a:lnTo>
                            <a:pt x="931006" y="287197"/>
                          </a:lnTo>
                          <a:lnTo>
                            <a:pt x="931656" y="287000"/>
                          </a:lnTo>
                          <a:lnTo>
                            <a:pt x="932259" y="286810"/>
                          </a:lnTo>
                          <a:lnTo>
                            <a:pt x="932414" y="286767"/>
                          </a:lnTo>
                          <a:lnTo>
                            <a:pt x="933064" y="286553"/>
                          </a:lnTo>
                          <a:lnTo>
                            <a:pt x="933722" y="286326"/>
                          </a:lnTo>
                          <a:lnTo>
                            <a:pt x="934371" y="286112"/>
                          </a:lnTo>
                          <a:lnTo>
                            <a:pt x="934526" y="286070"/>
                          </a:lnTo>
                          <a:lnTo>
                            <a:pt x="935176" y="285855"/>
                          </a:lnTo>
                          <a:lnTo>
                            <a:pt x="935834" y="285668"/>
                          </a:lnTo>
                          <a:lnTo>
                            <a:pt x="936483" y="285471"/>
                          </a:lnTo>
                          <a:lnTo>
                            <a:pt x="936685" y="285466"/>
                          </a:lnTo>
                          <a:lnTo>
                            <a:pt x="937242" y="285229"/>
                          </a:lnTo>
                          <a:lnTo>
                            <a:pt x="937892" y="285016"/>
                          </a:lnTo>
                          <a:lnTo>
                            <a:pt x="938550" y="284789"/>
                          </a:lnTo>
                          <a:lnTo>
                            <a:pt x="938696" y="284760"/>
                          </a:lnTo>
                          <a:lnTo>
                            <a:pt x="939354" y="284534"/>
                          </a:lnTo>
                          <a:lnTo>
                            <a:pt x="940004" y="284330"/>
                          </a:lnTo>
                          <a:lnTo>
                            <a:pt x="940662" y="284143"/>
                          </a:lnTo>
                          <a:lnTo>
                            <a:pt x="940863" y="284138"/>
                          </a:lnTo>
                          <a:lnTo>
                            <a:pt x="941412" y="283923"/>
                          </a:lnTo>
                          <a:lnTo>
                            <a:pt x="942116" y="283694"/>
                          </a:lnTo>
                          <a:lnTo>
                            <a:pt x="942719" y="283484"/>
                          </a:lnTo>
                          <a:lnTo>
                            <a:pt x="942874" y="283442"/>
                          </a:lnTo>
                          <a:lnTo>
                            <a:pt x="943377" y="283258"/>
                          </a:lnTo>
                          <a:lnTo>
                            <a:pt x="943524" y="283229"/>
                          </a:lnTo>
                          <a:lnTo>
                            <a:pt x="944182" y="283006"/>
                          </a:lnTo>
                          <a:lnTo>
                            <a:pt x="944831" y="282810"/>
                          </a:lnTo>
                          <a:lnTo>
                            <a:pt x="945590" y="282607"/>
                          </a:lnTo>
                          <a:lnTo>
                            <a:pt x="946294" y="282371"/>
                          </a:lnTo>
                          <a:lnTo>
                            <a:pt x="946897" y="282169"/>
                          </a:lnTo>
                          <a:lnTo>
                            <a:pt x="947547" y="281957"/>
                          </a:lnTo>
                          <a:lnTo>
                            <a:pt x="947702" y="281915"/>
                          </a:lnTo>
                          <a:lnTo>
                            <a:pt x="948352" y="281703"/>
                          </a:lnTo>
                          <a:lnTo>
                            <a:pt x="949010" y="281490"/>
                          </a:lnTo>
                          <a:lnTo>
                            <a:pt x="949659" y="281295"/>
                          </a:lnTo>
                          <a:lnTo>
                            <a:pt x="949814" y="281238"/>
                          </a:lnTo>
                          <a:lnTo>
                            <a:pt x="950464" y="281043"/>
                          </a:lnTo>
                          <a:lnTo>
                            <a:pt x="951122" y="280858"/>
                          </a:lnTo>
                          <a:lnTo>
                            <a:pt x="951725" y="280647"/>
                          </a:lnTo>
                          <a:lnTo>
                            <a:pt x="951872" y="280618"/>
                          </a:lnTo>
                          <a:lnTo>
                            <a:pt x="952530" y="280394"/>
                          </a:lnTo>
                          <a:lnTo>
                            <a:pt x="953179" y="280182"/>
                          </a:lnTo>
                          <a:lnTo>
                            <a:pt x="953837" y="279980"/>
                          </a:lnTo>
                          <a:lnTo>
                            <a:pt x="954487" y="279785"/>
                          </a:lnTo>
                          <a:lnTo>
                            <a:pt x="954642" y="279729"/>
                          </a:lnTo>
                          <a:lnTo>
                            <a:pt x="955292" y="279535"/>
                          </a:lnTo>
                          <a:lnTo>
                            <a:pt x="955950" y="279350"/>
                          </a:lnTo>
                          <a:lnTo>
                            <a:pt x="956151" y="279347"/>
                          </a:lnTo>
                          <a:lnTo>
                            <a:pt x="956700" y="279101"/>
                          </a:lnTo>
                          <a:lnTo>
                            <a:pt x="957358" y="278878"/>
                          </a:lnTo>
                          <a:lnTo>
                            <a:pt x="958007" y="278666"/>
                          </a:lnTo>
                          <a:lnTo>
                            <a:pt x="958665" y="278475"/>
                          </a:lnTo>
                          <a:lnTo>
                            <a:pt x="958812" y="278414"/>
                          </a:lnTo>
                          <a:lnTo>
                            <a:pt x="959470" y="278224"/>
                          </a:lnTo>
                          <a:lnTo>
                            <a:pt x="960119" y="278031"/>
                          </a:lnTo>
                          <a:lnTo>
                            <a:pt x="960321" y="278028"/>
                          </a:lnTo>
                          <a:lnTo>
                            <a:pt x="960878" y="277800"/>
                          </a:lnTo>
                          <a:lnTo>
                            <a:pt x="961528" y="277590"/>
                          </a:lnTo>
                          <a:lnTo>
                            <a:pt x="962185" y="277366"/>
                          </a:lnTo>
                          <a:lnTo>
                            <a:pt x="962835" y="277158"/>
                          </a:lnTo>
                          <a:lnTo>
                            <a:pt x="962990" y="277115"/>
                          </a:lnTo>
                          <a:lnTo>
                            <a:pt x="963640" y="276909"/>
                          </a:lnTo>
                          <a:lnTo>
                            <a:pt x="964298" y="276725"/>
                          </a:lnTo>
                          <a:lnTo>
                            <a:pt x="964947" y="276533"/>
                          </a:lnTo>
                          <a:lnTo>
                            <a:pt x="965149" y="276530"/>
                          </a:lnTo>
                          <a:lnTo>
                            <a:pt x="965706" y="276293"/>
                          </a:lnTo>
                          <a:lnTo>
                            <a:pt x="966356" y="276083"/>
                          </a:lnTo>
                          <a:lnTo>
                            <a:pt x="967013" y="275860"/>
                          </a:lnTo>
                          <a:lnTo>
                            <a:pt x="967160" y="275833"/>
                          </a:lnTo>
                          <a:lnTo>
                            <a:pt x="967818" y="275611"/>
                          </a:lnTo>
                          <a:lnTo>
                            <a:pt x="968468" y="275414"/>
                          </a:lnTo>
                          <a:lnTo>
                            <a:pt x="969126" y="275232"/>
                          </a:lnTo>
                          <a:lnTo>
                            <a:pt x="969327" y="275230"/>
                          </a:lnTo>
                          <a:lnTo>
                            <a:pt x="969876" y="275013"/>
                          </a:lnTo>
                          <a:lnTo>
                            <a:pt x="970534" y="274791"/>
                          </a:lnTo>
                          <a:lnTo>
                            <a:pt x="971183" y="274582"/>
                          </a:lnTo>
                          <a:lnTo>
                            <a:pt x="971338" y="274541"/>
                          </a:lnTo>
                          <a:lnTo>
                            <a:pt x="971841" y="274364"/>
                          </a:lnTo>
                          <a:lnTo>
                            <a:pt x="971988" y="274333"/>
                          </a:lnTo>
                          <a:lnTo>
                            <a:pt x="972646" y="274116"/>
                          </a:lnTo>
                          <a:lnTo>
                            <a:pt x="973296" y="273925"/>
                          </a:lnTo>
                          <a:lnTo>
                            <a:pt x="974054" y="273724"/>
                          </a:lnTo>
                          <a:lnTo>
                            <a:pt x="974758" y="273496"/>
                          </a:lnTo>
                          <a:lnTo>
                            <a:pt x="975362" y="273294"/>
                          </a:lnTo>
                          <a:lnTo>
                            <a:pt x="976011" y="273086"/>
                          </a:lnTo>
                          <a:lnTo>
                            <a:pt x="976166" y="273045"/>
                          </a:lnTo>
                          <a:lnTo>
                            <a:pt x="976816" y="272837"/>
                          </a:lnTo>
                          <a:lnTo>
                            <a:pt x="977474" y="272631"/>
                          </a:lnTo>
                          <a:lnTo>
                            <a:pt x="978123" y="272441"/>
                          </a:lnTo>
                          <a:lnTo>
                            <a:pt x="978279" y="272384"/>
                          </a:lnTo>
                          <a:lnTo>
                            <a:pt x="978928" y="272194"/>
                          </a:lnTo>
                          <a:lnTo>
                            <a:pt x="979586" y="272013"/>
                          </a:lnTo>
                          <a:lnTo>
                            <a:pt x="980190" y="271802"/>
                          </a:lnTo>
                          <a:lnTo>
                            <a:pt x="980336" y="271775"/>
                          </a:lnTo>
                          <a:lnTo>
                            <a:pt x="980994" y="271555"/>
                          </a:lnTo>
                          <a:lnTo>
                            <a:pt x="981644" y="271347"/>
                          </a:lnTo>
                          <a:lnTo>
                            <a:pt x="982302" y="271152"/>
                          </a:lnTo>
                          <a:lnTo>
                            <a:pt x="982952" y="270962"/>
                          </a:lnTo>
                          <a:lnTo>
                            <a:pt x="983107" y="270905"/>
                          </a:lnTo>
                          <a:lnTo>
                            <a:pt x="983756" y="270716"/>
                          </a:lnTo>
                          <a:lnTo>
                            <a:pt x="984414" y="270536"/>
                          </a:lnTo>
                          <a:lnTo>
                            <a:pt x="984615" y="270534"/>
                          </a:lnTo>
                          <a:lnTo>
                            <a:pt x="985164" y="270288"/>
                          </a:lnTo>
                          <a:lnTo>
                            <a:pt x="985822" y="270069"/>
                          </a:lnTo>
                          <a:lnTo>
                            <a:pt x="986472" y="269862"/>
                          </a:lnTo>
                          <a:lnTo>
                            <a:pt x="987130" y="269677"/>
                          </a:lnTo>
                          <a:lnTo>
                            <a:pt x="987277" y="269614"/>
                          </a:lnTo>
                          <a:lnTo>
                            <a:pt x="987935" y="269431"/>
                          </a:lnTo>
                          <a:lnTo>
                            <a:pt x="988584" y="269243"/>
                          </a:lnTo>
                          <a:lnTo>
                            <a:pt x="988785" y="269241"/>
                          </a:lnTo>
                          <a:lnTo>
                            <a:pt x="989343" y="269014"/>
                          </a:lnTo>
                          <a:lnTo>
                            <a:pt x="989993" y="268807"/>
                          </a:lnTo>
                          <a:lnTo>
                            <a:pt x="990650" y="268588"/>
                          </a:lnTo>
                          <a:lnTo>
                            <a:pt x="991300" y="268386"/>
                          </a:lnTo>
                          <a:lnTo>
                            <a:pt x="991455" y="268341"/>
                          </a:lnTo>
                          <a:lnTo>
                            <a:pt x="992105" y="268141"/>
                          </a:lnTo>
                          <a:lnTo>
                            <a:pt x="992763" y="267963"/>
                          </a:lnTo>
                          <a:lnTo>
                            <a:pt x="992964" y="267962"/>
                          </a:lnTo>
                          <a:lnTo>
                            <a:pt x="993413" y="267775"/>
                          </a:lnTo>
                          <a:lnTo>
                            <a:pt x="993614" y="267774"/>
                          </a:lnTo>
                          <a:lnTo>
                            <a:pt x="994171" y="267536"/>
                          </a:lnTo>
                          <a:lnTo>
                            <a:pt x="994821" y="267330"/>
                          </a:lnTo>
                          <a:lnTo>
                            <a:pt x="995478" y="267112"/>
                          </a:lnTo>
                          <a:lnTo>
                            <a:pt x="995625" y="267085"/>
                          </a:lnTo>
                          <a:lnTo>
                            <a:pt x="996283" y="266866"/>
                          </a:lnTo>
                          <a:lnTo>
                            <a:pt x="996933" y="266677"/>
                          </a:lnTo>
                          <a:lnTo>
                            <a:pt x="997591" y="266499"/>
                          </a:lnTo>
                          <a:lnTo>
                            <a:pt x="997792" y="266499"/>
                          </a:lnTo>
                          <a:lnTo>
                            <a:pt x="998341" y="266282"/>
                          </a:lnTo>
                          <a:lnTo>
                            <a:pt x="998999" y="266064"/>
                          </a:lnTo>
                          <a:lnTo>
                            <a:pt x="999649" y="265859"/>
                          </a:lnTo>
                          <a:lnTo>
                            <a:pt x="999804" y="265819"/>
                          </a:lnTo>
                          <a:lnTo>
                            <a:pt x="1000307" y="265648"/>
                          </a:lnTo>
                          <a:lnTo>
                            <a:pt x="1000453" y="265615"/>
                          </a:lnTo>
                          <a:lnTo>
                            <a:pt x="1001111" y="265405"/>
                          </a:lnTo>
                          <a:lnTo>
                            <a:pt x="1001761" y="265217"/>
                          </a:lnTo>
                          <a:lnTo>
                            <a:pt x="1002520" y="265019"/>
                          </a:lnTo>
                          <a:lnTo>
                            <a:pt x="1003224" y="264798"/>
                          </a:lnTo>
                          <a:lnTo>
                            <a:pt x="1003827" y="264597"/>
                          </a:lnTo>
                          <a:lnTo>
                            <a:pt x="1004477" y="264392"/>
                          </a:lnTo>
                          <a:lnTo>
                            <a:pt x="1004632" y="264353"/>
                          </a:lnTo>
                          <a:lnTo>
                            <a:pt x="1005282" y="264148"/>
                          </a:lnTo>
                          <a:lnTo>
                            <a:pt x="1005940" y="263949"/>
                          </a:lnTo>
                          <a:lnTo>
                            <a:pt x="1006589" y="263763"/>
                          </a:lnTo>
                          <a:lnTo>
                            <a:pt x="1006744" y="263707"/>
                          </a:lnTo>
                          <a:lnTo>
                            <a:pt x="1007394" y="263521"/>
                          </a:lnTo>
                          <a:lnTo>
                            <a:pt x="1008052" y="263345"/>
                          </a:lnTo>
                          <a:lnTo>
                            <a:pt x="1008656" y="263135"/>
                          </a:lnTo>
                          <a:lnTo>
                            <a:pt x="1008802" y="263109"/>
                          </a:lnTo>
                          <a:lnTo>
                            <a:pt x="1009460" y="262892"/>
                          </a:lnTo>
                          <a:lnTo>
                            <a:pt x="1010110" y="262688"/>
                          </a:lnTo>
                          <a:lnTo>
                            <a:pt x="1010768" y="262499"/>
                          </a:lnTo>
                          <a:lnTo>
                            <a:pt x="1011418" y="262313"/>
                          </a:lnTo>
                          <a:lnTo>
                            <a:pt x="1011573" y="262258"/>
                          </a:lnTo>
                          <a:lnTo>
                            <a:pt x="1012222" y="262072"/>
                          </a:lnTo>
                          <a:lnTo>
                            <a:pt x="1012826" y="261894"/>
                          </a:lnTo>
                          <a:lnTo>
                            <a:pt x="1012981" y="261855"/>
                          </a:lnTo>
                          <a:lnTo>
                            <a:pt x="1013630" y="261651"/>
                          </a:lnTo>
                          <a:lnTo>
                            <a:pt x="1014288" y="261436"/>
                          </a:lnTo>
                          <a:lnTo>
                            <a:pt x="1014938" y="261232"/>
                          </a:lnTo>
                          <a:lnTo>
                            <a:pt x="1015596" y="261054"/>
                          </a:lnTo>
                          <a:lnTo>
                            <a:pt x="1015743" y="260990"/>
                          </a:lnTo>
                          <a:lnTo>
                            <a:pt x="1016401" y="260813"/>
                          </a:lnTo>
                          <a:lnTo>
                            <a:pt x="1017051" y="260629"/>
                          </a:lnTo>
                          <a:lnTo>
                            <a:pt x="1017252" y="260630"/>
                          </a:lnTo>
                          <a:lnTo>
                            <a:pt x="1017809" y="260402"/>
                          </a:lnTo>
                          <a:lnTo>
                            <a:pt x="1018459" y="260200"/>
                          </a:lnTo>
                          <a:lnTo>
                            <a:pt x="1019117" y="259984"/>
                          </a:lnTo>
                          <a:lnTo>
                            <a:pt x="1019766" y="259788"/>
                          </a:lnTo>
                          <a:lnTo>
                            <a:pt x="1019921" y="259742"/>
                          </a:lnTo>
                          <a:lnTo>
                            <a:pt x="1020571" y="259549"/>
                          </a:lnTo>
                          <a:lnTo>
                            <a:pt x="1021229" y="259374"/>
                          </a:lnTo>
                          <a:lnTo>
                            <a:pt x="1021430" y="259375"/>
                          </a:lnTo>
                          <a:lnTo>
                            <a:pt x="1021879" y="259190"/>
                          </a:lnTo>
                          <a:lnTo>
                            <a:pt x="1022080" y="259191"/>
                          </a:lnTo>
                          <a:lnTo>
                            <a:pt x="1022637" y="258954"/>
                          </a:lnTo>
                          <a:lnTo>
                            <a:pt x="1023287" y="258752"/>
                          </a:lnTo>
                          <a:lnTo>
                            <a:pt x="1023945" y="258537"/>
                          </a:lnTo>
                          <a:lnTo>
                            <a:pt x="1024092" y="258511"/>
                          </a:lnTo>
                          <a:lnTo>
                            <a:pt x="1024750" y="258297"/>
                          </a:lnTo>
                          <a:lnTo>
                            <a:pt x="1025400" y="258113"/>
                          </a:lnTo>
                          <a:lnTo>
                            <a:pt x="1026057" y="257939"/>
                          </a:lnTo>
                          <a:lnTo>
                            <a:pt x="1026259" y="257941"/>
                          </a:lnTo>
                          <a:lnTo>
                            <a:pt x="1026808" y="257726"/>
                          </a:lnTo>
                          <a:lnTo>
                            <a:pt x="1027466" y="257511"/>
                          </a:lnTo>
                          <a:lnTo>
                            <a:pt x="1028115" y="257310"/>
                          </a:lnTo>
                          <a:lnTo>
                            <a:pt x="1028270" y="257271"/>
                          </a:lnTo>
                          <a:lnTo>
                            <a:pt x="1028773" y="257104"/>
                          </a:lnTo>
                          <a:lnTo>
                            <a:pt x="1028920" y="257070"/>
                          </a:lnTo>
                          <a:lnTo>
                            <a:pt x="1029578" y="256866"/>
                          </a:lnTo>
                          <a:lnTo>
                            <a:pt x="1030228" y="256683"/>
                          </a:lnTo>
                          <a:lnTo>
                            <a:pt x="1030986" y="256488"/>
                          </a:lnTo>
                          <a:lnTo>
                            <a:pt x="1031690" y="256272"/>
                          </a:lnTo>
                          <a:lnTo>
                            <a:pt x="1032294" y="256073"/>
                          </a:lnTo>
                          <a:lnTo>
                            <a:pt x="1032944" y="255872"/>
                          </a:lnTo>
                          <a:lnTo>
                            <a:pt x="1033099" y="255834"/>
                          </a:lnTo>
                          <a:lnTo>
                            <a:pt x="1033749" y="255633"/>
                          </a:lnTo>
                          <a:lnTo>
                            <a:pt x="1034406" y="255440"/>
                          </a:lnTo>
                          <a:lnTo>
                            <a:pt x="1035056" y="255257"/>
                          </a:lnTo>
                          <a:lnTo>
                            <a:pt x="1035211" y="255202"/>
                          </a:lnTo>
                          <a:lnTo>
                            <a:pt x="1035861" y="255020"/>
                          </a:lnTo>
                          <a:lnTo>
                            <a:pt x="1036519" y="254848"/>
                          </a:lnTo>
                          <a:lnTo>
                            <a:pt x="1037122" y="254640"/>
                          </a:lnTo>
                          <a:lnTo>
                            <a:pt x="1037269" y="254614"/>
                          </a:lnTo>
                          <a:lnTo>
                            <a:pt x="1037927" y="254401"/>
                          </a:lnTo>
                          <a:lnTo>
                            <a:pt x="1038577" y="254202"/>
                          </a:lnTo>
                          <a:lnTo>
                            <a:pt x="1039235" y="254018"/>
                          </a:lnTo>
                          <a:lnTo>
                            <a:pt x="1039985" y="253836"/>
                          </a:lnTo>
                          <a:lnTo>
                            <a:pt x="1040689" y="253600"/>
                          </a:lnTo>
                          <a:lnTo>
                            <a:pt x="1041293" y="253424"/>
                          </a:lnTo>
                          <a:lnTo>
                            <a:pt x="1041448" y="253386"/>
                          </a:lnTo>
                          <a:lnTo>
                            <a:pt x="1042098" y="253186"/>
                          </a:lnTo>
                          <a:lnTo>
                            <a:pt x="1042756" y="252973"/>
                          </a:lnTo>
                          <a:lnTo>
                            <a:pt x="1043405" y="252775"/>
                          </a:lnTo>
                          <a:lnTo>
                            <a:pt x="1044063" y="252602"/>
                          </a:lnTo>
                          <a:lnTo>
                            <a:pt x="1044210" y="252537"/>
                          </a:lnTo>
                          <a:lnTo>
                            <a:pt x="1044868" y="252366"/>
                          </a:lnTo>
                          <a:lnTo>
                            <a:pt x="1045518" y="252186"/>
                          </a:lnTo>
                          <a:lnTo>
                            <a:pt x="1045719" y="252189"/>
                          </a:lnTo>
                          <a:lnTo>
                            <a:pt x="1046122" y="252000"/>
                          </a:lnTo>
                          <a:lnTo>
                            <a:pt x="1046276" y="251962"/>
                          </a:lnTo>
                          <a:lnTo>
                            <a:pt x="1046926" y="251763"/>
                          </a:lnTo>
                          <a:lnTo>
                            <a:pt x="1047584" y="251551"/>
                          </a:lnTo>
                          <a:lnTo>
                            <a:pt x="1048234" y="251361"/>
                          </a:lnTo>
                          <a:lnTo>
                            <a:pt x="1048389" y="251314"/>
                          </a:lnTo>
                          <a:lnTo>
                            <a:pt x="1049039" y="251126"/>
                          </a:lnTo>
                          <a:lnTo>
                            <a:pt x="1049697" y="250956"/>
                          </a:lnTo>
                          <a:lnTo>
                            <a:pt x="1049898" y="250959"/>
                          </a:lnTo>
                          <a:lnTo>
                            <a:pt x="1050346" y="250775"/>
                          </a:lnTo>
                          <a:lnTo>
                            <a:pt x="1050548" y="250779"/>
                          </a:lnTo>
                          <a:lnTo>
                            <a:pt x="1051105" y="250542"/>
                          </a:lnTo>
                          <a:lnTo>
                            <a:pt x="1051755" y="250345"/>
                          </a:lnTo>
                          <a:lnTo>
                            <a:pt x="1052413" y="250133"/>
                          </a:lnTo>
                          <a:lnTo>
                            <a:pt x="1052560" y="250109"/>
                          </a:lnTo>
                          <a:lnTo>
                            <a:pt x="1053217" y="249899"/>
                          </a:lnTo>
                          <a:lnTo>
                            <a:pt x="1053867" y="249719"/>
                          </a:lnTo>
                          <a:lnTo>
                            <a:pt x="1054525" y="249550"/>
                          </a:lnTo>
                          <a:lnTo>
                            <a:pt x="1054726" y="249554"/>
                          </a:lnTo>
                          <a:lnTo>
                            <a:pt x="1055276" y="249339"/>
                          </a:lnTo>
                          <a:lnTo>
                            <a:pt x="1055934" y="249128"/>
                          </a:lnTo>
                          <a:lnTo>
                            <a:pt x="1056583" y="248931"/>
                          </a:lnTo>
                          <a:lnTo>
                            <a:pt x="1056738" y="248893"/>
                          </a:lnTo>
                          <a:lnTo>
                            <a:pt x="1057241" y="248730"/>
                          </a:lnTo>
                          <a:lnTo>
                            <a:pt x="1057388" y="248695"/>
                          </a:lnTo>
                          <a:lnTo>
                            <a:pt x="1058046" y="248497"/>
                          </a:lnTo>
                          <a:lnTo>
                            <a:pt x="1058696" y="248317"/>
                          </a:lnTo>
                          <a:lnTo>
                            <a:pt x="1059454" y="248126"/>
                          </a:lnTo>
                          <a:lnTo>
                            <a:pt x="1060159" y="247916"/>
                          </a:lnTo>
                          <a:lnTo>
                            <a:pt x="1060762" y="247718"/>
                          </a:lnTo>
                          <a:lnTo>
                            <a:pt x="1061412" y="247521"/>
                          </a:lnTo>
                          <a:lnTo>
                            <a:pt x="1061567" y="247484"/>
                          </a:lnTo>
                          <a:lnTo>
                            <a:pt x="1062217" y="247287"/>
                          </a:lnTo>
                          <a:lnTo>
                            <a:pt x="1062875" y="247099"/>
                          </a:lnTo>
                          <a:lnTo>
                            <a:pt x="1063524" y="246920"/>
                          </a:lnTo>
                          <a:lnTo>
                            <a:pt x="1063680" y="246866"/>
                          </a:lnTo>
                          <a:lnTo>
                            <a:pt x="1064283" y="246720"/>
                          </a:lnTo>
                          <a:lnTo>
                            <a:pt x="1064987" y="246520"/>
                          </a:lnTo>
                          <a:lnTo>
                            <a:pt x="1065591" y="246314"/>
                          </a:lnTo>
                          <a:lnTo>
                            <a:pt x="1065738" y="246290"/>
                          </a:lnTo>
                          <a:lnTo>
                            <a:pt x="1066396" y="246080"/>
                          </a:lnTo>
                          <a:lnTo>
                            <a:pt x="1067045" y="245884"/>
                          </a:lnTo>
                          <a:lnTo>
                            <a:pt x="1067703" y="245706"/>
                          </a:lnTo>
                          <a:lnTo>
                            <a:pt x="1068353" y="245528"/>
                          </a:lnTo>
                          <a:lnTo>
                            <a:pt x="1068508" y="245474"/>
                          </a:lnTo>
                          <a:lnTo>
                            <a:pt x="1069158" y="245297"/>
                          </a:lnTo>
                          <a:lnTo>
                            <a:pt x="1069762" y="245122"/>
                          </a:lnTo>
                          <a:lnTo>
                            <a:pt x="1069916" y="245086"/>
                          </a:lnTo>
                          <a:lnTo>
                            <a:pt x="1070566" y="244889"/>
                          </a:lnTo>
                          <a:lnTo>
                            <a:pt x="1071224" y="244680"/>
                          </a:lnTo>
                          <a:lnTo>
                            <a:pt x="1071874" y="244485"/>
                          </a:lnTo>
                          <a:lnTo>
                            <a:pt x="1072532" y="244317"/>
                          </a:lnTo>
                          <a:lnTo>
                            <a:pt x="1072679" y="244253"/>
                          </a:lnTo>
                          <a:lnTo>
                            <a:pt x="1073337" y="244086"/>
                          </a:lnTo>
                          <a:lnTo>
                            <a:pt x="1073986" y="243910"/>
                          </a:lnTo>
                          <a:lnTo>
                            <a:pt x="1074188" y="243915"/>
                          </a:lnTo>
                          <a:lnTo>
                            <a:pt x="1074590" y="243726"/>
                          </a:lnTo>
                          <a:lnTo>
                            <a:pt x="1074745" y="243690"/>
                          </a:lnTo>
                          <a:lnTo>
                            <a:pt x="1075395" y="243494"/>
                          </a:lnTo>
                          <a:lnTo>
                            <a:pt x="1076053" y="243286"/>
                          </a:lnTo>
                          <a:lnTo>
                            <a:pt x="1076703" y="243100"/>
                          </a:lnTo>
                          <a:lnTo>
                            <a:pt x="1076858" y="243054"/>
                          </a:lnTo>
                          <a:lnTo>
                            <a:pt x="1077508" y="242870"/>
                          </a:lnTo>
                          <a:lnTo>
                            <a:pt x="1078165" y="242704"/>
                          </a:lnTo>
                          <a:lnTo>
                            <a:pt x="1078367" y="242709"/>
                          </a:lnTo>
                          <a:lnTo>
                            <a:pt x="1078815" y="242528"/>
                          </a:lnTo>
                          <a:lnTo>
                            <a:pt x="1079017" y="242533"/>
                          </a:lnTo>
                          <a:lnTo>
                            <a:pt x="1079574" y="242298"/>
                          </a:lnTo>
                          <a:lnTo>
                            <a:pt x="1080224" y="242103"/>
                          </a:lnTo>
                          <a:lnTo>
                            <a:pt x="1080882" y="241896"/>
                          </a:lnTo>
                          <a:lnTo>
                            <a:pt x="1081028" y="241872"/>
                          </a:lnTo>
                          <a:lnTo>
                            <a:pt x="1081531" y="241720"/>
                          </a:lnTo>
                          <a:lnTo>
                            <a:pt x="1081686" y="241667"/>
                          </a:lnTo>
                          <a:lnTo>
                            <a:pt x="1082336" y="241491"/>
                          </a:lnTo>
                          <a:lnTo>
                            <a:pt x="1082994" y="241326"/>
                          </a:lnTo>
                          <a:lnTo>
                            <a:pt x="1083195" y="241331"/>
                          </a:lnTo>
                          <a:lnTo>
                            <a:pt x="1083745" y="241119"/>
                          </a:lnTo>
                          <a:lnTo>
                            <a:pt x="1084403" y="240912"/>
                          </a:lnTo>
                          <a:lnTo>
                            <a:pt x="1085052" y="240718"/>
                          </a:lnTo>
                          <a:lnTo>
                            <a:pt x="1085207" y="240681"/>
                          </a:lnTo>
                          <a:lnTo>
                            <a:pt x="1085710" y="240521"/>
                          </a:lnTo>
                          <a:lnTo>
                            <a:pt x="1085857" y="240487"/>
                          </a:lnTo>
                          <a:lnTo>
                            <a:pt x="1086515" y="240292"/>
                          </a:lnTo>
                          <a:lnTo>
                            <a:pt x="1087165" y="240117"/>
                          </a:lnTo>
                          <a:lnTo>
                            <a:pt x="1087924" y="239930"/>
                          </a:lnTo>
                          <a:lnTo>
                            <a:pt x="1088573" y="239736"/>
                          </a:lnTo>
                          <a:lnTo>
                            <a:pt x="1089231" y="239530"/>
                          </a:lnTo>
                          <a:lnTo>
                            <a:pt x="1089881" y="239336"/>
                          </a:lnTo>
                          <a:lnTo>
                            <a:pt x="1090036" y="239300"/>
                          </a:lnTo>
                          <a:lnTo>
                            <a:pt x="1090686" y="239107"/>
                          </a:lnTo>
                          <a:lnTo>
                            <a:pt x="1091344" y="238922"/>
                          </a:lnTo>
                          <a:lnTo>
                            <a:pt x="1091994" y="238748"/>
                          </a:lnTo>
                          <a:lnTo>
                            <a:pt x="1092149" y="238695"/>
                          </a:lnTo>
                          <a:lnTo>
                            <a:pt x="1092752" y="238552"/>
                          </a:lnTo>
                          <a:lnTo>
                            <a:pt x="1093457" y="238356"/>
                          </a:lnTo>
                          <a:lnTo>
                            <a:pt x="1094060" y="238152"/>
                          </a:lnTo>
                          <a:lnTo>
                            <a:pt x="1094207" y="238129"/>
                          </a:lnTo>
                          <a:lnTo>
                            <a:pt x="1094865" y="237923"/>
                          </a:lnTo>
                          <a:lnTo>
                            <a:pt x="1095515" y="237731"/>
                          </a:lnTo>
                          <a:lnTo>
                            <a:pt x="1096173" y="237557"/>
                          </a:lnTo>
                          <a:lnTo>
                            <a:pt x="1096823" y="237383"/>
                          </a:lnTo>
                          <a:lnTo>
                            <a:pt x="1096978" y="237330"/>
                          </a:lnTo>
                          <a:lnTo>
                            <a:pt x="1097627" y="237156"/>
                          </a:lnTo>
                          <a:lnTo>
                            <a:pt x="1098231" y="236986"/>
                          </a:lnTo>
                          <a:lnTo>
                            <a:pt x="1098386" y="236950"/>
                          </a:lnTo>
                          <a:lnTo>
                            <a:pt x="1099036" y="236757"/>
                          </a:lnTo>
                          <a:lnTo>
                            <a:pt x="1099694" y="236552"/>
                          </a:lnTo>
                          <a:lnTo>
                            <a:pt x="1100344" y="236360"/>
                          </a:lnTo>
                          <a:lnTo>
                            <a:pt x="1101002" y="236196"/>
                          </a:lnTo>
                          <a:lnTo>
                            <a:pt x="1101149" y="236133"/>
                          </a:lnTo>
                          <a:lnTo>
                            <a:pt x="1101807" y="235970"/>
                          </a:lnTo>
                          <a:lnTo>
                            <a:pt x="1102456" y="235797"/>
                          </a:lnTo>
                          <a:lnTo>
                            <a:pt x="1102658" y="235804"/>
                          </a:lnTo>
                          <a:lnTo>
                            <a:pt x="1103060" y="235617"/>
                          </a:lnTo>
                          <a:lnTo>
                            <a:pt x="1103215" y="235581"/>
                          </a:lnTo>
                          <a:lnTo>
                            <a:pt x="1103865" y="235389"/>
                          </a:lnTo>
                          <a:lnTo>
                            <a:pt x="1104523" y="235184"/>
                          </a:lnTo>
                          <a:lnTo>
                            <a:pt x="1105173" y="235003"/>
                          </a:lnTo>
                          <a:lnTo>
                            <a:pt x="1105328" y="234957"/>
                          </a:lnTo>
                          <a:lnTo>
                            <a:pt x="1105977" y="234777"/>
                          </a:lnTo>
                          <a:lnTo>
                            <a:pt x="1106635" y="234615"/>
                          </a:lnTo>
                          <a:lnTo>
                            <a:pt x="1107285" y="234443"/>
                          </a:lnTo>
                          <a:lnTo>
                            <a:pt x="1107487" y="234450"/>
                          </a:lnTo>
                          <a:lnTo>
                            <a:pt x="1108044" y="234217"/>
                          </a:lnTo>
                          <a:lnTo>
                            <a:pt x="1108694" y="234027"/>
                          </a:lnTo>
                          <a:lnTo>
                            <a:pt x="1109352" y="233823"/>
                          </a:lnTo>
                          <a:lnTo>
                            <a:pt x="1109499" y="233800"/>
                          </a:lnTo>
                          <a:lnTo>
                            <a:pt x="1110002" y="233651"/>
                          </a:lnTo>
                          <a:lnTo>
                            <a:pt x="1110157" y="233598"/>
                          </a:lnTo>
                          <a:lnTo>
                            <a:pt x="1110806" y="233426"/>
                          </a:lnTo>
                          <a:lnTo>
                            <a:pt x="1111464" y="233264"/>
                          </a:lnTo>
                          <a:lnTo>
                            <a:pt x="1111666" y="233272"/>
                          </a:lnTo>
                          <a:lnTo>
                            <a:pt x="1112215" y="233062"/>
                          </a:lnTo>
                          <a:lnTo>
                            <a:pt x="1112873" y="232858"/>
                          </a:lnTo>
                          <a:lnTo>
                            <a:pt x="1113523" y="232668"/>
                          </a:lnTo>
                          <a:lnTo>
                            <a:pt x="1114181" y="232475"/>
                          </a:lnTo>
                          <a:lnTo>
                            <a:pt x="1114327" y="232442"/>
                          </a:lnTo>
                          <a:lnTo>
                            <a:pt x="1114986" y="232251"/>
                          </a:lnTo>
                          <a:lnTo>
                            <a:pt x="1115635" y="232079"/>
                          </a:lnTo>
                          <a:lnTo>
                            <a:pt x="1116394" y="231897"/>
                          </a:lnTo>
                          <a:lnTo>
                            <a:pt x="1117044" y="231707"/>
                          </a:lnTo>
                          <a:lnTo>
                            <a:pt x="1117702" y="231504"/>
                          </a:lnTo>
                          <a:lnTo>
                            <a:pt x="1118352" y="231314"/>
                          </a:lnTo>
                          <a:lnTo>
                            <a:pt x="1118507" y="231278"/>
                          </a:lnTo>
                          <a:lnTo>
                            <a:pt x="1119157" y="231089"/>
                          </a:lnTo>
                          <a:lnTo>
                            <a:pt x="1119814" y="230908"/>
                          </a:lnTo>
                          <a:lnTo>
                            <a:pt x="1120464" y="230738"/>
                          </a:lnTo>
                          <a:lnTo>
                            <a:pt x="1121223" y="230546"/>
                          </a:lnTo>
                          <a:lnTo>
                            <a:pt x="1121927" y="230355"/>
                          </a:lnTo>
                          <a:lnTo>
                            <a:pt x="1122531" y="230154"/>
                          </a:lnTo>
                          <a:lnTo>
                            <a:pt x="1122678" y="230132"/>
                          </a:lnTo>
                          <a:lnTo>
                            <a:pt x="1123336" y="229929"/>
                          </a:lnTo>
                          <a:lnTo>
                            <a:pt x="1123986" y="229740"/>
                          </a:lnTo>
                          <a:lnTo>
                            <a:pt x="1124644" y="229571"/>
                          </a:lnTo>
                          <a:lnTo>
                            <a:pt x="1125293" y="229400"/>
                          </a:lnTo>
                          <a:lnTo>
                            <a:pt x="1125448" y="229348"/>
                          </a:lnTo>
                          <a:lnTo>
                            <a:pt x="1126098" y="229177"/>
                          </a:lnTo>
                          <a:lnTo>
                            <a:pt x="1126702" y="229011"/>
                          </a:lnTo>
                          <a:lnTo>
                            <a:pt x="1126857" y="228976"/>
                          </a:lnTo>
                          <a:lnTo>
                            <a:pt x="1127360" y="228808"/>
                          </a:lnTo>
                          <a:lnTo>
                            <a:pt x="1127507" y="228787"/>
                          </a:lnTo>
                          <a:lnTo>
                            <a:pt x="1128165" y="228585"/>
                          </a:lnTo>
                          <a:lnTo>
                            <a:pt x="1128815" y="228396"/>
                          </a:lnTo>
                          <a:lnTo>
                            <a:pt x="1129473" y="228237"/>
                          </a:lnTo>
                          <a:lnTo>
                            <a:pt x="1129619" y="228174"/>
                          </a:lnTo>
                          <a:lnTo>
                            <a:pt x="1130278" y="228015"/>
                          </a:lnTo>
                          <a:lnTo>
                            <a:pt x="1130927" y="227846"/>
                          </a:lnTo>
                          <a:lnTo>
                            <a:pt x="1131531" y="227669"/>
                          </a:lnTo>
                          <a:lnTo>
                            <a:pt x="1131686" y="227635"/>
                          </a:lnTo>
                          <a:lnTo>
                            <a:pt x="1132336" y="227446"/>
                          </a:lnTo>
                          <a:lnTo>
                            <a:pt x="1132994" y="227245"/>
                          </a:lnTo>
                          <a:lnTo>
                            <a:pt x="1133644" y="227066"/>
                          </a:lnTo>
                          <a:lnTo>
                            <a:pt x="1133799" y="227022"/>
                          </a:lnTo>
                          <a:lnTo>
                            <a:pt x="1134302" y="226908"/>
                          </a:lnTo>
                          <a:lnTo>
                            <a:pt x="1134449" y="226845"/>
                          </a:lnTo>
                          <a:lnTo>
                            <a:pt x="1135107" y="226688"/>
                          </a:lnTo>
                          <a:lnTo>
                            <a:pt x="1135756" y="226519"/>
                          </a:lnTo>
                          <a:lnTo>
                            <a:pt x="1135958" y="226528"/>
                          </a:lnTo>
                          <a:lnTo>
                            <a:pt x="1136515" y="226298"/>
                          </a:lnTo>
                          <a:lnTo>
                            <a:pt x="1137165" y="226110"/>
                          </a:lnTo>
                          <a:lnTo>
                            <a:pt x="1137823" y="225910"/>
                          </a:lnTo>
                          <a:lnTo>
                            <a:pt x="1138473" y="225742"/>
                          </a:lnTo>
                          <a:lnTo>
                            <a:pt x="1138628" y="225689"/>
                          </a:lnTo>
                          <a:lnTo>
                            <a:pt x="1139278" y="225521"/>
                          </a:lnTo>
                          <a:lnTo>
                            <a:pt x="1139936" y="225364"/>
                          </a:lnTo>
                          <a:lnTo>
                            <a:pt x="1140137" y="225373"/>
                          </a:lnTo>
                          <a:lnTo>
                            <a:pt x="1140686" y="225166"/>
                          </a:lnTo>
                          <a:lnTo>
                            <a:pt x="1141344" y="224966"/>
                          </a:lnTo>
                          <a:lnTo>
                            <a:pt x="1141994" y="224779"/>
                          </a:lnTo>
                          <a:lnTo>
                            <a:pt x="1142652" y="224589"/>
                          </a:lnTo>
                          <a:lnTo>
                            <a:pt x="1142799" y="224557"/>
                          </a:lnTo>
                          <a:lnTo>
                            <a:pt x="1143457" y="224369"/>
                          </a:lnTo>
                          <a:lnTo>
                            <a:pt x="1144107" y="224202"/>
                          </a:lnTo>
                          <a:lnTo>
                            <a:pt x="1144765" y="224045"/>
                          </a:lnTo>
                          <a:lnTo>
                            <a:pt x="1144966" y="224055"/>
                          </a:lnTo>
                          <a:lnTo>
                            <a:pt x="1145515" y="223838"/>
                          </a:lnTo>
                          <a:lnTo>
                            <a:pt x="1146174" y="223638"/>
                          </a:lnTo>
                          <a:lnTo>
                            <a:pt x="1146823" y="223452"/>
                          </a:lnTo>
                          <a:lnTo>
                            <a:pt x="1146978" y="223418"/>
                          </a:lnTo>
                          <a:lnTo>
                            <a:pt x="1147628" y="223231"/>
                          </a:lnTo>
                          <a:lnTo>
                            <a:pt x="1148286" y="223054"/>
                          </a:lnTo>
                          <a:lnTo>
                            <a:pt x="1148936" y="222887"/>
                          </a:lnTo>
                          <a:lnTo>
                            <a:pt x="1149695" y="222701"/>
                          </a:lnTo>
                          <a:lnTo>
                            <a:pt x="1150399" y="222512"/>
                          </a:lnTo>
                          <a:lnTo>
                            <a:pt x="1151003" y="222315"/>
                          </a:lnTo>
                          <a:lnTo>
                            <a:pt x="1151149" y="222294"/>
                          </a:lnTo>
                          <a:lnTo>
                            <a:pt x="1151653" y="222130"/>
                          </a:lnTo>
                          <a:lnTo>
                            <a:pt x="1151808" y="222095"/>
                          </a:lnTo>
                          <a:lnTo>
                            <a:pt x="1152458" y="221909"/>
                          </a:lnTo>
                          <a:lnTo>
                            <a:pt x="1153115" y="221743"/>
                          </a:lnTo>
                          <a:lnTo>
                            <a:pt x="1153765" y="221576"/>
                          </a:lnTo>
                          <a:lnTo>
                            <a:pt x="1153920" y="221525"/>
                          </a:lnTo>
                          <a:lnTo>
                            <a:pt x="1154570" y="221358"/>
                          </a:lnTo>
                          <a:lnTo>
                            <a:pt x="1155174" y="221195"/>
                          </a:lnTo>
                          <a:lnTo>
                            <a:pt x="1155329" y="221161"/>
                          </a:lnTo>
                          <a:lnTo>
                            <a:pt x="1155832" y="220996"/>
                          </a:lnTo>
                          <a:lnTo>
                            <a:pt x="1155979" y="220976"/>
                          </a:lnTo>
                          <a:lnTo>
                            <a:pt x="1156637" y="220777"/>
                          </a:lnTo>
                          <a:lnTo>
                            <a:pt x="1157287" y="220593"/>
                          </a:lnTo>
                          <a:lnTo>
                            <a:pt x="1157945" y="220436"/>
                          </a:lnTo>
                          <a:lnTo>
                            <a:pt x="1158092" y="220374"/>
                          </a:lnTo>
                          <a:lnTo>
                            <a:pt x="1158695" y="220263"/>
                          </a:lnTo>
                          <a:lnTo>
                            <a:pt x="1159400" y="220053"/>
                          </a:lnTo>
                          <a:lnTo>
                            <a:pt x="1160003" y="219881"/>
                          </a:lnTo>
                          <a:lnTo>
                            <a:pt x="1160158" y="219846"/>
                          </a:lnTo>
                          <a:lnTo>
                            <a:pt x="1160808" y="219662"/>
                          </a:lnTo>
                          <a:lnTo>
                            <a:pt x="1161466" y="219464"/>
                          </a:lnTo>
                          <a:lnTo>
                            <a:pt x="1162116" y="219288"/>
                          </a:lnTo>
                          <a:lnTo>
                            <a:pt x="1162271" y="219246"/>
                          </a:lnTo>
                          <a:lnTo>
                            <a:pt x="1162774" y="219134"/>
                          </a:lnTo>
                          <a:lnTo>
                            <a:pt x="1162921" y="219072"/>
                          </a:lnTo>
                          <a:lnTo>
                            <a:pt x="1163579" y="218917"/>
                          </a:lnTo>
                          <a:lnTo>
                            <a:pt x="1164229" y="218753"/>
                          </a:lnTo>
                          <a:lnTo>
                            <a:pt x="1164430" y="218764"/>
                          </a:lnTo>
                          <a:lnTo>
                            <a:pt x="1164987" y="218537"/>
                          </a:lnTo>
                          <a:lnTo>
                            <a:pt x="1165637" y="218352"/>
                          </a:lnTo>
                          <a:lnTo>
                            <a:pt x="1166295" y="218155"/>
                          </a:lnTo>
                          <a:lnTo>
                            <a:pt x="1166945" y="217990"/>
                          </a:lnTo>
                          <a:lnTo>
                            <a:pt x="1167100" y="217939"/>
                          </a:lnTo>
                          <a:lnTo>
                            <a:pt x="1167750" y="217774"/>
                          </a:lnTo>
                          <a:lnTo>
                            <a:pt x="1168408" y="217621"/>
                          </a:lnTo>
                          <a:lnTo>
                            <a:pt x="1168610" y="217632"/>
                          </a:lnTo>
                          <a:lnTo>
                            <a:pt x="1169159" y="217428"/>
                          </a:lnTo>
                          <a:lnTo>
                            <a:pt x="1169817" y="217231"/>
                          </a:lnTo>
                          <a:lnTo>
                            <a:pt x="1170467" y="217047"/>
                          </a:lnTo>
                          <a:lnTo>
                            <a:pt x="1171125" y="216860"/>
                          </a:lnTo>
                          <a:lnTo>
                            <a:pt x="1171272" y="216830"/>
                          </a:lnTo>
                          <a:lnTo>
                            <a:pt x="1171930" y="216645"/>
                          </a:lnTo>
                          <a:lnTo>
                            <a:pt x="1172580" y="216481"/>
                          </a:lnTo>
                          <a:lnTo>
                            <a:pt x="1173238" y="216328"/>
                          </a:lnTo>
                          <a:lnTo>
                            <a:pt x="1173439" y="216340"/>
                          </a:lnTo>
                          <a:lnTo>
                            <a:pt x="1173988" y="216126"/>
                          </a:lnTo>
                          <a:lnTo>
                            <a:pt x="1174646" y="215930"/>
                          </a:lnTo>
                          <a:lnTo>
                            <a:pt x="1175296" y="215747"/>
                          </a:lnTo>
                          <a:lnTo>
                            <a:pt x="1175451" y="215713"/>
                          </a:lnTo>
                          <a:lnTo>
                            <a:pt x="1176101" y="215530"/>
                          </a:lnTo>
                          <a:lnTo>
                            <a:pt x="1176759" y="215356"/>
                          </a:lnTo>
                          <a:lnTo>
                            <a:pt x="1177409" y="215192"/>
                          </a:lnTo>
                          <a:lnTo>
                            <a:pt x="1178168" y="215011"/>
                          </a:lnTo>
                          <a:lnTo>
                            <a:pt x="1178872" y="214826"/>
                          </a:lnTo>
                          <a:lnTo>
                            <a:pt x="1179476" y="214633"/>
                          </a:lnTo>
                          <a:lnTo>
                            <a:pt x="1179622" y="214613"/>
                          </a:lnTo>
                          <a:lnTo>
                            <a:pt x="1180126" y="214450"/>
                          </a:lnTo>
                          <a:lnTo>
                            <a:pt x="1180281" y="214417"/>
                          </a:lnTo>
                          <a:lnTo>
                            <a:pt x="1180930" y="214235"/>
                          </a:lnTo>
                          <a:lnTo>
                            <a:pt x="1181589" y="214071"/>
                          </a:lnTo>
                          <a:lnTo>
                            <a:pt x="1182238" y="213908"/>
                          </a:lnTo>
                          <a:lnTo>
                            <a:pt x="1182393" y="213857"/>
                          </a:lnTo>
                          <a:lnTo>
                            <a:pt x="1183043" y="213694"/>
                          </a:lnTo>
                          <a:lnTo>
                            <a:pt x="1183647" y="213536"/>
                          </a:lnTo>
                          <a:lnTo>
                            <a:pt x="1184305" y="213340"/>
                          </a:lnTo>
                          <a:lnTo>
                            <a:pt x="1184452" y="213320"/>
                          </a:lnTo>
                          <a:lnTo>
                            <a:pt x="1185110" y="213125"/>
                          </a:lnTo>
                          <a:lnTo>
                            <a:pt x="1185760" y="212943"/>
                          </a:lnTo>
                          <a:lnTo>
                            <a:pt x="1186418" y="212790"/>
                          </a:lnTo>
                          <a:lnTo>
                            <a:pt x="1186565" y="212728"/>
                          </a:lnTo>
                          <a:lnTo>
                            <a:pt x="1187168" y="212623"/>
                          </a:lnTo>
                          <a:lnTo>
                            <a:pt x="1187873" y="212415"/>
                          </a:lnTo>
                          <a:lnTo>
                            <a:pt x="1188477" y="212247"/>
                          </a:lnTo>
                          <a:lnTo>
                            <a:pt x="1188632" y="212214"/>
                          </a:lnTo>
                          <a:lnTo>
                            <a:pt x="1189281" y="212032"/>
                          </a:lnTo>
                          <a:lnTo>
                            <a:pt x="1189939" y="211838"/>
                          </a:lnTo>
                          <a:lnTo>
                            <a:pt x="1190589" y="211665"/>
                          </a:lnTo>
                          <a:lnTo>
                            <a:pt x="1191248" y="211514"/>
                          </a:lnTo>
                          <a:lnTo>
                            <a:pt x="1191394" y="211452"/>
                          </a:lnTo>
                          <a:lnTo>
                            <a:pt x="1192052" y="211302"/>
                          </a:lnTo>
                          <a:lnTo>
                            <a:pt x="1192702" y="211141"/>
                          </a:lnTo>
                          <a:lnTo>
                            <a:pt x="1192903" y="211153"/>
                          </a:lnTo>
                          <a:lnTo>
                            <a:pt x="1193461" y="210930"/>
                          </a:lnTo>
                          <a:lnTo>
                            <a:pt x="1194111" y="210749"/>
                          </a:lnTo>
                          <a:lnTo>
                            <a:pt x="1194769" y="210555"/>
                          </a:lnTo>
                          <a:lnTo>
                            <a:pt x="1195419" y="210392"/>
                          </a:lnTo>
                          <a:lnTo>
                            <a:pt x="1195574" y="210341"/>
                          </a:lnTo>
                          <a:lnTo>
                            <a:pt x="1196224" y="210180"/>
                          </a:lnTo>
                          <a:lnTo>
                            <a:pt x="1196882" y="210031"/>
                          </a:lnTo>
                          <a:lnTo>
                            <a:pt x="1197083" y="210044"/>
                          </a:lnTo>
                          <a:lnTo>
                            <a:pt x="1197486" y="209863"/>
                          </a:lnTo>
                          <a:lnTo>
                            <a:pt x="1197632" y="209843"/>
                          </a:lnTo>
                          <a:lnTo>
                            <a:pt x="1198291" y="209649"/>
                          </a:lnTo>
                          <a:lnTo>
                            <a:pt x="1198941" y="209469"/>
                          </a:lnTo>
                          <a:lnTo>
                            <a:pt x="1199599" y="209285"/>
                          </a:lnTo>
                          <a:lnTo>
                            <a:pt x="1199745" y="209256"/>
                          </a:lnTo>
                          <a:lnTo>
                            <a:pt x="1200403" y="209073"/>
                          </a:lnTo>
                          <a:lnTo>
                            <a:pt x="1201053" y="208913"/>
                          </a:lnTo>
                          <a:lnTo>
                            <a:pt x="1201711" y="208764"/>
                          </a:lnTo>
                          <a:lnTo>
                            <a:pt x="1201913" y="208778"/>
                          </a:lnTo>
                          <a:lnTo>
                            <a:pt x="1202462" y="208567"/>
                          </a:lnTo>
                          <a:lnTo>
                            <a:pt x="1203120" y="208374"/>
                          </a:lnTo>
                          <a:lnTo>
                            <a:pt x="1203770" y="208194"/>
                          </a:lnTo>
                          <a:lnTo>
                            <a:pt x="1203925" y="208162"/>
                          </a:lnTo>
                          <a:lnTo>
                            <a:pt x="1204428" y="208020"/>
                          </a:lnTo>
                          <a:lnTo>
                            <a:pt x="1204575" y="207982"/>
                          </a:lnTo>
                          <a:lnTo>
                            <a:pt x="1205233" y="207810"/>
                          </a:lnTo>
                          <a:lnTo>
                            <a:pt x="1205883" y="207650"/>
                          </a:lnTo>
                          <a:lnTo>
                            <a:pt x="1206642" y="207474"/>
                          </a:lnTo>
                          <a:lnTo>
                            <a:pt x="1207346" y="207291"/>
                          </a:lnTo>
                          <a:lnTo>
                            <a:pt x="1207950" y="207102"/>
                          </a:lnTo>
                          <a:lnTo>
                            <a:pt x="1208600" y="206923"/>
                          </a:lnTo>
                          <a:lnTo>
                            <a:pt x="1208755" y="206890"/>
                          </a:lnTo>
                          <a:lnTo>
                            <a:pt x="1209405" y="206711"/>
                          </a:lnTo>
                          <a:lnTo>
                            <a:pt x="1210063" y="206550"/>
                          </a:lnTo>
                          <a:lnTo>
                            <a:pt x="1210713" y="206391"/>
                          </a:lnTo>
                          <a:lnTo>
                            <a:pt x="1210867" y="206341"/>
                          </a:lnTo>
                          <a:lnTo>
                            <a:pt x="1211471" y="206206"/>
                          </a:lnTo>
                          <a:lnTo>
                            <a:pt x="1212121" y="206027"/>
                          </a:lnTo>
                          <a:lnTo>
                            <a:pt x="1212779" y="205835"/>
                          </a:lnTo>
                          <a:lnTo>
                            <a:pt x="1212926" y="205816"/>
                          </a:lnTo>
                          <a:lnTo>
                            <a:pt x="1213584" y="205624"/>
                          </a:lnTo>
                          <a:lnTo>
                            <a:pt x="1214234" y="205446"/>
                          </a:lnTo>
                          <a:lnTo>
                            <a:pt x="1214892" y="205295"/>
                          </a:lnTo>
                          <a:lnTo>
                            <a:pt x="1215643" y="205133"/>
                          </a:lnTo>
                          <a:lnTo>
                            <a:pt x="1216347" y="204928"/>
                          </a:lnTo>
                          <a:lnTo>
                            <a:pt x="1216951" y="204763"/>
                          </a:lnTo>
                          <a:lnTo>
                            <a:pt x="1217106" y="204731"/>
                          </a:lnTo>
                          <a:lnTo>
                            <a:pt x="1217756" y="204554"/>
                          </a:lnTo>
                          <a:lnTo>
                            <a:pt x="1218414" y="204362"/>
                          </a:lnTo>
                          <a:lnTo>
                            <a:pt x="1219064" y="204191"/>
                          </a:lnTo>
                          <a:lnTo>
                            <a:pt x="1219722" y="204044"/>
                          </a:lnTo>
                          <a:lnTo>
                            <a:pt x="1219869" y="203983"/>
                          </a:lnTo>
                          <a:lnTo>
                            <a:pt x="1220527" y="203836"/>
                          </a:lnTo>
                          <a:lnTo>
                            <a:pt x="1221177" y="203678"/>
                          </a:lnTo>
                          <a:lnTo>
                            <a:pt x="1221378" y="203693"/>
                          </a:lnTo>
                          <a:lnTo>
                            <a:pt x="1221781" y="203504"/>
                          </a:lnTo>
                          <a:lnTo>
                            <a:pt x="1221936" y="203472"/>
                          </a:lnTo>
                          <a:lnTo>
                            <a:pt x="1222585" y="203295"/>
                          </a:lnTo>
                          <a:lnTo>
                            <a:pt x="1223244" y="203104"/>
                          </a:lnTo>
                          <a:lnTo>
                            <a:pt x="1223893" y="202943"/>
                          </a:lnTo>
                          <a:lnTo>
                            <a:pt x="1224049" y="202895"/>
                          </a:lnTo>
                          <a:lnTo>
                            <a:pt x="1224699" y="202736"/>
                          </a:lnTo>
                          <a:lnTo>
                            <a:pt x="1225357" y="202590"/>
                          </a:lnTo>
                          <a:lnTo>
                            <a:pt x="1225960" y="202426"/>
                          </a:lnTo>
                          <a:lnTo>
                            <a:pt x="1226107" y="202408"/>
                          </a:lnTo>
                          <a:lnTo>
                            <a:pt x="1226765" y="202218"/>
                          </a:lnTo>
                          <a:lnTo>
                            <a:pt x="1227415" y="202040"/>
                          </a:lnTo>
                          <a:lnTo>
                            <a:pt x="1228073" y="201857"/>
                          </a:lnTo>
                          <a:lnTo>
                            <a:pt x="1228220" y="201832"/>
                          </a:lnTo>
                          <a:lnTo>
                            <a:pt x="1228723" y="201700"/>
                          </a:lnTo>
                          <a:lnTo>
                            <a:pt x="1228878" y="201651"/>
                          </a:lnTo>
                          <a:lnTo>
                            <a:pt x="1229528" y="201494"/>
                          </a:lnTo>
                          <a:lnTo>
                            <a:pt x="1230186" y="201348"/>
                          </a:lnTo>
                          <a:lnTo>
                            <a:pt x="1230388" y="201363"/>
                          </a:lnTo>
                          <a:lnTo>
                            <a:pt x="1230937" y="201157"/>
                          </a:lnTo>
                          <a:lnTo>
                            <a:pt x="1231595" y="200967"/>
                          </a:lnTo>
                          <a:lnTo>
                            <a:pt x="1232245" y="200790"/>
                          </a:lnTo>
                          <a:lnTo>
                            <a:pt x="1232903" y="200618"/>
                          </a:lnTo>
                          <a:lnTo>
                            <a:pt x="1233050" y="200582"/>
                          </a:lnTo>
                          <a:lnTo>
                            <a:pt x="1233708" y="200412"/>
                          </a:lnTo>
                          <a:lnTo>
                            <a:pt x="1234358" y="200255"/>
                          </a:lnTo>
                          <a:lnTo>
                            <a:pt x="1235117" y="200086"/>
                          </a:lnTo>
                          <a:lnTo>
                            <a:pt x="1235767" y="199909"/>
                          </a:lnTo>
                          <a:lnTo>
                            <a:pt x="1236425" y="199720"/>
                          </a:lnTo>
                          <a:lnTo>
                            <a:pt x="1237075" y="199544"/>
                          </a:lnTo>
                          <a:lnTo>
                            <a:pt x="1237230" y="199513"/>
                          </a:lnTo>
                          <a:lnTo>
                            <a:pt x="1237880" y="199337"/>
                          </a:lnTo>
                          <a:lnTo>
                            <a:pt x="1238538" y="199177"/>
                          </a:lnTo>
                          <a:lnTo>
                            <a:pt x="1239188" y="199021"/>
                          </a:lnTo>
                          <a:lnTo>
                            <a:pt x="1239389" y="199037"/>
                          </a:lnTo>
                          <a:lnTo>
                            <a:pt x="1239946" y="198842"/>
                          </a:lnTo>
                          <a:lnTo>
                            <a:pt x="1240596" y="198667"/>
                          </a:lnTo>
                          <a:lnTo>
                            <a:pt x="1241255" y="198478"/>
                          </a:lnTo>
                          <a:lnTo>
                            <a:pt x="1241401" y="198460"/>
                          </a:lnTo>
                          <a:lnTo>
                            <a:pt x="1242060" y="198271"/>
                          </a:lnTo>
                          <a:lnTo>
                            <a:pt x="1242709" y="198096"/>
                          </a:lnTo>
                          <a:lnTo>
                            <a:pt x="1243368" y="197947"/>
                          </a:lnTo>
                          <a:lnTo>
                            <a:pt x="1244118" y="197791"/>
                          </a:lnTo>
                          <a:lnTo>
                            <a:pt x="1244822" y="197587"/>
                          </a:lnTo>
                          <a:lnTo>
                            <a:pt x="1245426" y="197428"/>
                          </a:lnTo>
                          <a:lnTo>
                            <a:pt x="1245581" y="197397"/>
                          </a:lnTo>
                          <a:lnTo>
                            <a:pt x="1246084" y="197240"/>
                          </a:lnTo>
                          <a:lnTo>
                            <a:pt x="1246231" y="197222"/>
                          </a:lnTo>
                          <a:lnTo>
                            <a:pt x="1246889" y="197034"/>
                          </a:lnTo>
                          <a:lnTo>
                            <a:pt x="1247539" y="196864"/>
                          </a:lnTo>
                          <a:lnTo>
                            <a:pt x="1248197" y="196721"/>
                          </a:lnTo>
                          <a:lnTo>
                            <a:pt x="1248344" y="196660"/>
                          </a:lnTo>
                          <a:lnTo>
                            <a:pt x="1249002" y="196517"/>
                          </a:lnTo>
                          <a:lnTo>
                            <a:pt x="1249652" y="196362"/>
                          </a:lnTo>
                          <a:lnTo>
                            <a:pt x="1250256" y="196193"/>
                          </a:lnTo>
                          <a:lnTo>
                            <a:pt x="1250411" y="196162"/>
                          </a:lnTo>
                          <a:lnTo>
                            <a:pt x="1251061" y="195988"/>
                          </a:lnTo>
                          <a:lnTo>
                            <a:pt x="1251719" y="195801"/>
                          </a:lnTo>
                          <a:lnTo>
                            <a:pt x="1252369" y="195642"/>
                          </a:lnTo>
                          <a:lnTo>
                            <a:pt x="1252524" y="195595"/>
                          </a:lnTo>
                          <a:lnTo>
                            <a:pt x="1253128" y="195498"/>
                          </a:lnTo>
                          <a:lnTo>
                            <a:pt x="1253832" y="195296"/>
                          </a:lnTo>
                          <a:lnTo>
                            <a:pt x="1254436" y="195137"/>
                          </a:lnTo>
                          <a:lnTo>
                            <a:pt x="1254583" y="195120"/>
                          </a:lnTo>
                          <a:lnTo>
                            <a:pt x="1255241" y="194932"/>
                          </a:lnTo>
                          <a:lnTo>
                            <a:pt x="1255891" y="194758"/>
                          </a:lnTo>
                          <a:lnTo>
                            <a:pt x="1256549" y="194577"/>
                          </a:lnTo>
                          <a:lnTo>
                            <a:pt x="1257199" y="194423"/>
                          </a:lnTo>
                          <a:lnTo>
                            <a:pt x="1257354" y="194374"/>
                          </a:lnTo>
                          <a:lnTo>
                            <a:pt x="1258004" y="194220"/>
                          </a:lnTo>
                          <a:lnTo>
                            <a:pt x="1258662" y="194078"/>
                          </a:lnTo>
                          <a:lnTo>
                            <a:pt x="1258863" y="194095"/>
                          </a:lnTo>
                          <a:lnTo>
                            <a:pt x="1259413" y="193893"/>
                          </a:lnTo>
                          <a:lnTo>
                            <a:pt x="1260071" y="193706"/>
                          </a:lnTo>
                          <a:lnTo>
                            <a:pt x="1260721" y="193533"/>
                          </a:lnTo>
                          <a:lnTo>
                            <a:pt x="1261379" y="193362"/>
                          </a:lnTo>
                          <a:lnTo>
                            <a:pt x="1261526" y="193329"/>
                          </a:lnTo>
                          <a:lnTo>
                            <a:pt x="1262184" y="193160"/>
                          </a:lnTo>
                          <a:lnTo>
                            <a:pt x="1262834" y="193007"/>
                          </a:lnTo>
                          <a:lnTo>
                            <a:pt x="1263492" y="192865"/>
                          </a:lnTo>
                          <a:lnTo>
                            <a:pt x="1263694" y="192883"/>
                          </a:lnTo>
                          <a:lnTo>
                            <a:pt x="1264243" y="192670"/>
                          </a:lnTo>
                          <a:lnTo>
                            <a:pt x="1264901" y="192484"/>
                          </a:lnTo>
                          <a:lnTo>
                            <a:pt x="1265551" y="192311"/>
                          </a:lnTo>
                          <a:lnTo>
                            <a:pt x="1265706" y="192281"/>
                          </a:lnTo>
                          <a:lnTo>
                            <a:pt x="1266356" y="192108"/>
                          </a:lnTo>
                          <a:lnTo>
                            <a:pt x="1267014" y="191949"/>
                          </a:lnTo>
                          <a:lnTo>
                            <a:pt x="1267664" y="191797"/>
                          </a:lnTo>
                          <a:lnTo>
                            <a:pt x="1267865" y="191815"/>
                          </a:lnTo>
                          <a:lnTo>
                            <a:pt x="1268423" y="191624"/>
                          </a:lnTo>
                          <a:lnTo>
                            <a:pt x="1269073" y="191452"/>
                          </a:lnTo>
                          <a:lnTo>
                            <a:pt x="1269731" y="191266"/>
                          </a:lnTo>
                          <a:lnTo>
                            <a:pt x="1269878" y="191249"/>
                          </a:lnTo>
                          <a:lnTo>
                            <a:pt x="1270381" y="191094"/>
                          </a:lnTo>
                          <a:lnTo>
                            <a:pt x="1270536" y="191063"/>
                          </a:lnTo>
                          <a:lnTo>
                            <a:pt x="1271186" y="190891"/>
                          </a:lnTo>
                          <a:lnTo>
                            <a:pt x="1271844" y="190743"/>
                          </a:lnTo>
                          <a:lnTo>
                            <a:pt x="1272494" y="190592"/>
                          </a:lnTo>
                          <a:lnTo>
                            <a:pt x="1272649" y="190543"/>
                          </a:lnTo>
                          <a:lnTo>
                            <a:pt x="1273299" y="190391"/>
                          </a:lnTo>
                          <a:lnTo>
                            <a:pt x="1273903" y="190237"/>
                          </a:lnTo>
                          <a:lnTo>
                            <a:pt x="1274561" y="190052"/>
                          </a:lnTo>
                          <a:lnTo>
                            <a:pt x="1274708" y="190035"/>
                          </a:lnTo>
                          <a:lnTo>
                            <a:pt x="1275366" y="189850"/>
                          </a:lnTo>
                          <a:lnTo>
                            <a:pt x="1276016" y="189681"/>
                          </a:lnTo>
                          <a:lnTo>
                            <a:pt x="1276674" y="189541"/>
                          </a:lnTo>
                          <a:lnTo>
                            <a:pt x="1276821" y="189480"/>
                          </a:lnTo>
                          <a:lnTo>
                            <a:pt x="1277425" y="189383"/>
                          </a:lnTo>
                          <a:lnTo>
                            <a:pt x="1278129" y="189190"/>
                          </a:lnTo>
                          <a:lnTo>
                            <a:pt x="1278733" y="189026"/>
                          </a:lnTo>
                          <a:lnTo>
                            <a:pt x="1278888" y="188996"/>
                          </a:lnTo>
                          <a:lnTo>
                            <a:pt x="1279538" y="188825"/>
                          </a:lnTo>
                          <a:lnTo>
                            <a:pt x="1280196" y="188640"/>
                          </a:lnTo>
                          <a:lnTo>
                            <a:pt x="1280846" y="188482"/>
                          </a:lnTo>
                          <a:lnTo>
                            <a:pt x="1281504" y="188343"/>
                          </a:lnTo>
                          <a:lnTo>
                            <a:pt x="1281651" y="188283"/>
                          </a:lnTo>
                          <a:lnTo>
                            <a:pt x="1282309" y="188144"/>
                          </a:lnTo>
                          <a:lnTo>
                            <a:pt x="1282913" y="187991"/>
                          </a:lnTo>
                          <a:lnTo>
                            <a:pt x="1283060" y="187974"/>
                          </a:lnTo>
                          <a:lnTo>
                            <a:pt x="1283718" y="187790"/>
                          </a:lnTo>
                          <a:lnTo>
                            <a:pt x="1284368" y="187619"/>
                          </a:lnTo>
                          <a:lnTo>
                            <a:pt x="1285026" y="187438"/>
                          </a:lnTo>
                          <a:lnTo>
                            <a:pt x="1285676" y="187288"/>
                          </a:lnTo>
                          <a:lnTo>
                            <a:pt x="1285831" y="187239"/>
                          </a:lnTo>
                          <a:lnTo>
                            <a:pt x="1286481" y="187089"/>
                          </a:lnTo>
                          <a:lnTo>
                            <a:pt x="1287139" y="186951"/>
                          </a:lnTo>
                          <a:lnTo>
                            <a:pt x="1287340" y="186969"/>
                          </a:lnTo>
                          <a:lnTo>
                            <a:pt x="1287743" y="186788"/>
                          </a:lnTo>
                          <a:lnTo>
                            <a:pt x="1287890" y="186771"/>
                          </a:lnTo>
                          <a:lnTo>
                            <a:pt x="1288548" y="186587"/>
                          </a:lnTo>
                          <a:lnTo>
                            <a:pt x="1289198" y="186417"/>
                          </a:lnTo>
                          <a:lnTo>
                            <a:pt x="1289856" y="186247"/>
                          </a:lnTo>
                          <a:lnTo>
                            <a:pt x="1290003" y="186218"/>
                          </a:lnTo>
                          <a:lnTo>
                            <a:pt x="1290506" y="186097"/>
                          </a:lnTo>
                          <a:lnTo>
                            <a:pt x="1290661" y="186048"/>
                          </a:lnTo>
                          <a:lnTo>
                            <a:pt x="1291311" y="185899"/>
                          </a:lnTo>
                          <a:lnTo>
                            <a:pt x="1291969" y="185761"/>
                          </a:lnTo>
                          <a:lnTo>
                            <a:pt x="1292171" y="185780"/>
                          </a:lnTo>
                          <a:lnTo>
                            <a:pt x="1292720" y="185572"/>
                          </a:lnTo>
                          <a:lnTo>
                            <a:pt x="1293378" y="185389"/>
                          </a:lnTo>
                          <a:lnTo>
                            <a:pt x="1294028" y="185220"/>
                          </a:lnTo>
                          <a:lnTo>
                            <a:pt x="1294183" y="185190"/>
                          </a:lnTo>
                          <a:lnTo>
                            <a:pt x="1294686" y="185060"/>
                          </a:lnTo>
                          <a:lnTo>
                            <a:pt x="1294833" y="185020"/>
                          </a:lnTo>
                          <a:lnTo>
                            <a:pt x="1295491" y="184862"/>
                          </a:lnTo>
                          <a:lnTo>
                            <a:pt x="1296141" y="184713"/>
                          </a:lnTo>
                          <a:lnTo>
                            <a:pt x="1296343" y="184732"/>
                          </a:lnTo>
                          <a:lnTo>
                            <a:pt x="1296900" y="184547"/>
                          </a:lnTo>
                          <a:lnTo>
                            <a:pt x="1297550" y="184378"/>
                          </a:lnTo>
                          <a:lnTo>
                            <a:pt x="1298208" y="184195"/>
                          </a:lnTo>
                          <a:lnTo>
                            <a:pt x="1298858" y="184025"/>
                          </a:lnTo>
                          <a:lnTo>
                            <a:pt x="1299013" y="183996"/>
                          </a:lnTo>
                          <a:lnTo>
                            <a:pt x="1299663" y="183827"/>
                          </a:lnTo>
                          <a:lnTo>
                            <a:pt x="1300321" y="183679"/>
                          </a:lnTo>
                          <a:lnTo>
                            <a:pt x="1300971" y="183531"/>
                          </a:lnTo>
                          <a:lnTo>
                            <a:pt x="1301127" y="183483"/>
                          </a:lnTo>
                          <a:lnTo>
                            <a:pt x="1301730" y="183356"/>
                          </a:lnTo>
                          <a:lnTo>
                            <a:pt x="1302380" y="183187"/>
                          </a:lnTo>
                          <a:lnTo>
                            <a:pt x="1303038" y="183005"/>
                          </a:lnTo>
                          <a:lnTo>
                            <a:pt x="1303185" y="182989"/>
                          </a:lnTo>
                          <a:lnTo>
                            <a:pt x="1303844" y="182807"/>
                          </a:lnTo>
                          <a:lnTo>
                            <a:pt x="1304494" y="182638"/>
                          </a:lnTo>
                          <a:lnTo>
                            <a:pt x="1305152" y="182501"/>
                          </a:lnTo>
                          <a:lnTo>
                            <a:pt x="1305353" y="182521"/>
                          </a:lnTo>
                          <a:lnTo>
                            <a:pt x="1305902" y="182350"/>
                          </a:lnTo>
                          <a:lnTo>
                            <a:pt x="1306607" y="182157"/>
                          </a:lnTo>
                          <a:lnTo>
                            <a:pt x="1307210" y="182000"/>
                          </a:lnTo>
                          <a:lnTo>
                            <a:pt x="1307365" y="181971"/>
                          </a:lnTo>
                          <a:lnTo>
                            <a:pt x="1308016" y="181802"/>
                          </a:lnTo>
                          <a:lnTo>
                            <a:pt x="1308674" y="181621"/>
                          </a:lnTo>
                          <a:lnTo>
                            <a:pt x="1309324" y="181462"/>
                          </a:lnTo>
                          <a:lnTo>
                            <a:pt x="1309982" y="181327"/>
                          </a:lnTo>
                          <a:lnTo>
                            <a:pt x="1310129" y="181267"/>
                          </a:lnTo>
                          <a:lnTo>
                            <a:pt x="1310787" y="181132"/>
                          </a:lnTo>
                          <a:lnTo>
                            <a:pt x="1311437" y="180984"/>
                          </a:lnTo>
                          <a:lnTo>
                            <a:pt x="1312041" y="180817"/>
                          </a:lnTo>
                          <a:lnTo>
                            <a:pt x="1312196" y="180788"/>
                          </a:lnTo>
                          <a:lnTo>
                            <a:pt x="1312846" y="180620"/>
                          </a:lnTo>
                          <a:lnTo>
                            <a:pt x="1313504" y="180439"/>
                          </a:lnTo>
                          <a:lnTo>
                            <a:pt x="1314154" y="180292"/>
                          </a:lnTo>
                          <a:lnTo>
                            <a:pt x="1314309" y="180243"/>
                          </a:lnTo>
                          <a:lnTo>
                            <a:pt x="1314959" y="180096"/>
                          </a:lnTo>
                          <a:lnTo>
                            <a:pt x="1315617" y="179961"/>
                          </a:lnTo>
                          <a:lnTo>
                            <a:pt x="1316221" y="179806"/>
                          </a:lnTo>
                          <a:lnTo>
                            <a:pt x="1316368" y="179790"/>
                          </a:lnTo>
                          <a:lnTo>
                            <a:pt x="1317026" y="179609"/>
                          </a:lnTo>
                          <a:lnTo>
                            <a:pt x="1317676" y="179442"/>
                          </a:lnTo>
                          <a:lnTo>
                            <a:pt x="1318334" y="179271"/>
                          </a:lnTo>
                          <a:lnTo>
                            <a:pt x="1318984" y="179125"/>
                          </a:lnTo>
                          <a:lnTo>
                            <a:pt x="1319139" y="179076"/>
                          </a:lnTo>
                          <a:lnTo>
                            <a:pt x="1319789" y="178930"/>
                          </a:lnTo>
                          <a:lnTo>
                            <a:pt x="1320448" y="178796"/>
                          </a:lnTo>
                          <a:lnTo>
                            <a:pt x="1320649" y="178816"/>
                          </a:lnTo>
                          <a:lnTo>
                            <a:pt x="1321198" y="178615"/>
                          </a:lnTo>
                          <a:lnTo>
                            <a:pt x="1321856" y="178434"/>
                          </a:lnTo>
                          <a:lnTo>
                            <a:pt x="1322506" y="178268"/>
                          </a:lnTo>
                          <a:lnTo>
                            <a:pt x="1323164" y="178107"/>
                          </a:lnTo>
                          <a:lnTo>
                            <a:pt x="1323311" y="178073"/>
                          </a:lnTo>
                          <a:lnTo>
                            <a:pt x="1323970" y="177914"/>
                          </a:lnTo>
                          <a:lnTo>
                            <a:pt x="1324620" y="177768"/>
                          </a:lnTo>
                          <a:lnTo>
                            <a:pt x="1325278" y="177634"/>
                          </a:lnTo>
                          <a:lnTo>
                            <a:pt x="1325479" y="177655"/>
                          </a:lnTo>
                          <a:lnTo>
                            <a:pt x="1326029" y="177444"/>
                          </a:lnTo>
                          <a:lnTo>
                            <a:pt x="1326687" y="177264"/>
                          </a:lnTo>
                          <a:lnTo>
                            <a:pt x="1327337" y="177097"/>
                          </a:lnTo>
                          <a:lnTo>
                            <a:pt x="1327492" y="177068"/>
                          </a:lnTo>
                          <a:lnTo>
                            <a:pt x="1328142" y="176903"/>
                          </a:lnTo>
                          <a:lnTo>
                            <a:pt x="1328800" y="176755"/>
                          </a:lnTo>
                          <a:lnTo>
                            <a:pt x="1329450" y="176609"/>
                          </a:lnTo>
                          <a:lnTo>
                            <a:pt x="1329651" y="176630"/>
                          </a:lnTo>
                          <a:lnTo>
                            <a:pt x="1330209" y="176441"/>
                          </a:lnTo>
                          <a:lnTo>
                            <a:pt x="1330859" y="176276"/>
                          </a:lnTo>
                          <a:lnTo>
                            <a:pt x="1331517" y="176097"/>
                          </a:lnTo>
                          <a:lnTo>
                            <a:pt x="1331664" y="176082"/>
                          </a:lnTo>
                          <a:lnTo>
                            <a:pt x="1332167" y="175931"/>
                          </a:lnTo>
                          <a:lnTo>
                            <a:pt x="1332322" y="175902"/>
                          </a:lnTo>
                          <a:lnTo>
                            <a:pt x="1332972" y="175737"/>
                          </a:lnTo>
                          <a:lnTo>
                            <a:pt x="1333630" y="175600"/>
                          </a:lnTo>
                          <a:lnTo>
                            <a:pt x="1334280" y="175455"/>
                          </a:lnTo>
                          <a:lnTo>
                            <a:pt x="1334435" y="175407"/>
                          </a:lnTo>
                          <a:lnTo>
                            <a:pt x="1335085" y="175262"/>
                          </a:lnTo>
                          <a:lnTo>
                            <a:pt x="1335689" y="175112"/>
                          </a:lnTo>
                          <a:lnTo>
                            <a:pt x="1336347" y="174934"/>
                          </a:lnTo>
                          <a:lnTo>
                            <a:pt x="1336494" y="174919"/>
                          </a:lnTo>
                          <a:lnTo>
                            <a:pt x="1337152" y="174740"/>
                          </a:lnTo>
                          <a:lnTo>
                            <a:pt x="1337803" y="174580"/>
                          </a:lnTo>
                          <a:lnTo>
                            <a:pt x="1338461" y="174448"/>
                          </a:lnTo>
                          <a:lnTo>
                            <a:pt x="1338608" y="174389"/>
                          </a:lnTo>
                          <a:lnTo>
                            <a:pt x="1339211" y="174296"/>
                          </a:lnTo>
                          <a:lnTo>
                            <a:pt x="1339916" y="174112"/>
                          </a:lnTo>
                          <a:lnTo>
                            <a:pt x="1340520" y="173953"/>
                          </a:lnTo>
                          <a:lnTo>
                            <a:pt x="1340675" y="173924"/>
                          </a:lnTo>
                          <a:lnTo>
                            <a:pt x="1341325" y="173760"/>
                          </a:lnTo>
                          <a:lnTo>
                            <a:pt x="1341983" y="173582"/>
                          </a:lnTo>
                          <a:lnTo>
                            <a:pt x="1342633" y="173433"/>
                          </a:lnTo>
                          <a:lnTo>
                            <a:pt x="1343291" y="173301"/>
                          </a:lnTo>
                          <a:lnTo>
                            <a:pt x="1343438" y="173242"/>
                          </a:lnTo>
                          <a:lnTo>
                            <a:pt x="1344096" y="173110"/>
                          </a:lnTo>
                          <a:lnTo>
                            <a:pt x="1344700" y="172961"/>
                          </a:lnTo>
                          <a:lnTo>
                            <a:pt x="1344847" y="172946"/>
                          </a:lnTo>
                          <a:lnTo>
                            <a:pt x="1345505" y="172768"/>
                          </a:lnTo>
                          <a:lnTo>
                            <a:pt x="1346155" y="172605"/>
                          </a:lnTo>
                          <a:lnTo>
                            <a:pt x="1346813" y="172432"/>
                          </a:lnTo>
                          <a:lnTo>
                            <a:pt x="1347463" y="172288"/>
                          </a:lnTo>
                          <a:lnTo>
                            <a:pt x="1347618" y="172241"/>
                          </a:lnTo>
                          <a:lnTo>
                            <a:pt x="1348268" y="172098"/>
                          </a:lnTo>
                          <a:lnTo>
                            <a:pt x="1348927" y="171967"/>
                          </a:lnTo>
                          <a:lnTo>
                            <a:pt x="1349128" y="171990"/>
                          </a:lnTo>
                          <a:lnTo>
                            <a:pt x="1349530" y="171809"/>
                          </a:lnTo>
                          <a:lnTo>
                            <a:pt x="1349677" y="171794"/>
                          </a:lnTo>
                          <a:lnTo>
                            <a:pt x="1350336" y="171617"/>
                          </a:lnTo>
                          <a:lnTo>
                            <a:pt x="1350986" y="171453"/>
                          </a:lnTo>
                          <a:lnTo>
                            <a:pt x="1351644" y="171291"/>
                          </a:lnTo>
                          <a:lnTo>
                            <a:pt x="1351791" y="171262"/>
                          </a:lnTo>
                          <a:lnTo>
                            <a:pt x="1352449" y="171101"/>
                          </a:lnTo>
                          <a:lnTo>
                            <a:pt x="1353099" y="170959"/>
                          </a:lnTo>
                          <a:lnTo>
                            <a:pt x="1353757" y="170828"/>
                          </a:lnTo>
                          <a:lnTo>
                            <a:pt x="1353958" y="170851"/>
                          </a:lnTo>
                          <a:lnTo>
                            <a:pt x="1354508" y="170646"/>
                          </a:lnTo>
                          <a:lnTo>
                            <a:pt x="1355166" y="170469"/>
                          </a:lnTo>
                          <a:lnTo>
                            <a:pt x="1355816" y="170306"/>
                          </a:lnTo>
                          <a:lnTo>
                            <a:pt x="1355971" y="170278"/>
                          </a:lnTo>
                          <a:lnTo>
                            <a:pt x="1356474" y="170154"/>
                          </a:lnTo>
                          <a:lnTo>
                            <a:pt x="1356621" y="170115"/>
                          </a:lnTo>
                          <a:lnTo>
                            <a:pt x="1357279" y="169965"/>
                          </a:lnTo>
                          <a:lnTo>
                            <a:pt x="1357929" y="169823"/>
                          </a:lnTo>
                          <a:lnTo>
                            <a:pt x="1358131" y="169846"/>
                          </a:lnTo>
                          <a:lnTo>
                            <a:pt x="1358688" y="169664"/>
                          </a:lnTo>
                          <a:lnTo>
                            <a:pt x="1359338" y="169501"/>
                          </a:lnTo>
                          <a:lnTo>
                            <a:pt x="1359997" y="169325"/>
                          </a:lnTo>
                          <a:lnTo>
                            <a:pt x="1360647" y="169162"/>
                          </a:lnTo>
                          <a:lnTo>
                            <a:pt x="1360802" y="169134"/>
                          </a:lnTo>
                          <a:lnTo>
                            <a:pt x="1361452" y="168972"/>
                          </a:lnTo>
                          <a:lnTo>
                            <a:pt x="1362110" y="168833"/>
                          </a:lnTo>
                          <a:lnTo>
                            <a:pt x="1362760" y="168691"/>
                          </a:lnTo>
                          <a:lnTo>
                            <a:pt x="1362915" y="168644"/>
                          </a:lnTo>
                          <a:lnTo>
                            <a:pt x="1363519" y="168523"/>
                          </a:lnTo>
                          <a:lnTo>
                            <a:pt x="1364169" y="168360"/>
                          </a:lnTo>
                          <a:lnTo>
                            <a:pt x="1364827" y="168184"/>
                          </a:lnTo>
                          <a:lnTo>
                            <a:pt x="1364974" y="168171"/>
                          </a:lnTo>
                          <a:lnTo>
                            <a:pt x="1365632" y="167995"/>
                          </a:lnTo>
                          <a:lnTo>
                            <a:pt x="1366282" y="167833"/>
                          </a:lnTo>
                          <a:lnTo>
                            <a:pt x="1366941" y="167704"/>
                          </a:lnTo>
                          <a:lnTo>
                            <a:pt x="1367142" y="167728"/>
                          </a:lnTo>
                          <a:lnTo>
                            <a:pt x="1367691" y="167560"/>
                          </a:lnTo>
                          <a:lnTo>
                            <a:pt x="1368396" y="167376"/>
                          </a:lnTo>
                          <a:lnTo>
                            <a:pt x="1368999" y="167223"/>
                          </a:lnTo>
                          <a:lnTo>
                            <a:pt x="1369155" y="167196"/>
                          </a:lnTo>
                          <a:lnTo>
                            <a:pt x="1369805" y="167034"/>
                          </a:lnTo>
                          <a:lnTo>
                            <a:pt x="1370463" y="166858"/>
                          </a:lnTo>
                          <a:lnTo>
                            <a:pt x="1371113" y="166708"/>
                          </a:lnTo>
                          <a:lnTo>
                            <a:pt x="1371771" y="166580"/>
                          </a:lnTo>
                          <a:lnTo>
                            <a:pt x="1371918" y="166521"/>
                          </a:lnTo>
                          <a:lnTo>
                            <a:pt x="1372576" y="166392"/>
                          </a:lnTo>
                          <a:lnTo>
                            <a:pt x="1373180" y="166251"/>
                          </a:lnTo>
                          <a:lnTo>
                            <a:pt x="1373830" y="166090"/>
                          </a:lnTo>
                          <a:lnTo>
                            <a:pt x="1373985" y="166063"/>
                          </a:lnTo>
                          <a:lnTo>
                            <a:pt x="1374635" y="165902"/>
                          </a:lnTo>
                          <a:lnTo>
                            <a:pt x="1375293" y="165727"/>
                          </a:lnTo>
                          <a:lnTo>
                            <a:pt x="1375943" y="165586"/>
                          </a:lnTo>
                          <a:lnTo>
                            <a:pt x="1376099" y="165540"/>
                          </a:lnTo>
                          <a:lnTo>
                            <a:pt x="1376748" y="165399"/>
                          </a:lnTo>
                          <a:lnTo>
                            <a:pt x="1377407" y="165272"/>
                          </a:lnTo>
                          <a:lnTo>
                            <a:pt x="1378010" y="165121"/>
                          </a:lnTo>
                          <a:lnTo>
                            <a:pt x="1378157" y="165108"/>
                          </a:lnTo>
                          <a:lnTo>
                            <a:pt x="1378816" y="164933"/>
                          </a:lnTo>
                          <a:lnTo>
                            <a:pt x="1379466" y="164773"/>
                          </a:lnTo>
                          <a:lnTo>
                            <a:pt x="1380124" y="164608"/>
                          </a:lnTo>
                          <a:lnTo>
                            <a:pt x="1380774" y="164468"/>
                          </a:lnTo>
                          <a:lnTo>
                            <a:pt x="1380929" y="164422"/>
                          </a:lnTo>
                          <a:lnTo>
                            <a:pt x="1381579" y="164282"/>
                          </a:lnTo>
                          <a:lnTo>
                            <a:pt x="1382237" y="164155"/>
                          </a:lnTo>
                          <a:lnTo>
                            <a:pt x="1382439" y="164179"/>
                          </a:lnTo>
                          <a:lnTo>
                            <a:pt x="1382988" y="163982"/>
                          </a:lnTo>
                          <a:lnTo>
                            <a:pt x="1383646" y="163808"/>
                          </a:lnTo>
                          <a:lnTo>
                            <a:pt x="1384296" y="163648"/>
                          </a:lnTo>
                          <a:lnTo>
                            <a:pt x="1384954" y="163493"/>
                          </a:lnTo>
                          <a:lnTo>
                            <a:pt x="1385101" y="163461"/>
                          </a:lnTo>
                          <a:lnTo>
                            <a:pt x="1385760" y="163308"/>
                          </a:lnTo>
                          <a:lnTo>
                            <a:pt x="1386410" y="163169"/>
                          </a:lnTo>
                          <a:lnTo>
                            <a:pt x="1386611" y="163193"/>
                          </a:lnTo>
                          <a:lnTo>
                            <a:pt x="1387068" y="163043"/>
                          </a:lnTo>
                          <a:lnTo>
                            <a:pt x="1387269" y="163067"/>
                          </a:lnTo>
                          <a:lnTo>
                            <a:pt x="1387819" y="162859"/>
                          </a:lnTo>
                          <a:lnTo>
                            <a:pt x="1388477" y="162686"/>
                          </a:lnTo>
                          <a:lnTo>
                            <a:pt x="1389127" y="162527"/>
                          </a:lnTo>
                          <a:lnTo>
                            <a:pt x="1389282" y="162499"/>
                          </a:lnTo>
                          <a:lnTo>
                            <a:pt x="1389932" y="162339"/>
                          </a:lnTo>
                          <a:lnTo>
                            <a:pt x="1390591" y="162198"/>
                          </a:lnTo>
                          <a:lnTo>
                            <a:pt x="1391241" y="162059"/>
                          </a:lnTo>
                          <a:lnTo>
                            <a:pt x="1391442" y="162084"/>
                          </a:lnTo>
                          <a:lnTo>
                            <a:pt x="1391999" y="161900"/>
                          </a:lnTo>
                          <a:lnTo>
                            <a:pt x="1392650" y="161741"/>
                          </a:lnTo>
                          <a:lnTo>
                            <a:pt x="1393308" y="161568"/>
                          </a:lnTo>
                          <a:lnTo>
                            <a:pt x="1393455" y="161555"/>
                          </a:lnTo>
                          <a:lnTo>
                            <a:pt x="1393958" y="161409"/>
                          </a:lnTo>
                          <a:lnTo>
                            <a:pt x="1394113" y="161381"/>
                          </a:lnTo>
                          <a:lnTo>
                            <a:pt x="1394763" y="161223"/>
                          </a:lnTo>
                          <a:lnTo>
                            <a:pt x="1395421" y="161091"/>
                          </a:lnTo>
                          <a:lnTo>
                            <a:pt x="1396071" y="160953"/>
                          </a:lnTo>
                          <a:lnTo>
                            <a:pt x="1396226" y="160907"/>
                          </a:lnTo>
                          <a:lnTo>
                            <a:pt x="1396876" y="160769"/>
                          </a:lnTo>
                          <a:lnTo>
                            <a:pt x="1397480" y="160626"/>
                          </a:lnTo>
                          <a:lnTo>
                            <a:pt x="1398138" y="160453"/>
                          </a:lnTo>
                          <a:lnTo>
                            <a:pt x="1398285" y="160441"/>
                          </a:lnTo>
                          <a:lnTo>
                            <a:pt x="1398943" y="160268"/>
                          </a:lnTo>
                          <a:lnTo>
                            <a:pt x="1399594" y="160114"/>
                          </a:lnTo>
                          <a:lnTo>
                            <a:pt x="1400252" y="159988"/>
                          </a:lnTo>
                          <a:lnTo>
                            <a:pt x="1400399" y="159930"/>
                          </a:lnTo>
                          <a:lnTo>
                            <a:pt x="1401003" y="159845"/>
                          </a:lnTo>
                          <a:lnTo>
                            <a:pt x="1401707" y="159668"/>
                          </a:lnTo>
                          <a:lnTo>
                            <a:pt x="1402311" y="159514"/>
                          </a:lnTo>
                          <a:lnTo>
                            <a:pt x="1402466" y="159488"/>
                          </a:lnTo>
                          <a:lnTo>
                            <a:pt x="1403116" y="159330"/>
                          </a:lnTo>
                          <a:lnTo>
                            <a:pt x="1403774" y="159158"/>
                          </a:lnTo>
                          <a:lnTo>
                            <a:pt x="1404424" y="159014"/>
                          </a:lnTo>
                          <a:lnTo>
                            <a:pt x="1405083" y="158889"/>
                          </a:lnTo>
                          <a:lnTo>
                            <a:pt x="1405230" y="158831"/>
                          </a:lnTo>
                          <a:lnTo>
                            <a:pt x="1405888" y="158706"/>
                          </a:lnTo>
                          <a:lnTo>
                            <a:pt x="1406492" y="158565"/>
                          </a:lnTo>
                          <a:lnTo>
                            <a:pt x="1406639" y="158552"/>
                          </a:lnTo>
                          <a:lnTo>
                            <a:pt x="1407297" y="158380"/>
                          </a:lnTo>
                          <a:lnTo>
                            <a:pt x="1407947" y="158223"/>
                          </a:lnTo>
                          <a:lnTo>
                            <a:pt x="1408605" y="158054"/>
                          </a:lnTo>
                          <a:lnTo>
                            <a:pt x="1409255" y="157918"/>
                          </a:lnTo>
                          <a:lnTo>
                            <a:pt x="1409410" y="157872"/>
                          </a:lnTo>
                          <a:lnTo>
                            <a:pt x="1410060" y="157736"/>
                          </a:lnTo>
                          <a:lnTo>
                            <a:pt x="1410719" y="157611"/>
                          </a:lnTo>
                          <a:lnTo>
                            <a:pt x="1410920" y="157637"/>
                          </a:lnTo>
                          <a:lnTo>
                            <a:pt x="1411322" y="157461"/>
                          </a:lnTo>
                          <a:lnTo>
                            <a:pt x="1411469" y="157448"/>
                          </a:lnTo>
                          <a:lnTo>
                            <a:pt x="1412128" y="157277"/>
                          </a:lnTo>
                          <a:lnTo>
                            <a:pt x="1412778" y="157119"/>
                          </a:lnTo>
                          <a:lnTo>
                            <a:pt x="1413436" y="156962"/>
                          </a:lnTo>
                          <a:lnTo>
                            <a:pt x="1413583" y="156936"/>
                          </a:lnTo>
                          <a:lnTo>
                            <a:pt x="1414241" y="156780"/>
                          </a:lnTo>
                          <a:lnTo>
                            <a:pt x="1414891" y="156644"/>
                          </a:lnTo>
                          <a:lnTo>
                            <a:pt x="1415549" y="156520"/>
                          </a:lnTo>
                          <a:lnTo>
                            <a:pt x="1415751" y="156546"/>
                          </a:lnTo>
                          <a:lnTo>
                            <a:pt x="1416300" y="156348"/>
                          </a:lnTo>
                          <a:lnTo>
                            <a:pt x="1416958" y="156176"/>
                          </a:lnTo>
                          <a:lnTo>
                            <a:pt x="1417609" y="156020"/>
                          </a:lnTo>
                          <a:lnTo>
                            <a:pt x="1417763" y="155993"/>
                          </a:lnTo>
                          <a:lnTo>
                            <a:pt x="1418267" y="155872"/>
                          </a:lnTo>
                          <a:lnTo>
                            <a:pt x="1418414" y="155837"/>
                          </a:lnTo>
                          <a:lnTo>
                            <a:pt x="1419072" y="155691"/>
                          </a:lnTo>
                          <a:lnTo>
                            <a:pt x="1419722" y="155556"/>
                          </a:lnTo>
                          <a:lnTo>
                            <a:pt x="1419923" y="155581"/>
                          </a:lnTo>
                          <a:lnTo>
                            <a:pt x="1420481" y="155407"/>
                          </a:lnTo>
                          <a:lnTo>
                            <a:pt x="1421131" y="155250"/>
                          </a:lnTo>
                          <a:lnTo>
                            <a:pt x="1421789" y="155080"/>
                          </a:lnTo>
                          <a:lnTo>
                            <a:pt x="1422439" y="154924"/>
                          </a:lnTo>
                          <a:lnTo>
                            <a:pt x="1422594" y="154898"/>
                          </a:lnTo>
                          <a:lnTo>
                            <a:pt x="1423245" y="154741"/>
                          </a:lnTo>
                          <a:lnTo>
                            <a:pt x="1423903" y="154606"/>
                          </a:lnTo>
                          <a:lnTo>
                            <a:pt x="1424553" y="154471"/>
                          </a:lnTo>
                          <a:lnTo>
                            <a:pt x="1424708" y="154426"/>
                          </a:lnTo>
                          <a:lnTo>
                            <a:pt x="1425312" y="154313"/>
                          </a:lnTo>
                          <a:lnTo>
                            <a:pt x="1425962" y="154157"/>
                          </a:lnTo>
                          <a:lnTo>
                            <a:pt x="1426620" y="153987"/>
                          </a:lnTo>
                          <a:lnTo>
                            <a:pt x="1426767" y="153975"/>
                          </a:lnTo>
                          <a:lnTo>
                            <a:pt x="1427425" y="153805"/>
                          </a:lnTo>
                          <a:lnTo>
                            <a:pt x="1428075" y="153650"/>
                          </a:lnTo>
                          <a:lnTo>
                            <a:pt x="1428734" y="153525"/>
                          </a:lnTo>
                          <a:lnTo>
                            <a:pt x="1428935" y="153551"/>
                          </a:lnTo>
                          <a:lnTo>
                            <a:pt x="1429384" y="153390"/>
                          </a:lnTo>
                          <a:lnTo>
                            <a:pt x="1429539" y="153345"/>
                          </a:lnTo>
                          <a:lnTo>
                            <a:pt x="1430189" y="153210"/>
                          </a:lnTo>
                          <a:lnTo>
                            <a:pt x="1430793" y="153067"/>
                          </a:lnTo>
                          <a:lnTo>
                            <a:pt x="1430948" y="153042"/>
                          </a:lnTo>
                          <a:lnTo>
                            <a:pt x="1431598" y="152886"/>
                          </a:lnTo>
                          <a:lnTo>
                            <a:pt x="1432256" y="152717"/>
                          </a:lnTo>
                          <a:lnTo>
                            <a:pt x="1432906" y="152568"/>
                          </a:lnTo>
                          <a:lnTo>
                            <a:pt x="1433565" y="152447"/>
                          </a:lnTo>
                          <a:lnTo>
                            <a:pt x="1433711" y="152389"/>
                          </a:lnTo>
                          <a:lnTo>
                            <a:pt x="1434370" y="152268"/>
                          </a:lnTo>
                          <a:lnTo>
                            <a:pt x="1435020" y="152134"/>
                          </a:lnTo>
                          <a:lnTo>
                            <a:pt x="1435624" y="151981"/>
                          </a:lnTo>
                          <a:lnTo>
                            <a:pt x="1435779" y="151955"/>
                          </a:lnTo>
                          <a:lnTo>
                            <a:pt x="1436429" y="151801"/>
                          </a:lnTo>
                          <a:lnTo>
                            <a:pt x="1437087" y="151631"/>
                          </a:lnTo>
                          <a:lnTo>
                            <a:pt x="1437737" y="151494"/>
                          </a:lnTo>
                          <a:lnTo>
                            <a:pt x="1437892" y="151451"/>
                          </a:lnTo>
                          <a:lnTo>
                            <a:pt x="1438395" y="151373"/>
                          </a:lnTo>
                          <a:lnTo>
                            <a:pt x="1438542" y="151315"/>
                          </a:lnTo>
                          <a:lnTo>
                            <a:pt x="1439201" y="151194"/>
                          </a:lnTo>
                          <a:lnTo>
                            <a:pt x="1439805" y="151053"/>
                          </a:lnTo>
                          <a:lnTo>
                            <a:pt x="1439952" y="151041"/>
                          </a:lnTo>
                          <a:lnTo>
                            <a:pt x="1440610" y="150873"/>
                          </a:lnTo>
                          <a:lnTo>
                            <a:pt x="1441260" y="150718"/>
                          </a:lnTo>
                          <a:lnTo>
                            <a:pt x="1441918" y="150556"/>
                          </a:lnTo>
                          <a:lnTo>
                            <a:pt x="1442568" y="150422"/>
                          </a:lnTo>
                          <a:lnTo>
                            <a:pt x="1442723" y="150378"/>
                          </a:lnTo>
                          <a:lnTo>
                            <a:pt x="1443373" y="150244"/>
                          </a:lnTo>
                          <a:lnTo>
                            <a:pt x="1444032" y="150124"/>
                          </a:lnTo>
                          <a:lnTo>
                            <a:pt x="1444233" y="150151"/>
                          </a:lnTo>
                          <a:lnTo>
                            <a:pt x="1444783" y="149962"/>
                          </a:lnTo>
                          <a:lnTo>
                            <a:pt x="1445441" y="149794"/>
                          </a:lnTo>
                          <a:lnTo>
                            <a:pt x="1446091" y="149640"/>
                          </a:lnTo>
                          <a:lnTo>
                            <a:pt x="1446749" y="149488"/>
                          </a:lnTo>
                          <a:lnTo>
                            <a:pt x="1446896" y="149460"/>
                          </a:lnTo>
                          <a:lnTo>
                            <a:pt x="1447554" y="149310"/>
                          </a:lnTo>
                          <a:lnTo>
                            <a:pt x="1448205" y="149177"/>
                          </a:lnTo>
                          <a:lnTo>
                            <a:pt x="1448863" y="149058"/>
                          </a:lnTo>
                          <a:lnTo>
                            <a:pt x="1449064" y="149085"/>
                          </a:lnTo>
                          <a:lnTo>
                            <a:pt x="1449613" y="148886"/>
                          </a:lnTo>
                          <a:lnTo>
                            <a:pt x="1450272" y="148719"/>
                          </a:lnTo>
                          <a:lnTo>
                            <a:pt x="1450922" y="148565"/>
                          </a:lnTo>
                          <a:lnTo>
                            <a:pt x="1451077" y="148539"/>
                          </a:lnTo>
                          <a:lnTo>
                            <a:pt x="1451727" y="148386"/>
                          </a:lnTo>
                          <a:lnTo>
                            <a:pt x="1452385" y="148246"/>
                          </a:lnTo>
                          <a:lnTo>
                            <a:pt x="1453035" y="148114"/>
                          </a:lnTo>
                          <a:lnTo>
                            <a:pt x="1453237" y="148142"/>
                          </a:lnTo>
                          <a:lnTo>
                            <a:pt x="1453795" y="147967"/>
                          </a:lnTo>
                          <a:lnTo>
                            <a:pt x="1454445" y="147814"/>
                          </a:lnTo>
                          <a:lnTo>
                            <a:pt x="1455103" y="147647"/>
                          </a:lnTo>
                          <a:lnTo>
                            <a:pt x="1455250" y="147636"/>
                          </a:lnTo>
                          <a:lnTo>
                            <a:pt x="1455753" y="147494"/>
                          </a:lnTo>
                          <a:lnTo>
                            <a:pt x="1455908" y="147469"/>
                          </a:lnTo>
                          <a:lnTo>
                            <a:pt x="1456558" y="147315"/>
                          </a:lnTo>
                          <a:lnTo>
                            <a:pt x="1457217" y="147185"/>
                          </a:lnTo>
                          <a:lnTo>
                            <a:pt x="1457867" y="147054"/>
                          </a:lnTo>
                          <a:lnTo>
                            <a:pt x="1458022" y="147009"/>
                          </a:lnTo>
                          <a:lnTo>
                            <a:pt x="1458672" y="146877"/>
                          </a:lnTo>
                          <a:lnTo>
                            <a:pt x="1459276" y="146745"/>
                          </a:lnTo>
                          <a:lnTo>
                            <a:pt x="1459934" y="146578"/>
                          </a:lnTo>
                          <a:lnTo>
                            <a:pt x="1460081" y="146567"/>
                          </a:lnTo>
                          <a:lnTo>
                            <a:pt x="1460739" y="146401"/>
                          </a:lnTo>
                          <a:lnTo>
                            <a:pt x="1461389" y="146249"/>
                          </a:lnTo>
                          <a:lnTo>
                            <a:pt x="1462048" y="146129"/>
                          </a:lnTo>
                          <a:lnTo>
                            <a:pt x="1462249" y="146156"/>
                          </a:lnTo>
                          <a:lnTo>
                            <a:pt x="1462698" y="145997"/>
                          </a:lnTo>
                          <a:lnTo>
                            <a:pt x="1462853" y="145953"/>
                          </a:lnTo>
                          <a:lnTo>
                            <a:pt x="1463503" y="145822"/>
                          </a:lnTo>
                          <a:lnTo>
                            <a:pt x="1464107" y="145680"/>
                          </a:lnTo>
                          <a:lnTo>
                            <a:pt x="1464262" y="145655"/>
                          </a:lnTo>
                          <a:lnTo>
                            <a:pt x="1464912" y="145503"/>
                          </a:lnTo>
                          <a:lnTo>
                            <a:pt x="1465570" y="145336"/>
                          </a:lnTo>
                          <a:lnTo>
                            <a:pt x="1466220" y="145193"/>
                          </a:lnTo>
                          <a:lnTo>
                            <a:pt x="1466878" y="145075"/>
                          </a:lnTo>
                          <a:lnTo>
                            <a:pt x="1467026" y="145018"/>
                          </a:lnTo>
                          <a:lnTo>
                            <a:pt x="1467684" y="144900"/>
                          </a:lnTo>
                          <a:lnTo>
                            <a:pt x="1468334" y="144769"/>
                          </a:lnTo>
                          <a:lnTo>
                            <a:pt x="1468535" y="144798"/>
                          </a:lnTo>
                          <a:lnTo>
                            <a:pt x="1468938" y="144618"/>
                          </a:lnTo>
                          <a:lnTo>
                            <a:pt x="1469093" y="144593"/>
                          </a:lnTo>
                          <a:lnTo>
                            <a:pt x="1469743" y="144442"/>
                          </a:lnTo>
                          <a:lnTo>
                            <a:pt x="1470401" y="144276"/>
                          </a:lnTo>
                          <a:lnTo>
                            <a:pt x="1471052" y="144143"/>
                          </a:lnTo>
                          <a:lnTo>
                            <a:pt x="1471207" y="144099"/>
                          </a:lnTo>
                          <a:lnTo>
                            <a:pt x="1471857" y="143968"/>
                          </a:lnTo>
                          <a:lnTo>
                            <a:pt x="1472515" y="143851"/>
                          </a:lnTo>
                          <a:lnTo>
                            <a:pt x="1472716" y="143879"/>
                          </a:lnTo>
                          <a:lnTo>
                            <a:pt x="1473119" y="143711"/>
                          </a:lnTo>
                          <a:lnTo>
                            <a:pt x="1473266" y="143701"/>
                          </a:lnTo>
                          <a:lnTo>
                            <a:pt x="1473924" y="143535"/>
                          </a:lnTo>
                          <a:lnTo>
                            <a:pt x="1474574" y="143384"/>
                          </a:lnTo>
                          <a:lnTo>
                            <a:pt x="1475233" y="143226"/>
                          </a:lnTo>
                          <a:lnTo>
                            <a:pt x="1475379" y="143208"/>
                          </a:lnTo>
                          <a:lnTo>
                            <a:pt x="1475883" y="143096"/>
                          </a:lnTo>
                          <a:lnTo>
                            <a:pt x="1476038" y="143051"/>
                          </a:lnTo>
                          <a:lnTo>
                            <a:pt x="1476688" y="142921"/>
                          </a:lnTo>
                          <a:lnTo>
                            <a:pt x="1477346" y="142804"/>
                          </a:lnTo>
                          <a:lnTo>
                            <a:pt x="1477547" y="142833"/>
                          </a:lnTo>
                          <a:lnTo>
                            <a:pt x="1478097" y="142645"/>
                          </a:lnTo>
                          <a:lnTo>
                            <a:pt x="1478755" y="142481"/>
                          </a:lnTo>
                          <a:lnTo>
                            <a:pt x="1479405" y="142330"/>
                          </a:lnTo>
                          <a:lnTo>
                            <a:pt x="1480064" y="142182"/>
                          </a:lnTo>
                          <a:lnTo>
                            <a:pt x="1480210" y="142154"/>
                          </a:lnTo>
                          <a:lnTo>
                            <a:pt x="1480869" y="142008"/>
                          </a:lnTo>
                          <a:lnTo>
                            <a:pt x="1481519" y="141878"/>
                          </a:lnTo>
                          <a:lnTo>
                            <a:pt x="1482278" y="141744"/>
                          </a:lnTo>
                          <a:lnTo>
                            <a:pt x="1482928" y="141594"/>
                          </a:lnTo>
                          <a:lnTo>
                            <a:pt x="1483586" y="141429"/>
                          </a:lnTo>
                          <a:lnTo>
                            <a:pt x="1484237" y="141279"/>
                          </a:lnTo>
                          <a:lnTo>
                            <a:pt x="1484392" y="141254"/>
                          </a:lnTo>
                          <a:lnTo>
                            <a:pt x="1485042" y="141103"/>
                          </a:lnTo>
                          <a:lnTo>
                            <a:pt x="1485700" y="140968"/>
                          </a:lnTo>
                          <a:lnTo>
                            <a:pt x="1486350" y="140839"/>
                          </a:lnTo>
                          <a:lnTo>
                            <a:pt x="1486551" y="140869"/>
                          </a:lnTo>
                          <a:lnTo>
                            <a:pt x="1487109" y="140695"/>
                          </a:lnTo>
                          <a:lnTo>
                            <a:pt x="1487759" y="140545"/>
                          </a:lnTo>
                          <a:lnTo>
                            <a:pt x="1488418" y="140381"/>
                          </a:lnTo>
                          <a:lnTo>
                            <a:pt x="1488565" y="140371"/>
                          </a:lnTo>
                          <a:lnTo>
                            <a:pt x="1489223" y="140207"/>
                          </a:lnTo>
                          <a:lnTo>
                            <a:pt x="1489873" y="140057"/>
                          </a:lnTo>
                          <a:lnTo>
                            <a:pt x="1490531" y="139931"/>
                          </a:lnTo>
                          <a:lnTo>
                            <a:pt x="1491181" y="139803"/>
                          </a:lnTo>
                          <a:lnTo>
                            <a:pt x="1491336" y="139759"/>
                          </a:lnTo>
                          <a:lnTo>
                            <a:pt x="1491987" y="139630"/>
                          </a:lnTo>
                          <a:lnTo>
                            <a:pt x="1492590" y="139500"/>
                          </a:lnTo>
                          <a:lnTo>
                            <a:pt x="1492746" y="139476"/>
                          </a:lnTo>
                          <a:lnTo>
                            <a:pt x="1493249" y="139337"/>
                          </a:lnTo>
                          <a:lnTo>
                            <a:pt x="1493396" y="139326"/>
                          </a:lnTo>
                          <a:lnTo>
                            <a:pt x="1494054" y="139163"/>
                          </a:lnTo>
                          <a:lnTo>
                            <a:pt x="1494704" y="139013"/>
                          </a:lnTo>
                          <a:lnTo>
                            <a:pt x="1495362" y="138898"/>
                          </a:lnTo>
                          <a:lnTo>
                            <a:pt x="1495509" y="138841"/>
                          </a:lnTo>
                          <a:lnTo>
                            <a:pt x="1496013" y="138770"/>
                          </a:lnTo>
                          <a:lnTo>
                            <a:pt x="1496168" y="138726"/>
                          </a:lnTo>
                          <a:lnTo>
                            <a:pt x="1496818" y="138599"/>
                          </a:lnTo>
                          <a:lnTo>
                            <a:pt x="1497422" y="138458"/>
                          </a:lnTo>
                          <a:lnTo>
                            <a:pt x="1497577" y="138435"/>
                          </a:lnTo>
                          <a:lnTo>
                            <a:pt x="1498227" y="138285"/>
                          </a:lnTo>
                          <a:lnTo>
                            <a:pt x="1498885" y="138122"/>
                          </a:lnTo>
                          <a:lnTo>
                            <a:pt x="1499536" y="137983"/>
                          </a:lnTo>
                          <a:lnTo>
                            <a:pt x="1499691" y="137949"/>
                          </a:lnTo>
                          <a:lnTo>
                            <a:pt x="1500194" y="137868"/>
                          </a:lnTo>
                          <a:lnTo>
                            <a:pt x="1500341" y="137811"/>
                          </a:lnTo>
                          <a:lnTo>
                            <a:pt x="1500999" y="137697"/>
                          </a:lnTo>
                          <a:lnTo>
                            <a:pt x="1501603" y="137570"/>
                          </a:lnTo>
                          <a:lnTo>
                            <a:pt x="1501750" y="137560"/>
                          </a:lnTo>
                          <a:lnTo>
                            <a:pt x="1502408" y="137397"/>
                          </a:lnTo>
                          <a:lnTo>
                            <a:pt x="1503058" y="137248"/>
                          </a:lnTo>
                          <a:lnTo>
                            <a:pt x="1503717" y="137085"/>
                          </a:lnTo>
                          <a:lnTo>
                            <a:pt x="1504367" y="136956"/>
                          </a:lnTo>
                          <a:lnTo>
                            <a:pt x="1504522" y="136913"/>
                          </a:lnTo>
                          <a:lnTo>
                            <a:pt x="1505172" y="136785"/>
                          </a:lnTo>
                          <a:lnTo>
                            <a:pt x="1505830" y="136671"/>
                          </a:lnTo>
                          <a:lnTo>
                            <a:pt x="1506032" y="136702"/>
                          </a:lnTo>
                          <a:lnTo>
                            <a:pt x="1506434" y="136534"/>
                          </a:lnTo>
                          <a:lnTo>
                            <a:pt x="1506581" y="136524"/>
                          </a:lnTo>
                        </a:path>
                        <a:path w="1506854" h="1102995">
                          <a:moveTo>
                            <a:pt x="43" y="1100232"/>
                          </a:moveTo>
                          <a:lnTo>
                            <a:pt x="661" y="1067515"/>
                          </a:lnTo>
                          <a:lnTo>
                            <a:pt x="705" y="1065188"/>
                          </a:lnTo>
                          <a:lnTo>
                            <a:pt x="1347" y="1031304"/>
                          </a:lnTo>
                          <a:lnTo>
                            <a:pt x="1389" y="1029117"/>
                          </a:lnTo>
                          <a:lnTo>
                            <a:pt x="2053" y="994115"/>
                          </a:lnTo>
                          <a:lnTo>
                            <a:pt x="2094" y="991927"/>
                          </a:lnTo>
                          <a:lnTo>
                            <a:pt x="2758" y="956732"/>
                          </a:lnTo>
                          <a:lnTo>
                            <a:pt x="2800" y="954423"/>
                          </a:lnTo>
                          <a:lnTo>
                            <a:pt x="3464" y="917218"/>
                          </a:lnTo>
                          <a:lnTo>
                            <a:pt x="3505" y="914891"/>
                          </a:lnTo>
                          <a:lnTo>
                            <a:pt x="4127" y="879985"/>
                          </a:lnTo>
                          <a:lnTo>
                            <a:pt x="4833" y="840429"/>
                          </a:lnTo>
                          <a:lnTo>
                            <a:pt x="5543" y="801250"/>
                          </a:lnTo>
                          <a:lnTo>
                            <a:pt x="6911" y="742511"/>
                          </a:lnTo>
                          <a:lnTo>
                            <a:pt x="9668" y="703205"/>
                          </a:lnTo>
                          <a:lnTo>
                            <a:pt x="15975" y="679533"/>
                          </a:lnTo>
                          <a:lnTo>
                            <a:pt x="16632" y="677977"/>
                          </a:lnTo>
                          <a:lnTo>
                            <a:pt x="16677" y="677678"/>
                          </a:lnTo>
                          <a:lnTo>
                            <a:pt x="16832" y="677744"/>
                          </a:lnTo>
                          <a:lnTo>
                            <a:pt x="17334" y="676370"/>
                          </a:lnTo>
                          <a:lnTo>
                            <a:pt x="17380" y="676173"/>
                          </a:lnTo>
                          <a:lnTo>
                            <a:pt x="17480" y="676527"/>
                          </a:lnTo>
                          <a:lnTo>
                            <a:pt x="18037" y="675037"/>
                          </a:lnTo>
                          <a:lnTo>
                            <a:pt x="18082" y="675241"/>
                          </a:lnTo>
                          <a:lnTo>
                            <a:pt x="18685" y="673972"/>
                          </a:lnTo>
                          <a:lnTo>
                            <a:pt x="18739" y="674217"/>
                          </a:lnTo>
                          <a:lnTo>
                            <a:pt x="19287" y="672918"/>
                          </a:lnTo>
                          <a:lnTo>
                            <a:pt x="19388" y="673202"/>
                          </a:lnTo>
                          <a:lnTo>
                            <a:pt x="19442" y="672942"/>
                          </a:lnTo>
                          <a:lnTo>
                            <a:pt x="20045" y="671752"/>
                          </a:lnTo>
                          <a:lnTo>
                            <a:pt x="20090" y="671963"/>
                          </a:lnTo>
                          <a:lnTo>
                            <a:pt x="20748" y="670662"/>
                          </a:lnTo>
                          <a:lnTo>
                            <a:pt x="20848" y="671023"/>
                          </a:lnTo>
                          <a:lnTo>
                            <a:pt x="21496" y="669617"/>
                          </a:lnTo>
                          <a:lnTo>
                            <a:pt x="21551" y="669871"/>
                          </a:lnTo>
                          <a:lnTo>
                            <a:pt x="22199" y="668619"/>
                          </a:lnTo>
                          <a:lnTo>
                            <a:pt x="22254" y="668754"/>
                          </a:lnTo>
                          <a:lnTo>
                            <a:pt x="22300" y="668967"/>
                          </a:lnTo>
                          <a:lnTo>
                            <a:pt x="22902" y="667727"/>
                          </a:lnTo>
                          <a:lnTo>
                            <a:pt x="23002" y="667882"/>
                          </a:lnTo>
                          <a:lnTo>
                            <a:pt x="23404" y="667033"/>
                          </a:lnTo>
                          <a:lnTo>
                            <a:pt x="23559" y="667104"/>
                          </a:lnTo>
                          <a:lnTo>
                            <a:pt x="23605" y="666862"/>
                          </a:lnTo>
                          <a:lnTo>
                            <a:pt x="23760" y="667038"/>
                          </a:lnTo>
                          <a:lnTo>
                            <a:pt x="24162" y="666080"/>
                          </a:lnTo>
                          <a:lnTo>
                            <a:pt x="24262" y="666319"/>
                          </a:lnTo>
                          <a:lnTo>
                            <a:pt x="24308" y="666051"/>
                          </a:lnTo>
                          <a:lnTo>
                            <a:pt x="24865" y="665178"/>
                          </a:lnTo>
                          <a:lnTo>
                            <a:pt x="24965" y="665530"/>
                          </a:lnTo>
                          <a:lnTo>
                            <a:pt x="25011" y="665290"/>
                          </a:lnTo>
                          <a:lnTo>
                            <a:pt x="25614" y="664285"/>
                          </a:lnTo>
                          <a:lnTo>
                            <a:pt x="25668" y="664538"/>
                          </a:lnTo>
                          <a:lnTo>
                            <a:pt x="26317" y="663441"/>
                          </a:lnTo>
                          <a:lnTo>
                            <a:pt x="26417" y="663775"/>
                          </a:lnTo>
                          <a:lnTo>
                            <a:pt x="27074" y="662609"/>
                          </a:lnTo>
                          <a:lnTo>
                            <a:pt x="27120" y="662819"/>
                          </a:lnTo>
                          <a:lnTo>
                            <a:pt x="27723" y="661918"/>
                          </a:lnTo>
                          <a:lnTo>
                            <a:pt x="27777" y="661746"/>
                          </a:lnTo>
                          <a:lnTo>
                            <a:pt x="27878" y="662111"/>
                          </a:lnTo>
                          <a:lnTo>
                            <a:pt x="28426" y="661006"/>
                          </a:lnTo>
                          <a:lnTo>
                            <a:pt x="28681" y="661218"/>
                          </a:lnTo>
                          <a:lnTo>
                            <a:pt x="28983" y="660381"/>
                          </a:lnTo>
                          <a:lnTo>
                            <a:pt x="29129" y="660529"/>
                          </a:lnTo>
                          <a:lnTo>
                            <a:pt x="29183" y="660267"/>
                          </a:lnTo>
                          <a:lnTo>
                            <a:pt x="29485" y="660319"/>
                          </a:lnTo>
                          <a:lnTo>
                            <a:pt x="29786" y="659507"/>
                          </a:lnTo>
                          <a:lnTo>
                            <a:pt x="29886" y="659875"/>
                          </a:lnTo>
                          <a:lnTo>
                            <a:pt x="30535" y="658744"/>
                          </a:lnTo>
                          <a:lnTo>
                            <a:pt x="30690" y="658998"/>
                          </a:lnTo>
                          <a:lnTo>
                            <a:pt x="31137" y="658068"/>
                          </a:lnTo>
                          <a:lnTo>
                            <a:pt x="31238" y="658328"/>
                          </a:lnTo>
                          <a:lnTo>
                            <a:pt x="31895" y="657249"/>
                          </a:lnTo>
                          <a:lnTo>
                            <a:pt x="32598" y="656548"/>
                          </a:lnTo>
                          <a:lnTo>
                            <a:pt x="33301" y="655820"/>
                          </a:lnTo>
                          <a:lnTo>
                            <a:pt x="34004" y="655095"/>
                          </a:lnTo>
                          <a:lnTo>
                            <a:pt x="34707" y="654420"/>
                          </a:lnTo>
                          <a:lnTo>
                            <a:pt x="35355" y="653775"/>
                          </a:lnTo>
                          <a:lnTo>
                            <a:pt x="36058" y="653045"/>
                          </a:lnTo>
                          <a:lnTo>
                            <a:pt x="36761" y="652378"/>
                          </a:lnTo>
                          <a:lnTo>
                            <a:pt x="37464" y="651698"/>
                          </a:lnTo>
                          <a:lnTo>
                            <a:pt x="38167" y="651001"/>
                          </a:lnTo>
                          <a:lnTo>
                            <a:pt x="38870" y="650357"/>
                          </a:lnTo>
                          <a:lnTo>
                            <a:pt x="39573" y="649669"/>
                          </a:lnTo>
                          <a:lnTo>
                            <a:pt x="40230" y="649040"/>
                          </a:lnTo>
                          <a:lnTo>
                            <a:pt x="40933" y="648400"/>
                          </a:lnTo>
                          <a:lnTo>
                            <a:pt x="41636" y="647747"/>
                          </a:lnTo>
                          <a:lnTo>
                            <a:pt x="42339" y="647077"/>
                          </a:lnTo>
                          <a:lnTo>
                            <a:pt x="43042" y="646455"/>
                          </a:lnTo>
                          <a:lnTo>
                            <a:pt x="43690" y="645864"/>
                          </a:lnTo>
                          <a:lnTo>
                            <a:pt x="44393" y="645197"/>
                          </a:lnTo>
                          <a:lnTo>
                            <a:pt x="45096" y="644568"/>
                          </a:lnTo>
                          <a:lnTo>
                            <a:pt x="45799" y="643943"/>
                          </a:lnTo>
                          <a:lnTo>
                            <a:pt x="46502" y="643286"/>
                          </a:lnTo>
                          <a:lnTo>
                            <a:pt x="47205" y="642681"/>
                          </a:lnTo>
                          <a:lnTo>
                            <a:pt x="47862" y="642101"/>
                          </a:lnTo>
                          <a:lnTo>
                            <a:pt x="48565" y="641453"/>
                          </a:lnTo>
                          <a:lnTo>
                            <a:pt x="49268" y="640841"/>
                          </a:lnTo>
                          <a:lnTo>
                            <a:pt x="49971" y="640231"/>
                          </a:lnTo>
                          <a:lnTo>
                            <a:pt x="50673" y="639591"/>
                          </a:lnTo>
                          <a:lnTo>
                            <a:pt x="51322" y="639027"/>
                          </a:lnTo>
                          <a:lnTo>
                            <a:pt x="52025" y="638438"/>
                          </a:lnTo>
                          <a:lnTo>
                            <a:pt x="52727" y="637812"/>
                          </a:lnTo>
                          <a:lnTo>
                            <a:pt x="53430" y="637206"/>
                          </a:lnTo>
                          <a:lnTo>
                            <a:pt x="54133" y="636615"/>
                          </a:lnTo>
                          <a:lnTo>
                            <a:pt x="54836" y="635985"/>
                          </a:lnTo>
                          <a:lnTo>
                            <a:pt x="55539" y="635402"/>
                          </a:lnTo>
                          <a:lnTo>
                            <a:pt x="56196" y="634847"/>
                          </a:lnTo>
                          <a:lnTo>
                            <a:pt x="56899" y="634233"/>
                          </a:lnTo>
                          <a:lnTo>
                            <a:pt x="57601" y="633639"/>
                          </a:lnTo>
                          <a:lnTo>
                            <a:pt x="58304" y="633057"/>
                          </a:lnTo>
                          <a:lnTo>
                            <a:pt x="59007" y="632440"/>
                          </a:lnTo>
                          <a:lnTo>
                            <a:pt x="59655" y="631895"/>
                          </a:lnTo>
                          <a:lnTo>
                            <a:pt x="60358" y="631325"/>
                          </a:lnTo>
                          <a:lnTo>
                            <a:pt x="61061" y="630729"/>
                          </a:lnTo>
                          <a:lnTo>
                            <a:pt x="61764" y="630138"/>
                          </a:lnTo>
                          <a:lnTo>
                            <a:pt x="62466" y="629571"/>
                          </a:lnTo>
                          <a:lnTo>
                            <a:pt x="63169" y="628964"/>
                          </a:lnTo>
                          <a:lnTo>
                            <a:pt x="63872" y="628393"/>
                          </a:lnTo>
                          <a:lnTo>
                            <a:pt x="64529" y="627854"/>
                          </a:lnTo>
                          <a:lnTo>
                            <a:pt x="65232" y="627267"/>
                          </a:lnTo>
                          <a:lnTo>
                            <a:pt x="65935" y="626685"/>
                          </a:lnTo>
                          <a:lnTo>
                            <a:pt x="66638" y="626125"/>
                          </a:lnTo>
                          <a:lnTo>
                            <a:pt x="67340" y="625529"/>
                          </a:lnTo>
                          <a:lnTo>
                            <a:pt x="67988" y="624997"/>
                          </a:lnTo>
                          <a:lnTo>
                            <a:pt x="68691" y="624439"/>
                          </a:lnTo>
                          <a:lnTo>
                            <a:pt x="69394" y="623865"/>
                          </a:lnTo>
                          <a:lnTo>
                            <a:pt x="70097" y="623286"/>
                          </a:lnTo>
                          <a:lnTo>
                            <a:pt x="70800" y="622733"/>
                          </a:lnTo>
                          <a:lnTo>
                            <a:pt x="71502" y="622149"/>
                          </a:lnTo>
                          <a:lnTo>
                            <a:pt x="72159" y="621614"/>
                          </a:lnTo>
                          <a:lnTo>
                            <a:pt x="72862" y="621062"/>
                          </a:lnTo>
                          <a:lnTo>
                            <a:pt x="73565" y="620495"/>
                          </a:lnTo>
                          <a:lnTo>
                            <a:pt x="74268" y="619924"/>
                          </a:lnTo>
                          <a:lnTo>
                            <a:pt x="74970" y="619377"/>
                          </a:lnTo>
                          <a:lnTo>
                            <a:pt x="75673" y="618801"/>
                          </a:lnTo>
                          <a:lnTo>
                            <a:pt x="76321" y="618282"/>
                          </a:lnTo>
                          <a:lnTo>
                            <a:pt x="77024" y="617731"/>
                          </a:lnTo>
                          <a:lnTo>
                            <a:pt x="77727" y="617175"/>
                          </a:lnTo>
                          <a:lnTo>
                            <a:pt x="78430" y="616607"/>
                          </a:lnTo>
                          <a:lnTo>
                            <a:pt x="79132" y="616065"/>
                          </a:lnTo>
                          <a:lnTo>
                            <a:pt x="79835" y="615500"/>
                          </a:lnTo>
                          <a:lnTo>
                            <a:pt x="80492" y="614977"/>
                          </a:lnTo>
                          <a:lnTo>
                            <a:pt x="81195" y="614432"/>
                          </a:lnTo>
                          <a:lnTo>
                            <a:pt x="81898" y="613882"/>
                          </a:lnTo>
                          <a:lnTo>
                            <a:pt x="82601" y="613320"/>
                          </a:lnTo>
                          <a:lnTo>
                            <a:pt x="83303" y="612783"/>
                          </a:lnTo>
                          <a:lnTo>
                            <a:pt x="84006" y="612224"/>
                          </a:lnTo>
                          <a:lnTo>
                            <a:pt x="84654" y="611716"/>
                          </a:lnTo>
                          <a:lnTo>
                            <a:pt x="85357" y="611172"/>
                          </a:lnTo>
                          <a:lnTo>
                            <a:pt x="86060" y="610631"/>
                          </a:lnTo>
                          <a:lnTo>
                            <a:pt x="86762" y="610071"/>
                          </a:lnTo>
                          <a:lnTo>
                            <a:pt x="87465" y="609539"/>
                          </a:lnTo>
                          <a:lnTo>
                            <a:pt x="88168" y="608990"/>
                          </a:lnTo>
                          <a:lnTo>
                            <a:pt x="88825" y="608478"/>
                          </a:lnTo>
                          <a:lnTo>
                            <a:pt x="89528" y="607939"/>
                          </a:lnTo>
                          <a:lnTo>
                            <a:pt x="90230" y="607403"/>
                          </a:lnTo>
                          <a:lnTo>
                            <a:pt x="90933" y="606849"/>
                          </a:lnTo>
                          <a:lnTo>
                            <a:pt x="91636" y="606321"/>
                          </a:lnTo>
                          <a:lnTo>
                            <a:pt x="92284" y="605825"/>
                          </a:lnTo>
                          <a:lnTo>
                            <a:pt x="92987" y="605279"/>
                          </a:lnTo>
                          <a:lnTo>
                            <a:pt x="93690" y="604742"/>
                          </a:lnTo>
                          <a:lnTo>
                            <a:pt x="94392" y="604213"/>
                          </a:lnTo>
                          <a:lnTo>
                            <a:pt x="95095" y="603663"/>
                          </a:lnTo>
                          <a:lnTo>
                            <a:pt x="95798" y="603138"/>
                          </a:lnTo>
                          <a:lnTo>
                            <a:pt x="96501" y="602602"/>
                          </a:lnTo>
                          <a:lnTo>
                            <a:pt x="97158" y="602100"/>
                          </a:lnTo>
                          <a:lnTo>
                            <a:pt x="97860" y="601567"/>
                          </a:lnTo>
                          <a:lnTo>
                            <a:pt x="98563" y="601042"/>
                          </a:lnTo>
                          <a:lnTo>
                            <a:pt x="99266" y="600498"/>
                          </a:lnTo>
                          <a:lnTo>
                            <a:pt x="99969" y="599977"/>
                          </a:lnTo>
                          <a:lnTo>
                            <a:pt x="100617" y="599489"/>
                          </a:lnTo>
                          <a:lnTo>
                            <a:pt x="101320" y="598956"/>
                          </a:lnTo>
                          <a:lnTo>
                            <a:pt x="102022" y="598425"/>
                          </a:lnTo>
                          <a:lnTo>
                            <a:pt x="102725" y="597907"/>
                          </a:lnTo>
                          <a:lnTo>
                            <a:pt x="103428" y="597368"/>
                          </a:lnTo>
                          <a:lnTo>
                            <a:pt x="104131" y="596847"/>
                          </a:lnTo>
                          <a:lnTo>
                            <a:pt x="104833" y="596323"/>
                          </a:lnTo>
                          <a:lnTo>
                            <a:pt x="105490" y="595829"/>
                          </a:lnTo>
                          <a:lnTo>
                            <a:pt x="106193" y="595303"/>
                          </a:lnTo>
                          <a:lnTo>
                            <a:pt x="106896" y="594788"/>
                          </a:lnTo>
                          <a:lnTo>
                            <a:pt x="107599" y="594255"/>
                          </a:lnTo>
                          <a:lnTo>
                            <a:pt x="108301" y="593738"/>
                          </a:lnTo>
                          <a:lnTo>
                            <a:pt x="108950" y="593258"/>
                          </a:lnTo>
                          <a:lnTo>
                            <a:pt x="109652" y="592736"/>
                          </a:lnTo>
                          <a:lnTo>
                            <a:pt x="110355" y="592212"/>
                          </a:lnTo>
                          <a:lnTo>
                            <a:pt x="111058" y="591701"/>
                          </a:lnTo>
                          <a:lnTo>
                            <a:pt x="111761" y="591174"/>
                          </a:lnTo>
                          <a:lnTo>
                            <a:pt x="112463" y="590659"/>
                          </a:lnTo>
                          <a:lnTo>
                            <a:pt x="113166" y="590144"/>
                          </a:lnTo>
                          <a:lnTo>
                            <a:pt x="113823" y="589659"/>
                          </a:lnTo>
                          <a:lnTo>
                            <a:pt x="114526" y="589139"/>
                          </a:lnTo>
                          <a:lnTo>
                            <a:pt x="115229" y="588631"/>
                          </a:lnTo>
                          <a:lnTo>
                            <a:pt x="115931" y="588109"/>
                          </a:lnTo>
                          <a:lnTo>
                            <a:pt x="116634" y="587597"/>
                          </a:lnTo>
                          <a:lnTo>
                            <a:pt x="117282" y="587124"/>
                          </a:lnTo>
                          <a:lnTo>
                            <a:pt x="117985" y="586612"/>
                          </a:lnTo>
                          <a:lnTo>
                            <a:pt x="118688" y="586095"/>
                          </a:lnTo>
                          <a:lnTo>
                            <a:pt x="119391" y="585590"/>
                          </a:lnTo>
                          <a:lnTo>
                            <a:pt x="120093" y="585074"/>
                          </a:lnTo>
                          <a:lnTo>
                            <a:pt x="120796" y="584564"/>
                          </a:lnTo>
                          <a:lnTo>
                            <a:pt x="121453" y="584089"/>
                          </a:lnTo>
                          <a:lnTo>
                            <a:pt x="122156" y="583580"/>
                          </a:lnTo>
                          <a:lnTo>
                            <a:pt x="122859" y="583067"/>
                          </a:lnTo>
                          <a:lnTo>
                            <a:pt x="123561" y="582565"/>
                          </a:lnTo>
                          <a:lnTo>
                            <a:pt x="124264" y="582053"/>
                          </a:lnTo>
                          <a:lnTo>
                            <a:pt x="124967" y="581547"/>
                          </a:lnTo>
                          <a:lnTo>
                            <a:pt x="125615" y="581080"/>
                          </a:lnTo>
                          <a:lnTo>
                            <a:pt x="126318" y="580577"/>
                          </a:lnTo>
                          <a:lnTo>
                            <a:pt x="127021" y="580066"/>
                          </a:lnTo>
                          <a:lnTo>
                            <a:pt x="127723" y="579567"/>
                          </a:lnTo>
                          <a:lnTo>
                            <a:pt x="128426" y="579060"/>
                          </a:lnTo>
                          <a:lnTo>
                            <a:pt x="129129" y="578556"/>
                          </a:lnTo>
                          <a:lnTo>
                            <a:pt x="129786" y="578087"/>
                          </a:lnTo>
                          <a:lnTo>
                            <a:pt x="130489" y="577586"/>
                          </a:lnTo>
                          <a:lnTo>
                            <a:pt x="131191" y="577080"/>
                          </a:lnTo>
                          <a:lnTo>
                            <a:pt x="131894" y="576583"/>
                          </a:lnTo>
                          <a:lnTo>
                            <a:pt x="132597" y="576080"/>
                          </a:lnTo>
                          <a:lnTo>
                            <a:pt x="133300" y="575580"/>
                          </a:lnTo>
                          <a:lnTo>
                            <a:pt x="133948" y="575120"/>
                          </a:lnTo>
                          <a:lnTo>
                            <a:pt x="134651" y="574623"/>
                          </a:lnTo>
                          <a:lnTo>
                            <a:pt x="135354" y="574120"/>
                          </a:lnTo>
                          <a:lnTo>
                            <a:pt x="136056" y="573626"/>
                          </a:lnTo>
                          <a:lnTo>
                            <a:pt x="136759" y="573128"/>
                          </a:lnTo>
                          <a:lnTo>
                            <a:pt x="137462" y="572629"/>
                          </a:lnTo>
                          <a:lnTo>
                            <a:pt x="138119" y="572166"/>
                          </a:lnTo>
                          <a:lnTo>
                            <a:pt x="138822" y="571673"/>
                          </a:lnTo>
                          <a:lnTo>
                            <a:pt x="139525" y="571173"/>
                          </a:lnTo>
                          <a:lnTo>
                            <a:pt x="140227" y="570682"/>
                          </a:lnTo>
                          <a:lnTo>
                            <a:pt x="140930" y="570187"/>
                          </a:lnTo>
                          <a:lnTo>
                            <a:pt x="141578" y="569731"/>
                          </a:lnTo>
                          <a:lnTo>
                            <a:pt x="142281" y="569238"/>
                          </a:lnTo>
                          <a:lnTo>
                            <a:pt x="142984" y="568748"/>
                          </a:lnTo>
                          <a:lnTo>
                            <a:pt x="143687" y="568252"/>
                          </a:lnTo>
                          <a:lnTo>
                            <a:pt x="144389" y="567762"/>
                          </a:lnTo>
                          <a:lnTo>
                            <a:pt x="145092" y="567271"/>
                          </a:lnTo>
                          <a:lnTo>
                            <a:pt x="145795" y="566778"/>
                          </a:lnTo>
                          <a:lnTo>
                            <a:pt x="146452" y="566321"/>
                          </a:lnTo>
                          <a:lnTo>
                            <a:pt x="147155" y="565833"/>
                          </a:lnTo>
                          <a:lnTo>
                            <a:pt x="147858" y="565341"/>
                          </a:lnTo>
                          <a:lnTo>
                            <a:pt x="148561" y="564854"/>
                          </a:lnTo>
                          <a:lnTo>
                            <a:pt x="149263" y="564366"/>
                          </a:lnTo>
                          <a:lnTo>
                            <a:pt x="149911" y="563916"/>
                          </a:lnTo>
                          <a:lnTo>
                            <a:pt x="150614" y="563427"/>
                          </a:lnTo>
                          <a:lnTo>
                            <a:pt x="151317" y="562943"/>
                          </a:lnTo>
                          <a:lnTo>
                            <a:pt x="152020" y="562454"/>
                          </a:lnTo>
                          <a:lnTo>
                            <a:pt x="152723" y="561969"/>
                          </a:lnTo>
                          <a:lnTo>
                            <a:pt x="153426" y="561484"/>
                          </a:lnTo>
                          <a:lnTo>
                            <a:pt x="154128" y="560998"/>
                          </a:lnTo>
                          <a:lnTo>
                            <a:pt x="154785" y="560545"/>
                          </a:lnTo>
                          <a:lnTo>
                            <a:pt x="155488" y="560063"/>
                          </a:lnTo>
                          <a:lnTo>
                            <a:pt x="156191" y="559578"/>
                          </a:lnTo>
                          <a:lnTo>
                            <a:pt x="156894" y="559095"/>
                          </a:lnTo>
                          <a:lnTo>
                            <a:pt x="157597" y="558613"/>
                          </a:lnTo>
                          <a:lnTo>
                            <a:pt x="158245" y="558168"/>
                          </a:lnTo>
                          <a:lnTo>
                            <a:pt x="158948" y="557686"/>
                          </a:lnTo>
                          <a:lnTo>
                            <a:pt x="159650" y="557206"/>
                          </a:lnTo>
                          <a:lnTo>
                            <a:pt x="160353" y="556724"/>
                          </a:lnTo>
                          <a:lnTo>
                            <a:pt x="161056" y="556244"/>
                          </a:lnTo>
                          <a:lnTo>
                            <a:pt x="161759" y="555764"/>
                          </a:lnTo>
                          <a:lnTo>
                            <a:pt x="162416" y="555316"/>
                          </a:lnTo>
                          <a:lnTo>
                            <a:pt x="163119" y="554837"/>
                          </a:lnTo>
                          <a:lnTo>
                            <a:pt x="163822" y="554359"/>
                          </a:lnTo>
                          <a:lnTo>
                            <a:pt x="164524" y="553880"/>
                          </a:lnTo>
                          <a:lnTo>
                            <a:pt x="165227" y="553403"/>
                          </a:lnTo>
                          <a:lnTo>
                            <a:pt x="165930" y="552926"/>
                          </a:lnTo>
                          <a:lnTo>
                            <a:pt x="166578" y="552486"/>
                          </a:lnTo>
                          <a:lnTo>
                            <a:pt x="167281" y="552010"/>
                          </a:lnTo>
                          <a:lnTo>
                            <a:pt x="167984" y="551534"/>
                          </a:lnTo>
                          <a:lnTo>
                            <a:pt x="168687" y="551058"/>
                          </a:lnTo>
                          <a:lnTo>
                            <a:pt x="169390" y="550583"/>
                          </a:lnTo>
                          <a:lnTo>
                            <a:pt x="170092" y="550108"/>
                          </a:lnTo>
                          <a:lnTo>
                            <a:pt x="170749" y="549665"/>
                          </a:lnTo>
                          <a:lnTo>
                            <a:pt x="171452" y="549192"/>
                          </a:lnTo>
                          <a:lnTo>
                            <a:pt x="172155" y="548718"/>
                          </a:lnTo>
                          <a:lnTo>
                            <a:pt x="172858" y="548245"/>
                          </a:lnTo>
                          <a:lnTo>
                            <a:pt x="173561" y="547773"/>
                          </a:lnTo>
                          <a:lnTo>
                            <a:pt x="174209" y="547337"/>
                          </a:lnTo>
                          <a:lnTo>
                            <a:pt x="174912" y="546865"/>
                          </a:lnTo>
                          <a:lnTo>
                            <a:pt x="175615" y="546395"/>
                          </a:lnTo>
                          <a:lnTo>
                            <a:pt x="176317" y="545923"/>
                          </a:lnTo>
                          <a:lnTo>
                            <a:pt x="177020" y="545453"/>
                          </a:lnTo>
                          <a:lnTo>
                            <a:pt x="177723" y="544984"/>
                          </a:lnTo>
                          <a:lnTo>
                            <a:pt x="178426" y="544513"/>
                          </a:lnTo>
                          <a:lnTo>
                            <a:pt x="179083" y="544075"/>
                          </a:lnTo>
                          <a:lnTo>
                            <a:pt x="179786" y="543607"/>
                          </a:lnTo>
                          <a:lnTo>
                            <a:pt x="180489" y="543138"/>
                          </a:lnTo>
                          <a:lnTo>
                            <a:pt x="181192" y="542670"/>
                          </a:lnTo>
                          <a:lnTo>
                            <a:pt x="181894" y="542203"/>
                          </a:lnTo>
                          <a:lnTo>
                            <a:pt x="182543" y="541772"/>
                          </a:lnTo>
                          <a:lnTo>
                            <a:pt x="183245" y="541304"/>
                          </a:lnTo>
                          <a:lnTo>
                            <a:pt x="183948" y="540840"/>
                          </a:lnTo>
                          <a:lnTo>
                            <a:pt x="184651" y="540373"/>
                          </a:lnTo>
                          <a:lnTo>
                            <a:pt x="185354" y="539907"/>
                          </a:lnTo>
                          <a:lnTo>
                            <a:pt x="186057" y="539444"/>
                          </a:lnTo>
                          <a:lnTo>
                            <a:pt x="186760" y="538977"/>
                          </a:lnTo>
                          <a:lnTo>
                            <a:pt x="187417" y="538543"/>
                          </a:lnTo>
                          <a:lnTo>
                            <a:pt x="188120" y="538082"/>
                          </a:lnTo>
                          <a:lnTo>
                            <a:pt x="188823" y="537616"/>
                          </a:lnTo>
                          <a:lnTo>
                            <a:pt x="189525" y="537153"/>
                          </a:lnTo>
                          <a:lnTo>
                            <a:pt x="190228" y="536692"/>
                          </a:lnTo>
                          <a:lnTo>
                            <a:pt x="190877" y="536265"/>
                          </a:lnTo>
                          <a:lnTo>
                            <a:pt x="191579" y="535801"/>
                          </a:lnTo>
                          <a:lnTo>
                            <a:pt x="192282" y="535343"/>
                          </a:lnTo>
                          <a:lnTo>
                            <a:pt x="192985" y="534880"/>
                          </a:lnTo>
                          <a:lnTo>
                            <a:pt x="193688" y="534419"/>
                          </a:lnTo>
                          <a:lnTo>
                            <a:pt x="194391" y="533961"/>
                          </a:lnTo>
                          <a:lnTo>
                            <a:pt x="195048" y="533530"/>
                          </a:lnTo>
                          <a:lnTo>
                            <a:pt x="195751" y="533068"/>
                          </a:lnTo>
                          <a:lnTo>
                            <a:pt x="196454" y="532612"/>
                          </a:lnTo>
                          <a:lnTo>
                            <a:pt x="197157" y="532152"/>
                          </a:lnTo>
                          <a:lnTo>
                            <a:pt x="197859" y="531693"/>
                          </a:lnTo>
                          <a:lnTo>
                            <a:pt x="198562" y="531238"/>
                          </a:lnTo>
                          <a:lnTo>
                            <a:pt x="199210" y="530815"/>
                          </a:lnTo>
                          <a:lnTo>
                            <a:pt x="199913" y="530354"/>
                          </a:lnTo>
                          <a:lnTo>
                            <a:pt x="200616" y="529901"/>
                          </a:lnTo>
                          <a:lnTo>
                            <a:pt x="201319" y="529444"/>
                          </a:lnTo>
                          <a:lnTo>
                            <a:pt x="202022" y="528986"/>
                          </a:lnTo>
                          <a:lnTo>
                            <a:pt x="202725" y="528534"/>
                          </a:lnTo>
                          <a:lnTo>
                            <a:pt x="203382" y="528108"/>
                          </a:lnTo>
                          <a:lnTo>
                            <a:pt x="204085" y="527649"/>
                          </a:lnTo>
                          <a:lnTo>
                            <a:pt x="204788" y="527198"/>
                          </a:lnTo>
                          <a:lnTo>
                            <a:pt x="205491" y="526743"/>
                          </a:lnTo>
                          <a:lnTo>
                            <a:pt x="206194" y="526287"/>
                          </a:lnTo>
                          <a:lnTo>
                            <a:pt x="206842" y="525870"/>
                          </a:lnTo>
                          <a:lnTo>
                            <a:pt x="207545" y="525420"/>
                          </a:lnTo>
                          <a:lnTo>
                            <a:pt x="208248" y="524963"/>
                          </a:lnTo>
                          <a:lnTo>
                            <a:pt x="208951" y="524514"/>
                          </a:lnTo>
                          <a:lnTo>
                            <a:pt x="209653" y="524062"/>
                          </a:lnTo>
                          <a:lnTo>
                            <a:pt x="210356" y="523607"/>
                          </a:lnTo>
                          <a:lnTo>
                            <a:pt x="211059" y="523162"/>
                          </a:lnTo>
                          <a:lnTo>
                            <a:pt x="211716" y="522739"/>
                          </a:lnTo>
                          <a:lnTo>
                            <a:pt x="212419" y="522284"/>
                          </a:lnTo>
                          <a:lnTo>
                            <a:pt x="213122" y="521838"/>
                          </a:lnTo>
                          <a:lnTo>
                            <a:pt x="213825" y="521387"/>
                          </a:lnTo>
                          <a:lnTo>
                            <a:pt x="214528" y="520934"/>
                          </a:lnTo>
                          <a:lnTo>
                            <a:pt x="215176" y="520521"/>
                          </a:lnTo>
                          <a:lnTo>
                            <a:pt x="215879" y="520077"/>
                          </a:lnTo>
                          <a:lnTo>
                            <a:pt x="216582" y="519624"/>
                          </a:lnTo>
                          <a:lnTo>
                            <a:pt x="217285" y="519178"/>
                          </a:lnTo>
                          <a:lnTo>
                            <a:pt x="217988" y="518732"/>
                          </a:lnTo>
                          <a:lnTo>
                            <a:pt x="218691" y="518279"/>
                          </a:lnTo>
                          <a:lnTo>
                            <a:pt x="219348" y="517863"/>
                          </a:lnTo>
                          <a:lnTo>
                            <a:pt x="220051" y="517422"/>
                          </a:lnTo>
                          <a:lnTo>
                            <a:pt x="220754" y="516970"/>
                          </a:lnTo>
                          <a:lnTo>
                            <a:pt x="221457" y="516527"/>
                          </a:lnTo>
                          <a:lnTo>
                            <a:pt x="222159" y="516081"/>
                          </a:lnTo>
                          <a:lnTo>
                            <a:pt x="222862" y="515631"/>
                          </a:lnTo>
                          <a:lnTo>
                            <a:pt x="223511" y="515221"/>
                          </a:lnTo>
                          <a:lnTo>
                            <a:pt x="224214" y="514784"/>
                          </a:lnTo>
                          <a:lnTo>
                            <a:pt x="224916" y="514334"/>
                          </a:lnTo>
                          <a:lnTo>
                            <a:pt x="225619" y="513891"/>
                          </a:lnTo>
                          <a:lnTo>
                            <a:pt x="226322" y="513450"/>
                          </a:lnTo>
                          <a:lnTo>
                            <a:pt x="227025" y="513001"/>
                          </a:lnTo>
                          <a:lnTo>
                            <a:pt x="227682" y="512588"/>
                          </a:lnTo>
                          <a:lnTo>
                            <a:pt x="228385" y="512153"/>
                          </a:lnTo>
                          <a:lnTo>
                            <a:pt x="229088" y="511704"/>
                          </a:lnTo>
                          <a:lnTo>
                            <a:pt x="229791" y="511264"/>
                          </a:lnTo>
                          <a:lnTo>
                            <a:pt x="230494" y="510824"/>
                          </a:lnTo>
                          <a:lnTo>
                            <a:pt x="231143" y="510417"/>
                          </a:lnTo>
                          <a:lnTo>
                            <a:pt x="231845" y="509970"/>
                          </a:lnTo>
                          <a:lnTo>
                            <a:pt x="232548" y="509538"/>
                          </a:lnTo>
                          <a:lnTo>
                            <a:pt x="233251" y="509092"/>
                          </a:lnTo>
                          <a:lnTo>
                            <a:pt x="233954" y="508652"/>
                          </a:lnTo>
                          <a:lnTo>
                            <a:pt x="234657" y="508217"/>
                          </a:lnTo>
                          <a:lnTo>
                            <a:pt x="235314" y="507805"/>
                          </a:lnTo>
                          <a:lnTo>
                            <a:pt x="236017" y="507360"/>
                          </a:lnTo>
                          <a:lnTo>
                            <a:pt x="236720" y="506930"/>
                          </a:lnTo>
                          <a:lnTo>
                            <a:pt x="237423" y="506486"/>
                          </a:lnTo>
                          <a:lnTo>
                            <a:pt x="238126" y="506049"/>
                          </a:lnTo>
                          <a:lnTo>
                            <a:pt x="238829" y="505616"/>
                          </a:lnTo>
                          <a:lnTo>
                            <a:pt x="239477" y="505212"/>
                          </a:lnTo>
                          <a:lnTo>
                            <a:pt x="240180" y="504766"/>
                          </a:lnTo>
                          <a:lnTo>
                            <a:pt x="240883" y="504339"/>
                          </a:lnTo>
                          <a:lnTo>
                            <a:pt x="241586" y="503898"/>
                          </a:lnTo>
                          <a:lnTo>
                            <a:pt x="242289" y="503461"/>
                          </a:lnTo>
                          <a:lnTo>
                            <a:pt x="242992" y="503032"/>
                          </a:lnTo>
                          <a:lnTo>
                            <a:pt x="243649" y="502623"/>
                          </a:lnTo>
                          <a:lnTo>
                            <a:pt x="244352" y="502180"/>
                          </a:lnTo>
                          <a:lnTo>
                            <a:pt x="245055" y="501755"/>
                          </a:lnTo>
                          <a:lnTo>
                            <a:pt x="245758" y="501316"/>
                          </a:lnTo>
                          <a:lnTo>
                            <a:pt x="246461" y="500880"/>
                          </a:lnTo>
                          <a:lnTo>
                            <a:pt x="247109" y="500481"/>
                          </a:lnTo>
                          <a:lnTo>
                            <a:pt x="247812" y="500053"/>
                          </a:lnTo>
                          <a:lnTo>
                            <a:pt x="248515" y="499612"/>
                          </a:lnTo>
                          <a:lnTo>
                            <a:pt x="249218" y="499186"/>
                          </a:lnTo>
                          <a:lnTo>
                            <a:pt x="249921" y="498752"/>
                          </a:lnTo>
                          <a:lnTo>
                            <a:pt x="250624" y="498315"/>
                          </a:lnTo>
                          <a:lnTo>
                            <a:pt x="251327" y="497893"/>
                          </a:lnTo>
                          <a:lnTo>
                            <a:pt x="251984" y="497488"/>
                          </a:lnTo>
                          <a:lnTo>
                            <a:pt x="252687" y="497047"/>
                          </a:lnTo>
                          <a:lnTo>
                            <a:pt x="253390" y="496625"/>
                          </a:lnTo>
                          <a:lnTo>
                            <a:pt x="254093" y="496192"/>
                          </a:lnTo>
                          <a:lnTo>
                            <a:pt x="254796" y="495758"/>
                          </a:lnTo>
                          <a:lnTo>
                            <a:pt x="255445" y="495362"/>
                          </a:lnTo>
                          <a:lnTo>
                            <a:pt x="256148" y="494940"/>
                          </a:lnTo>
                          <a:lnTo>
                            <a:pt x="256851" y="494502"/>
                          </a:lnTo>
                          <a:lnTo>
                            <a:pt x="257554" y="494079"/>
                          </a:lnTo>
                          <a:lnTo>
                            <a:pt x="258257" y="493650"/>
                          </a:lnTo>
                          <a:lnTo>
                            <a:pt x="258960" y="493215"/>
                          </a:lnTo>
                          <a:lnTo>
                            <a:pt x="259617" y="492817"/>
                          </a:lnTo>
                          <a:lnTo>
                            <a:pt x="260320" y="492397"/>
                          </a:lnTo>
                          <a:lnTo>
                            <a:pt x="261023" y="491960"/>
                          </a:lnTo>
                          <a:lnTo>
                            <a:pt x="261726" y="491540"/>
                          </a:lnTo>
                          <a:lnTo>
                            <a:pt x="262429" y="491112"/>
                          </a:lnTo>
                          <a:lnTo>
                            <a:pt x="263077" y="490718"/>
                          </a:lnTo>
                          <a:lnTo>
                            <a:pt x="263780" y="490288"/>
                          </a:lnTo>
                          <a:lnTo>
                            <a:pt x="264483" y="489872"/>
                          </a:lnTo>
                          <a:lnTo>
                            <a:pt x="265186" y="489436"/>
                          </a:lnTo>
                          <a:lnTo>
                            <a:pt x="265889" y="489015"/>
                          </a:lnTo>
                          <a:lnTo>
                            <a:pt x="266592" y="488592"/>
                          </a:lnTo>
                          <a:lnTo>
                            <a:pt x="267295" y="488158"/>
                          </a:lnTo>
                          <a:lnTo>
                            <a:pt x="267952" y="487764"/>
                          </a:lnTo>
                          <a:lnTo>
                            <a:pt x="268655" y="487351"/>
                          </a:lnTo>
                          <a:lnTo>
                            <a:pt x="269358" y="486917"/>
                          </a:lnTo>
                          <a:lnTo>
                            <a:pt x="270061" y="486498"/>
                          </a:lnTo>
                          <a:lnTo>
                            <a:pt x="270764" y="486076"/>
                          </a:lnTo>
                          <a:lnTo>
                            <a:pt x="271413" y="485685"/>
                          </a:lnTo>
                          <a:lnTo>
                            <a:pt x="272116" y="485256"/>
                          </a:lnTo>
                          <a:lnTo>
                            <a:pt x="272819" y="484846"/>
                          </a:lnTo>
                          <a:lnTo>
                            <a:pt x="273522" y="484414"/>
                          </a:lnTo>
                          <a:lnTo>
                            <a:pt x="274225" y="483995"/>
                          </a:lnTo>
                          <a:lnTo>
                            <a:pt x="274928" y="483578"/>
                          </a:lnTo>
                          <a:lnTo>
                            <a:pt x="275585" y="483181"/>
                          </a:lnTo>
                          <a:lnTo>
                            <a:pt x="276288" y="482754"/>
                          </a:lnTo>
                          <a:lnTo>
                            <a:pt x="276991" y="482347"/>
                          </a:lnTo>
                          <a:lnTo>
                            <a:pt x="277694" y="481916"/>
                          </a:lnTo>
                          <a:lnTo>
                            <a:pt x="278397" y="481498"/>
                          </a:lnTo>
                          <a:lnTo>
                            <a:pt x="279046" y="481113"/>
                          </a:lnTo>
                          <a:lnTo>
                            <a:pt x="279749" y="480695"/>
                          </a:lnTo>
                          <a:lnTo>
                            <a:pt x="280452" y="480265"/>
                          </a:lnTo>
                          <a:lnTo>
                            <a:pt x="281155" y="479860"/>
                          </a:lnTo>
                          <a:lnTo>
                            <a:pt x="281858" y="479434"/>
                          </a:lnTo>
                          <a:lnTo>
                            <a:pt x="282561" y="479015"/>
                          </a:lnTo>
                          <a:lnTo>
                            <a:pt x="283264" y="478605"/>
                          </a:lnTo>
                          <a:lnTo>
                            <a:pt x="283921" y="478212"/>
                          </a:lnTo>
                          <a:lnTo>
                            <a:pt x="284624" y="477784"/>
                          </a:lnTo>
                          <a:lnTo>
                            <a:pt x="285327" y="477381"/>
                          </a:lnTo>
                          <a:lnTo>
                            <a:pt x="286030" y="476956"/>
                          </a:lnTo>
                          <a:lnTo>
                            <a:pt x="286733" y="476539"/>
                          </a:lnTo>
                          <a:lnTo>
                            <a:pt x="287382" y="476157"/>
                          </a:lnTo>
                          <a:lnTo>
                            <a:pt x="288085" y="475745"/>
                          </a:lnTo>
                          <a:lnTo>
                            <a:pt x="288788" y="475317"/>
                          </a:lnTo>
                          <a:lnTo>
                            <a:pt x="289491" y="474915"/>
                          </a:lnTo>
                          <a:lnTo>
                            <a:pt x="290194" y="474495"/>
                          </a:lnTo>
                          <a:lnTo>
                            <a:pt x="290897" y="474076"/>
                          </a:lnTo>
                          <a:lnTo>
                            <a:pt x="291554" y="473692"/>
                          </a:lnTo>
                          <a:lnTo>
                            <a:pt x="292257" y="473282"/>
                          </a:lnTo>
                          <a:lnTo>
                            <a:pt x="292960" y="472856"/>
                          </a:lnTo>
                          <a:lnTo>
                            <a:pt x="293663" y="472456"/>
                          </a:lnTo>
                          <a:lnTo>
                            <a:pt x="294366" y="472036"/>
                          </a:lnTo>
                          <a:lnTo>
                            <a:pt x="295015" y="471654"/>
                          </a:lnTo>
                          <a:lnTo>
                            <a:pt x="295718" y="471241"/>
                          </a:lnTo>
                          <a:lnTo>
                            <a:pt x="296421" y="470836"/>
                          </a:lnTo>
                          <a:lnTo>
                            <a:pt x="297124" y="470411"/>
                          </a:lnTo>
                          <a:lnTo>
                            <a:pt x="297827" y="470010"/>
                          </a:lnTo>
                          <a:lnTo>
                            <a:pt x="298530" y="469595"/>
                          </a:lnTo>
                          <a:lnTo>
                            <a:pt x="299187" y="469207"/>
                          </a:lnTo>
                          <a:lnTo>
                            <a:pt x="299890" y="468796"/>
                          </a:lnTo>
                          <a:lnTo>
                            <a:pt x="300593" y="468393"/>
                          </a:lnTo>
                          <a:lnTo>
                            <a:pt x="301296" y="467969"/>
                          </a:lnTo>
                          <a:lnTo>
                            <a:pt x="302000" y="467571"/>
                          </a:lnTo>
                          <a:lnTo>
                            <a:pt x="302703" y="467157"/>
                          </a:lnTo>
                          <a:lnTo>
                            <a:pt x="303351" y="466777"/>
                          </a:lnTo>
                          <a:lnTo>
                            <a:pt x="304054" y="466365"/>
                          </a:lnTo>
                          <a:lnTo>
                            <a:pt x="304757" y="465966"/>
                          </a:lnTo>
                          <a:lnTo>
                            <a:pt x="305460" y="465544"/>
                          </a:lnTo>
                          <a:lnTo>
                            <a:pt x="306163" y="465144"/>
                          </a:lnTo>
                          <a:lnTo>
                            <a:pt x="306867" y="464735"/>
                          </a:lnTo>
                          <a:lnTo>
                            <a:pt x="307524" y="464350"/>
                          </a:lnTo>
                          <a:lnTo>
                            <a:pt x="308227" y="463940"/>
                          </a:lnTo>
                          <a:lnTo>
                            <a:pt x="308930" y="463543"/>
                          </a:lnTo>
                          <a:lnTo>
                            <a:pt x="309633" y="463122"/>
                          </a:lnTo>
                          <a:lnTo>
                            <a:pt x="310336" y="462724"/>
                          </a:lnTo>
                          <a:lnTo>
                            <a:pt x="310985" y="462350"/>
                          </a:lnTo>
                          <a:lnTo>
                            <a:pt x="311688" y="461939"/>
                          </a:lnTo>
                          <a:lnTo>
                            <a:pt x="312391" y="461527"/>
                          </a:lnTo>
                          <a:lnTo>
                            <a:pt x="313094" y="461135"/>
                          </a:lnTo>
                          <a:lnTo>
                            <a:pt x="313797" y="460715"/>
                          </a:lnTo>
                          <a:lnTo>
                            <a:pt x="314500" y="460316"/>
                          </a:lnTo>
                          <a:lnTo>
                            <a:pt x="315157" y="459941"/>
                          </a:lnTo>
                          <a:lnTo>
                            <a:pt x="315860" y="459531"/>
                          </a:lnTo>
                          <a:lnTo>
                            <a:pt x="316563" y="459121"/>
                          </a:lnTo>
                          <a:lnTo>
                            <a:pt x="317266" y="458731"/>
                          </a:lnTo>
                          <a:lnTo>
                            <a:pt x="317970" y="458312"/>
                          </a:lnTo>
                          <a:lnTo>
                            <a:pt x="318673" y="457914"/>
                          </a:lnTo>
                          <a:lnTo>
                            <a:pt x="319321" y="457544"/>
                          </a:lnTo>
                          <a:lnTo>
                            <a:pt x="320024" y="457139"/>
                          </a:lnTo>
                          <a:lnTo>
                            <a:pt x="320727" y="456726"/>
                          </a:lnTo>
                          <a:lnTo>
                            <a:pt x="321430" y="456341"/>
                          </a:lnTo>
                          <a:lnTo>
                            <a:pt x="322134" y="455925"/>
                          </a:lnTo>
                          <a:lnTo>
                            <a:pt x="322837" y="455525"/>
                          </a:lnTo>
                          <a:lnTo>
                            <a:pt x="323494" y="455154"/>
                          </a:lnTo>
                          <a:lnTo>
                            <a:pt x="324197" y="454750"/>
                          </a:lnTo>
                          <a:lnTo>
                            <a:pt x="324900" y="454339"/>
                          </a:lnTo>
                          <a:lnTo>
                            <a:pt x="325603" y="453955"/>
                          </a:lnTo>
                          <a:lnTo>
                            <a:pt x="326306" y="453540"/>
                          </a:lnTo>
                          <a:lnTo>
                            <a:pt x="326955" y="453168"/>
                          </a:lnTo>
                          <a:lnTo>
                            <a:pt x="327658" y="452775"/>
                          </a:lnTo>
                          <a:lnTo>
                            <a:pt x="328361" y="452376"/>
                          </a:lnTo>
                          <a:lnTo>
                            <a:pt x="329064" y="451963"/>
                          </a:lnTo>
                          <a:lnTo>
                            <a:pt x="329767" y="451582"/>
                          </a:lnTo>
                          <a:lnTo>
                            <a:pt x="330471" y="451171"/>
                          </a:lnTo>
                          <a:lnTo>
                            <a:pt x="331128" y="450794"/>
                          </a:lnTo>
                          <a:lnTo>
                            <a:pt x="331831" y="450403"/>
                          </a:lnTo>
                          <a:lnTo>
                            <a:pt x="332534" y="450005"/>
                          </a:lnTo>
                          <a:lnTo>
                            <a:pt x="333237" y="449594"/>
                          </a:lnTo>
                          <a:lnTo>
                            <a:pt x="333940" y="449214"/>
                          </a:lnTo>
                          <a:lnTo>
                            <a:pt x="334589" y="448849"/>
                          </a:lnTo>
                          <a:lnTo>
                            <a:pt x="335292" y="448435"/>
                          </a:lnTo>
                          <a:lnTo>
                            <a:pt x="335995" y="448042"/>
                          </a:lnTo>
                          <a:lnTo>
                            <a:pt x="336698" y="447650"/>
                          </a:lnTo>
                          <a:lnTo>
                            <a:pt x="337401" y="447237"/>
                          </a:lnTo>
                          <a:lnTo>
                            <a:pt x="338105" y="446858"/>
                          </a:lnTo>
                          <a:lnTo>
                            <a:pt x="338762" y="446492"/>
                          </a:lnTo>
                          <a:lnTo>
                            <a:pt x="340214" y="445671"/>
                          </a:lnTo>
                          <a:lnTo>
                            <a:pt x="340871" y="445297"/>
                          </a:lnTo>
                          <a:lnTo>
                            <a:pt x="341574" y="444885"/>
                          </a:lnTo>
                          <a:lnTo>
                            <a:pt x="342277" y="444508"/>
                          </a:lnTo>
                          <a:lnTo>
                            <a:pt x="342926" y="444146"/>
                          </a:lnTo>
                          <a:lnTo>
                            <a:pt x="343629" y="443739"/>
                          </a:lnTo>
                          <a:lnTo>
                            <a:pt x="344332" y="443344"/>
                          </a:lnTo>
                          <a:lnTo>
                            <a:pt x="345036" y="442960"/>
                          </a:lnTo>
                          <a:lnTo>
                            <a:pt x="345739" y="442549"/>
                          </a:lnTo>
                          <a:lnTo>
                            <a:pt x="346442" y="442170"/>
                          </a:lnTo>
                          <a:lnTo>
                            <a:pt x="347099" y="441807"/>
                          </a:lnTo>
                          <a:lnTo>
                            <a:pt x="347802" y="441400"/>
                          </a:lnTo>
                          <a:lnTo>
                            <a:pt x="348505" y="441008"/>
                          </a:lnTo>
                          <a:lnTo>
                            <a:pt x="349209" y="440624"/>
                          </a:lnTo>
                          <a:lnTo>
                            <a:pt x="349912" y="440215"/>
                          </a:lnTo>
                          <a:lnTo>
                            <a:pt x="350560" y="439851"/>
                          </a:lnTo>
                          <a:lnTo>
                            <a:pt x="351264" y="439478"/>
                          </a:lnTo>
                          <a:lnTo>
                            <a:pt x="351967" y="439077"/>
                          </a:lnTo>
                          <a:lnTo>
                            <a:pt x="352670" y="438682"/>
                          </a:lnTo>
                          <a:lnTo>
                            <a:pt x="353373" y="438305"/>
                          </a:lnTo>
                          <a:lnTo>
                            <a:pt x="354076" y="437896"/>
                          </a:lnTo>
                          <a:lnTo>
                            <a:pt x="354733" y="437527"/>
                          </a:lnTo>
                          <a:lnTo>
                            <a:pt x="355437" y="437157"/>
                          </a:lnTo>
                          <a:lnTo>
                            <a:pt x="356140" y="436756"/>
                          </a:lnTo>
                          <a:lnTo>
                            <a:pt x="356843" y="436363"/>
                          </a:lnTo>
                          <a:lnTo>
                            <a:pt x="357546" y="435987"/>
                          </a:lnTo>
                          <a:lnTo>
                            <a:pt x="358195" y="435625"/>
                          </a:lnTo>
                          <a:lnTo>
                            <a:pt x="358898" y="435218"/>
                          </a:lnTo>
                          <a:lnTo>
                            <a:pt x="359601" y="434845"/>
                          </a:lnTo>
                          <a:lnTo>
                            <a:pt x="360304" y="434451"/>
                          </a:lnTo>
                          <a:lnTo>
                            <a:pt x="361008" y="434055"/>
                          </a:lnTo>
                          <a:lnTo>
                            <a:pt x="361711" y="433685"/>
                          </a:lnTo>
                          <a:lnTo>
                            <a:pt x="362368" y="433317"/>
                          </a:lnTo>
                          <a:lnTo>
                            <a:pt x="363071" y="432911"/>
                          </a:lnTo>
                          <a:lnTo>
                            <a:pt x="363774" y="432541"/>
                          </a:lnTo>
                          <a:lnTo>
                            <a:pt x="364478" y="432147"/>
                          </a:lnTo>
                          <a:lnTo>
                            <a:pt x="365181" y="431753"/>
                          </a:lnTo>
                          <a:lnTo>
                            <a:pt x="365829" y="431398"/>
                          </a:lnTo>
                          <a:lnTo>
                            <a:pt x="366533" y="431025"/>
                          </a:lnTo>
                          <a:lnTo>
                            <a:pt x="367236" y="430620"/>
                          </a:lnTo>
                          <a:lnTo>
                            <a:pt x="368697" y="429814"/>
                          </a:lnTo>
                          <a:lnTo>
                            <a:pt x="369345" y="429461"/>
                          </a:lnTo>
                          <a:lnTo>
                            <a:pt x="370048" y="429098"/>
                          </a:lnTo>
                          <a:lnTo>
                            <a:pt x="370706" y="428733"/>
                          </a:lnTo>
                          <a:lnTo>
                            <a:pt x="371409" y="428330"/>
                          </a:lnTo>
                          <a:lnTo>
                            <a:pt x="372112" y="427959"/>
                          </a:lnTo>
                          <a:lnTo>
                            <a:pt x="372815" y="427571"/>
                          </a:lnTo>
                          <a:lnTo>
                            <a:pt x="373519" y="427176"/>
                          </a:lnTo>
                          <a:lnTo>
                            <a:pt x="374167" y="426824"/>
                          </a:lnTo>
                          <a:lnTo>
                            <a:pt x="374871" y="426458"/>
                          </a:lnTo>
                          <a:lnTo>
                            <a:pt x="375574" y="426055"/>
                          </a:lnTo>
                          <a:lnTo>
                            <a:pt x="376277" y="425681"/>
                          </a:lnTo>
                          <a:lnTo>
                            <a:pt x="376980" y="425300"/>
                          </a:lnTo>
                          <a:lnTo>
                            <a:pt x="377683" y="424901"/>
                          </a:lnTo>
                          <a:lnTo>
                            <a:pt x="378341" y="424549"/>
                          </a:lnTo>
                          <a:lnTo>
                            <a:pt x="379044" y="424184"/>
                          </a:lnTo>
                          <a:lnTo>
                            <a:pt x="379747" y="423782"/>
                          </a:lnTo>
                          <a:lnTo>
                            <a:pt x="380450" y="423410"/>
                          </a:lnTo>
                          <a:lnTo>
                            <a:pt x="381153" y="423030"/>
                          </a:lnTo>
                          <a:lnTo>
                            <a:pt x="381802" y="422675"/>
                          </a:lnTo>
                          <a:lnTo>
                            <a:pt x="382505" y="422283"/>
                          </a:lnTo>
                          <a:lnTo>
                            <a:pt x="383209" y="421925"/>
                          </a:lnTo>
                          <a:lnTo>
                            <a:pt x="383912" y="421524"/>
                          </a:lnTo>
                          <a:lnTo>
                            <a:pt x="384615" y="421149"/>
                          </a:lnTo>
                          <a:lnTo>
                            <a:pt x="385318" y="420775"/>
                          </a:lnTo>
                          <a:lnTo>
                            <a:pt x="385975" y="420415"/>
                          </a:lnTo>
                          <a:lnTo>
                            <a:pt x="386679" y="420024"/>
                          </a:lnTo>
                          <a:lnTo>
                            <a:pt x="387382" y="419667"/>
                          </a:lnTo>
                          <a:lnTo>
                            <a:pt x="388834" y="418881"/>
                          </a:lnTo>
                          <a:lnTo>
                            <a:pt x="389437" y="418547"/>
                          </a:lnTo>
                          <a:lnTo>
                            <a:pt x="390140" y="418169"/>
                          </a:lnTo>
                          <a:lnTo>
                            <a:pt x="390844" y="417775"/>
                          </a:lnTo>
                          <a:lnTo>
                            <a:pt x="391547" y="417420"/>
                          </a:lnTo>
                          <a:lnTo>
                            <a:pt x="392250" y="417026"/>
                          </a:lnTo>
                          <a:lnTo>
                            <a:pt x="392953" y="416649"/>
                          </a:lnTo>
                          <a:lnTo>
                            <a:pt x="393611" y="416302"/>
                          </a:lnTo>
                          <a:lnTo>
                            <a:pt x="394314" y="415924"/>
                          </a:lnTo>
                          <a:lnTo>
                            <a:pt x="395017" y="415531"/>
                          </a:lnTo>
                          <a:lnTo>
                            <a:pt x="395720" y="415179"/>
                          </a:lnTo>
                          <a:lnTo>
                            <a:pt x="396424" y="414785"/>
                          </a:lnTo>
                          <a:lnTo>
                            <a:pt x="397072" y="414435"/>
                          </a:lnTo>
                          <a:lnTo>
                            <a:pt x="397775" y="414066"/>
                          </a:lnTo>
                          <a:lnTo>
                            <a:pt x="398479" y="413695"/>
                          </a:lnTo>
                          <a:lnTo>
                            <a:pt x="399182" y="413298"/>
                          </a:lnTo>
                          <a:lnTo>
                            <a:pt x="399885" y="412947"/>
                          </a:lnTo>
                          <a:lnTo>
                            <a:pt x="400589" y="412560"/>
                          </a:lnTo>
                          <a:lnTo>
                            <a:pt x="401292" y="412180"/>
                          </a:lnTo>
                          <a:lnTo>
                            <a:pt x="401949" y="411836"/>
                          </a:lnTo>
                          <a:lnTo>
                            <a:pt x="402652" y="411466"/>
                          </a:lnTo>
                          <a:lnTo>
                            <a:pt x="403356" y="411071"/>
                          </a:lnTo>
                          <a:lnTo>
                            <a:pt x="404059" y="410721"/>
                          </a:lnTo>
                          <a:lnTo>
                            <a:pt x="404762" y="410334"/>
                          </a:lnTo>
                          <a:lnTo>
                            <a:pt x="405411" y="409987"/>
                          </a:lnTo>
                          <a:lnTo>
                            <a:pt x="406114" y="409615"/>
                          </a:lnTo>
                          <a:lnTo>
                            <a:pt x="406817" y="409252"/>
                          </a:lnTo>
                          <a:lnTo>
                            <a:pt x="407521" y="408857"/>
                          </a:lnTo>
                          <a:lnTo>
                            <a:pt x="408224" y="408504"/>
                          </a:lnTo>
                          <a:lnTo>
                            <a:pt x="408927" y="408124"/>
                          </a:lnTo>
                          <a:lnTo>
                            <a:pt x="409585" y="407770"/>
                          </a:lnTo>
                          <a:lnTo>
                            <a:pt x="410288" y="407401"/>
                          </a:lnTo>
                          <a:lnTo>
                            <a:pt x="410991" y="407039"/>
                          </a:lnTo>
                          <a:lnTo>
                            <a:pt x="411694" y="406645"/>
                          </a:lnTo>
                          <a:lnTo>
                            <a:pt x="412397" y="406295"/>
                          </a:lnTo>
                          <a:lnTo>
                            <a:pt x="413046" y="405955"/>
                          </a:lnTo>
                          <a:lnTo>
                            <a:pt x="413750" y="405569"/>
                          </a:lnTo>
                          <a:lnTo>
                            <a:pt x="414453" y="405196"/>
                          </a:lnTo>
                          <a:lnTo>
                            <a:pt x="415156" y="404840"/>
                          </a:lnTo>
                          <a:lnTo>
                            <a:pt x="415859" y="404448"/>
                          </a:lnTo>
                          <a:lnTo>
                            <a:pt x="416563" y="404093"/>
                          </a:lnTo>
                          <a:lnTo>
                            <a:pt x="417220" y="403754"/>
                          </a:lnTo>
                          <a:lnTo>
                            <a:pt x="417923" y="403369"/>
                          </a:lnTo>
                          <a:lnTo>
                            <a:pt x="418627" y="402997"/>
                          </a:lnTo>
                          <a:lnTo>
                            <a:pt x="419330" y="402642"/>
                          </a:lnTo>
                          <a:lnTo>
                            <a:pt x="420033" y="402251"/>
                          </a:lnTo>
                          <a:lnTo>
                            <a:pt x="420682" y="401907"/>
                          </a:lnTo>
                          <a:lnTo>
                            <a:pt x="421385" y="401561"/>
                          </a:lnTo>
                          <a:lnTo>
                            <a:pt x="422088" y="401183"/>
                          </a:lnTo>
                          <a:lnTo>
                            <a:pt x="422792" y="400807"/>
                          </a:lnTo>
                          <a:lnTo>
                            <a:pt x="423495" y="400459"/>
                          </a:lnTo>
                          <a:lnTo>
                            <a:pt x="424198" y="400068"/>
                          </a:lnTo>
                          <a:lnTo>
                            <a:pt x="424856" y="399719"/>
                          </a:lnTo>
                          <a:lnTo>
                            <a:pt x="425559" y="399375"/>
                          </a:lnTo>
                          <a:lnTo>
                            <a:pt x="426262" y="398997"/>
                          </a:lnTo>
                          <a:lnTo>
                            <a:pt x="426966" y="398623"/>
                          </a:lnTo>
                          <a:lnTo>
                            <a:pt x="427669" y="398276"/>
                          </a:lnTo>
                          <a:lnTo>
                            <a:pt x="428318" y="397935"/>
                          </a:lnTo>
                          <a:lnTo>
                            <a:pt x="429021" y="397546"/>
                          </a:lnTo>
                          <a:lnTo>
                            <a:pt x="429724" y="397197"/>
                          </a:lnTo>
                          <a:lnTo>
                            <a:pt x="430427" y="396827"/>
                          </a:lnTo>
                          <a:lnTo>
                            <a:pt x="431131" y="396448"/>
                          </a:lnTo>
                          <a:lnTo>
                            <a:pt x="431834" y="396108"/>
                          </a:lnTo>
                          <a:lnTo>
                            <a:pt x="432491" y="395761"/>
                          </a:lnTo>
                          <a:lnTo>
                            <a:pt x="433195" y="395372"/>
                          </a:lnTo>
                          <a:lnTo>
                            <a:pt x="433898" y="395026"/>
                          </a:lnTo>
                          <a:lnTo>
                            <a:pt x="434601" y="394656"/>
                          </a:lnTo>
                          <a:lnTo>
                            <a:pt x="435305" y="394279"/>
                          </a:lnTo>
                          <a:lnTo>
                            <a:pt x="435953" y="393946"/>
                          </a:lnTo>
                          <a:lnTo>
                            <a:pt x="436657" y="393602"/>
                          </a:lnTo>
                          <a:lnTo>
                            <a:pt x="437360" y="393214"/>
                          </a:lnTo>
                          <a:lnTo>
                            <a:pt x="438063" y="392864"/>
                          </a:lnTo>
                          <a:lnTo>
                            <a:pt x="438767" y="392500"/>
                          </a:lnTo>
                          <a:lnTo>
                            <a:pt x="439470" y="392119"/>
                          </a:lnTo>
                          <a:lnTo>
                            <a:pt x="440128" y="391786"/>
                          </a:lnTo>
                          <a:lnTo>
                            <a:pt x="440831" y="391442"/>
                          </a:lnTo>
                          <a:lnTo>
                            <a:pt x="441534" y="391056"/>
                          </a:lnTo>
                          <a:lnTo>
                            <a:pt x="442237" y="390708"/>
                          </a:lnTo>
                          <a:lnTo>
                            <a:pt x="442941" y="390344"/>
                          </a:lnTo>
                          <a:lnTo>
                            <a:pt x="443590" y="390008"/>
                          </a:lnTo>
                          <a:lnTo>
                            <a:pt x="444293" y="389634"/>
                          </a:lnTo>
                          <a:lnTo>
                            <a:pt x="444996" y="389298"/>
                          </a:lnTo>
                          <a:lnTo>
                            <a:pt x="445700" y="388912"/>
                          </a:lnTo>
                          <a:lnTo>
                            <a:pt x="446403" y="388560"/>
                          </a:lnTo>
                          <a:lnTo>
                            <a:pt x="447106" y="388204"/>
                          </a:lnTo>
                          <a:lnTo>
                            <a:pt x="447764" y="387861"/>
                          </a:lnTo>
                          <a:lnTo>
                            <a:pt x="448467" y="387489"/>
                          </a:lnTo>
                          <a:lnTo>
                            <a:pt x="449170" y="387153"/>
                          </a:lnTo>
                          <a:lnTo>
                            <a:pt x="449874" y="386769"/>
                          </a:lnTo>
                          <a:lnTo>
                            <a:pt x="450577" y="386418"/>
                          </a:lnTo>
                          <a:lnTo>
                            <a:pt x="451226" y="386090"/>
                          </a:lnTo>
                          <a:lnTo>
                            <a:pt x="451929" y="385728"/>
                          </a:lnTo>
                          <a:lnTo>
                            <a:pt x="452632" y="385352"/>
                          </a:lnTo>
                          <a:lnTo>
                            <a:pt x="453336" y="385021"/>
                          </a:lnTo>
                          <a:lnTo>
                            <a:pt x="454039" y="384640"/>
                          </a:lnTo>
                          <a:lnTo>
                            <a:pt x="454743" y="384285"/>
                          </a:lnTo>
                          <a:lnTo>
                            <a:pt x="455400" y="383957"/>
                          </a:lnTo>
                          <a:lnTo>
                            <a:pt x="456103" y="383596"/>
                          </a:lnTo>
                          <a:lnTo>
                            <a:pt x="456806" y="383222"/>
                          </a:lnTo>
                          <a:lnTo>
                            <a:pt x="457510" y="382892"/>
                          </a:lnTo>
                          <a:lnTo>
                            <a:pt x="458213" y="382512"/>
                          </a:lnTo>
                          <a:lnTo>
                            <a:pt x="458917" y="382158"/>
                          </a:lnTo>
                          <a:lnTo>
                            <a:pt x="459565" y="381832"/>
                          </a:lnTo>
                          <a:lnTo>
                            <a:pt x="460269" y="381479"/>
                          </a:lnTo>
                          <a:lnTo>
                            <a:pt x="460972" y="381098"/>
                          </a:lnTo>
                          <a:lnTo>
                            <a:pt x="461676" y="380771"/>
                          </a:lnTo>
                          <a:lnTo>
                            <a:pt x="462379" y="380398"/>
                          </a:lnTo>
                          <a:lnTo>
                            <a:pt x="463082" y="380039"/>
                          </a:lnTo>
                          <a:lnTo>
                            <a:pt x="463740" y="379713"/>
                          </a:lnTo>
                          <a:lnTo>
                            <a:pt x="464443" y="379360"/>
                          </a:lnTo>
                          <a:lnTo>
                            <a:pt x="465146" y="378983"/>
                          </a:lnTo>
                          <a:lnTo>
                            <a:pt x="465850" y="378657"/>
                          </a:lnTo>
                          <a:lnTo>
                            <a:pt x="466553" y="378283"/>
                          </a:lnTo>
                          <a:lnTo>
                            <a:pt x="467202" y="377953"/>
                          </a:lnTo>
                          <a:lnTo>
                            <a:pt x="467905" y="377602"/>
                          </a:lnTo>
                          <a:lnTo>
                            <a:pt x="468609" y="377258"/>
                          </a:lnTo>
                          <a:lnTo>
                            <a:pt x="469312" y="376878"/>
                          </a:lnTo>
                          <a:lnTo>
                            <a:pt x="470015" y="376549"/>
                          </a:lnTo>
                          <a:lnTo>
                            <a:pt x="470719" y="376184"/>
                          </a:lnTo>
                          <a:lnTo>
                            <a:pt x="471376" y="375846"/>
                          </a:lnTo>
                          <a:lnTo>
                            <a:pt x="472080" y="375499"/>
                          </a:lnTo>
                          <a:lnTo>
                            <a:pt x="472783" y="375154"/>
                          </a:lnTo>
                          <a:lnTo>
                            <a:pt x="473486" y="374775"/>
                          </a:lnTo>
                          <a:lnTo>
                            <a:pt x="474135" y="374450"/>
                          </a:lnTo>
                          <a:lnTo>
                            <a:pt x="474793" y="374127"/>
                          </a:lnTo>
                          <a:lnTo>
                            <a:pt x="475542" y="373755"/>
                          </a:lnTo>
                          <a:lnTo>
                            <a:pt x="476245" y="373402"/>
                          </a:lnTo>
                          <a:lnTo>
                            <a:pt x="476949" y="373065"/>
                          </a:lnTo>
                          <a:lnTo>
                            <a:pt x="477652" y="372687"/>
                          </a:lnTo>
                          <a:lnTo>
                            <a:pt x="478309" y="372356"/>
                          </a:lnTo>
                          <a:lnTo>
                            <a:pt x="478958" y="372035"/>
                          </a:lnTo>
                          <a:lnTo>
                            <a:pt x="479716" y="371663"/>
                          </a:lnTo>
                          <a:lnTo>
                            <a:pt x="480420" y="371313"/>
                          </a:lnTo>
                          <a:lnTo>
                            <a:pt x="481123" y="370976"/>
                          </a:lnTo>
                          <a:lnTo>
                            <a:pt x="481826" y="370599"/>
                          </a:lnTo>
                          <a:lnTo>
                            <a:pt x="482475" y="370272"/>
                          </a:lnTo>
                          <a:lnTo>
                            <a:pt x="483133" y="369950"/>
                          </a:lnTo>
                          <a:lnTo>
                            <a:pt x="483882" y="369586"/>
                          </a:lnTo>
                          <a:lnTo>
                            <a:pt x="484586" y="369230"/>
                          </a:lnTo>
                          <a:lnTo>
                            <a:pt x="485289" y="368902"/>
                          </a:lnTo>
                          <a:lnTo>
                            <a:pt x="485992" y="368525"/>
                          </a:lnTo>
                          <a:lnTo>
                            <a:pt x="486650" y="368192"/>
                          </a:lnTo>
                          <a:lnTo>
                            <a:pt x="487299" y="367872"/>
                          </a:lnTo>
                          <a:lnTo>
                            <a:pt x="488056" y="367509"/>
                          </a:lnTo>
                          <a:lnTo>
                            <a:pt x="488760" y="367155"/>
                          </a:lnTo>
                          <a:lnTo>
                            <a:pt x="489463" y="366826"/>
                          </a:lnTo>
                          <a:lnTo>
                            <a:pt x="490112" y="366502"/>
                          </a:lnTo>
                          <a:lnTo>
                            <a:pt x="490816" y="366126"/>
                          </a:lnTo>
                          <a:lnTo>
                            <a:pt x="491473" y="365801"/>
                          </a:lnTo>
                          <a:lnTo>
                            <a:pt x="492222" y="365446"/>
                          </a:lnTo>
                          <a:lnTo>
                            <a:pt x="492926" y="365086"/>
                          </a:lnTo>
                          <a:lnTo>
                            <a:pt x="493629" y="364766"/>
                          </a:lnTo>
                          <a:lnTo>
                            <a:pt x="494287" y="364434"/>
                          </a:lnTo>
                          <a:lnTo>
                            <a:pt x="494990" y="364060"/>
                          </a:lnTo>
                          <a:lnTo>
                            <a:pt x="495639" y="363736"/>
                          </a:lnTo>
                          <a:lnTo>
                            <a:pt x="496397" y="363382"/>
                          </a:lnTo>
                          <a:lnTo>
                            <a:pt x="497100" y="363024"/>
                          </a:lnTo>
                          <a:lnTo>
                            <a:pt x="497749" y="362708"/>
                          </a:lnTo>
                          <a:lnTo>
                            <a:pt x="498453" y="362381"/>
                          </a:lnTo>
                          <a:lnTo>
                            <a:pt x="499156" y="362008"/>
                          </a:lnTo>
                          <a:lnTo>
                            <a:pt x="499814" y="361679"/>
                          </a:lnTo>
                          <a:lnTo>
                            <a:pt x="500563" y="361333"/>
                          </a:lnTo>
                          <a:lnTo>
                            <a:pt x="501266" y="360969"/>
                          </a:lnTo>
                          <a:lnTo>
                            <a:pt x="501924" y="360654"/>
                          </a:lnTo>
                          <a:lnTo>
                            <a:pt x="502627" y="360328"/>
                          </a:lnTo>
                          <a:lnTo>
                            <a:pt x="503331" y="359955"/>
                          </a:lnTo>
                          <a:lnTo>
                            <a:pt x="504034" y="359630"/>
                          </a:lnTo>
                          <a:lnTo>
                            <a:pt x="504738" y="359282"/>
                          </a:lnTo>
                          <a:lnTo>
                            <a:pt x="505386" y="358961"/>
                          </a:lnTo>
                          <a:lnTo>
                            <a:pt x="506090" y="358606"/>
                          </a:lnTo>
                          <a:lnTo>
                            <a:pt x="506793" y="358289"/>
                          </a:lnTo>
                          <a:lnTo>
                            <a:pt x="507497" y="357917"/>
                          </a:lnTo>
                          <a:lnTo>
                            <a:pt x="508200" y="357586"/>
                          </a:lnTo>
                          <a:lnTo>
                            <a:pt x="508903" y="357247"/>
                          </a:lnTo>
                          <a:lnTo>
                            <a:pt x="509561" y="356918"/>
                          </a:lnTo>
                          <a:lnTo>
                            <a:pt x="510265" y="356566"/>
                          </a:lnTo>
                          <a:lnTo>
                            <a:pt x="510968" y="356249"/>
                          </a:lnTo>
                          <a:lnTo>
                            <a:pt x="511671" y="355878"/>
                          </a:lnTo>
                          <a:lnTo>
                            <a:pt x="512375" y="355550"/>
                          </a:lnTo>
                          <a:lnTo>
                            <a:pt x="512978" y="355234"/>
                          </a:lnTo>
                          <a:lnTo>
                            <a:pt x="513727" y="354891"/>
                          </a:lnTo>
                          <a:lnTo>
                            <a:pt x="514431" y="354532"/>
                          </a:lnTo>
                          <a:lnTo>
                            <a:pt x="515088" y="354221"/>
                          </a:lnTo>
                          <a:lnTo>
                            <a:pt x="515837" y="353854"/>
                          </a:lnTo>
                          <a:lnTo>
                            <a:pt x="516541" y="353519"/>
                          </a:lnTo>
                          <a:lnTo>
                            <a:pt x="517198" y="353208"/>
                          </a:lnTo>
                          <a:lnTo>
                            <a:pt x="517902" y="352861"/>
                          </a:lnTo>
                          <a:lnTo>
                            <a:pt x="518605" y="352505"/>
                          </a:lnTo>
                          <a:lnTo>
                            <a:pt x="519254" y="352194"/>
                          </a:lnTo>
                          <a:lnTo>
                            <a:pt x="520012" y="351828"/>
                          </a:lnTo>
                          <a:lnTo>
                            <a:pt x="520661" y="351510"/>
                          </a:lnTo>
                          <a:lnTo>
                            <a:pt x="521319" y="351185"/>
                          </a:lnTo>
                          <a:lnTo>
                            <a:pt x="522068" y="350847"/>
                          </a:lnTo>
                          <a:lnTo>
                            <a:pt x="522771" y="350484"/>
                          </a:lnTo>
                          <a:lnTo>
                            <a:pt x="523429" y="350175"/>
                          </a:lnTo>
                          <a:lnTo>
                            <a:pt x="524178" y="349817"/>
                          </a:lnTo>
                          <a:lnTo>
                            <a:pt x="524836" y="349492"/>
                          </a:lnTo>
                          <a:lnTo>
                            <a:pt x="525539" y="349170"/>
                          </a:lnTo>
                          <a:lnTo>
                            <a:pt x="526243" y="348832"/>
                          </a:lnTo>
                          <a:lnTo>
                            <a:pt x="526946" y="348470"/>
                          </a:lnTo>
                          <a:lnTo>
                            <a:pt x="527595" y="348161"/>
                          </a:lnTo>
                          <a:lnTo>
                            <a:pt x="528253" y="347854"/>
                          </a:lnTo>
                          <a:lnTo>
                            <a:pt x="529002" y="347489"/>
                          </a:lnTo>
                          <a:lnTo>
                            <a:pt x="529706" y="347160"/>
                          </a:lnTo>
                          <a:lnTo>
                            <a:pt x="530409" y="346830"/>
                          </a:lnTo>
                          <a:lnTo>
                            <a:pt x="531113" y="346463"/>
                          </a:lnTo>
                          <a:lnTo>
                            <a:pt x="531770" y="346155"/>
                          </a:lnTo>
                          <a:lnTo>
                            <a:pt x="532419" y="345848"/>
                          </a:lnTo>
                          <a:lnTo>
                            <a:pt x="533177" y="345484"/>
                          </a:lnTo>
                          <a:lnTo>
                            <a:pt x="533880" y="345157"/>
                          </a:lnTo>
                          <a:lnTo>
                            <a:pt x="534584" y="344827"/>
                          </a:lnTo>
                          <a:lnTo>
                            <a:pt x="535233" y="344514"/>
                          </a:lnTo>
                          <a:lnTo>
                            <a:pt x="535936" y="344155"/>
                          </a:lnTo>
                          <a:lnTo>
                            <a:pt x="536594" y="343850"/>
                          </a:lnTo>
                          <a:lnTo>
                            <a:pt x="537343" y="343493"/>
                          </a:lnTo>
                          <a:lnTo>
                            <a:pt x="538047" y="343160"/>
                          </a:lnTo>
                          <a:lnTo>
                            <a:pt x="538750" y="342839"/>
                          </a:lnTo>
                          <a:lnTo>
                            <a:pt x="539408" y="342518"/>
                          </a:lnTo>
                          <a:lnTo>
                            <a:pt x="540111" y="342162"/>
                          </a:lnTo>
                          <a:lnTo>
                            <a:pt x="540760" y="341857"/>
                          </a:lnTo>
                          <a:lnTo>
                            <a:pt x="541518" y="341501"/>
                          </a:lnTo>
                          <a:lnTo>
                            <a:pt x="542222" y="341171"/>
                          </a:lnTo>
                          <a:lnTo>
                            <a:pt x="542871" y="340866"/>
                          </a:lnTo>
                          <a:lnTo>
                            <a:pt x="543574" y="340538"/>
                          </a:lnTo>
                          <a:lnTo>
                            <a:pt x="544278" y="340175"/>
                          </a:lnTo>
                          <a:lnTo>
                            <a:pt x="544935" y="339872"/>
                          </a:lnTo>
                          <a:lnTo>
                            <a:pt x="545685" y="339524"/>
                          </a:lnTo>
                          <a:lnTo>
                            <a:pt x="546388" y="339187"/>
                          </a:lnTo>
                          <a:lnTo>
                            <a:pt x="547046" y="338884"/>
                          </a:lnTo>
                          <a:lnTo>
                            <a:pt x="547749" y="338556"/>
                          </a:lnTo>
                          <a:lnTo>
                            <a:pt x="548453" y="338195"/>
                          </a:lnTo>
                          <a:lnTo>
                            <a:pt x="549102" y="337892"/>
                          </a:lnTo>
                          <a:lnTo>
                            <a:pt x="549860" y="337545"/>
                          </a:lnTo>
                          <a:lnTo>
                            <a:pt x="550509" y="337235"/>
                          </a:lnTo>
                          <a:lnTo>
                            <a:pt x="551212" y="336907"/>
                          </a:lnTo>
                          <a:lnTo>
                            <a:pt x="551916" y="336589"/>
                          </a:lnTo>
                          <a:lnTo>
                            <a:pt x="552619" y="336226"/>
                          </a:lnTo>
                          <a:lnTo>
                            <a:pt x="553277" y="335919"/>
                          </a:lnTo>
                          <a:lnTo>
                            <a:pt x="554026" y="335581"/>
                          </a:lnTo>
                          <a:lnTo>
                            <a:pt x="554684" y="335264"/>
                          </a:lnTo>
                          <a:lnTo>
                            <a:pt x="555387" y="334938"/>
                          </a:lnTo>
                          <a:lnTo>
                            <a:pt x="556091" y="334619"/>
                          </a:lnTo>
                          <a:lnTo>
                            <a:pt x="556794" y="334258"/>
                          </a:lnTo>
                          <a:lnTo>
                            <a:pt x="557443" y="333953"/>
                          </a:lnTo>
                          <a:lnTo>
                            <a:pt x="558101" y="333652"/>
                          </a:lnTo>
                          <a:lnTo>
                            <a:pt x="558850" y="333307"/>
                          </a:lnTo>
                          <a:lnTo>
                            <a:pt x="559554" y="332975"/>
                          </a:lnTo>
                          <a:lnTo>
                            <a:pt x="560257" y="332665"/>
                          </a:lnTo>
                          <a:lnTo>
                            <a:pt x="560961" y="332305"/>
                          </a:lnTo>
                          <a:lnTo>
                            <a:pt x="561618" y="331992"/>
                          </a:lnTo>
                          <a:lnTo>
                            <a:pt x="562268" y="331693"/>
                          </a:lnTo>
                          <a:lnTo>
                            <a:pt x="563025" y="331348"/>
                          </a:lnTo>
                          <a:lnTo>
                            <a:pt x="563729" y="331019"/>
                          </a:lnTo>
                          <a:lnTo>
                            <a:pt x="564433" y="330709"/>
                          </a:lnTo>
                          <a:lnTo>
                            <a:pt x="565136" y="330349"/>
                          </a:lnTo>
                          <a:lnTo>
                            <a:pt x="565785" y="330042"/>
                          </a:lnTo>
                          <a:lnTo>
                            <a:pt x="566443" y="329740"/>
                          </a:lnTo>
                          <a:lnTo>
                            <a:pt x="567192" y="329404"/>
                          </a:lnTo>
                          <a:lnTo>
                            <a:pt x="567896" y="329067"/>
                          </a:lnTo>
                          <a:lnTo>
                            <a:pt x="568599" y="328767"/>
                          </a:lnTo>
                          <a:lnTo>
                            <a:pt x="569303" y="328408"/>
                          </a:lnTo>
                          <a:lnTo>
                            <a:pt x="569960" y="328094"/>
                          </a:lnTo>
                          <a:lnTo>
                            <a:pt x="570609" y="327793"/>
                          </a:lnTo>
                          <a:lnTo>
                            <a:pt x="571367" y="327458"/>
                          </a:lnTo>
                          <a:lnTo>
                            <a:pt x="572071" y="327124"/>
                          </a:lnTo>
                          <a:lnTo>
                            <a:pt x="572774" y="326823"/>
                          </a:lnTo>
                          <a:lnTo>
                            <a:pt x="573423" y="326519"/>
                          </a:lnTo>
                          <a:lnTo>
                            <a:pt x="574127" y="326160"/>
                          </a:lnTo>
                          <a:lnTo>
                            <a:pt x="574785" y="325854"/>
                          </a:lnTo>
                          <a:lnTo>
                            <a:pt x="575534" y="325527"/>
                          </a:lnTo>
                          <a:lnTo>
                            <a:pt x="576238" y="325185"/>
                          </a:lnTo>
                          <a:lnTo>
                            <a:pt x="576895" y="324890"/>
                          </a:lnTo>
                          <a:lnTo>
                            <a:pt x="577599" y="324582"/>
                          </a:lnTo>
                          <a:lnTo>
                            <a:pt x="578302" y="324225"/>
                          </a:lnTo>
                          <a:lnTo>
                            <a:pt x="578951" y="323921"/>
                          </a:lnTo>
                          <a:lnTo>
                            <a:pt x="579709" y="323594"/>
                          </a:lnTo>
                          <a:lnTo>
                            <a:pt x="580413" y="323254"/>
                          </a:lnTo>
                          <a:lnTo>
                            <a:pt x="581062" y="322959"/>
                          </a:lnTo>
                          <a:lnTo>
                            <a:pt x="581766" y="322660"/>
                          </a:lnTo>
                          <a:lnTo>
                            <a:pt x="582469" y="322304"/>
                          </a:lnTo>
                          <a:lnTo>
                            <a:pt x="583127" y="321993"/>
                          </a:lnTo>
                          <a:lnTo>
                            <a:pt x="583876" y="321675"/>
                          </a:lnTo>
                          <a:lnTo>
                            <a:pt x="584580" y="321328"/>
                          </a:lnTo>
                          <a:lnTo>
                            <a:pt x="585237" y="321035"/>
                          </a:lnTo>
                          <a:lnTo>
                            <a:pt x="585941" y="320736"/>
                          </a:lnTo>
                          <a:lnTo>
                            <a:pt x="586644" y="320381"/>
                          </a:lnTo>
                          <a:lnTo>
                            <a:pt x="587348" y="320079"/>
                          </a:lnTo>
                          <a:lnTo>
                            <a:pt x="588051" y="319754"/>
                          </a:lnTo>
                          <a:lnTo>
                            <a:pt x="588700" y="319452"/>
                          </a:lnTo>
                          <a:lnTo>
                            <a:pt x="589404" y="319116"/>
                          </a:lnTo>
                          <a:lnTo>
                            <a:pt x="590062" y="318824"/>
                          </a:lnTo>
                          <a:lnTo>
                            <a:pt x="590811" y="318472"/>
                          </a:lnTo>
                          <a:lnTo>
                            <a:pt x="591469" y="318163"/>
                          </a:lnTo>
                          <a:lnTo>
                            <a:pt x="592118" y="317862"/>
                          </a:lnTo>
                          <a:lnTo>
                            <a:pt x="592876" y="317539"/>
                          </a:lnTo>
                          <a:lnTo>
                            <a:pt x="593579" y="317204"/>
                          </a:lnTo>
                          <a:lnTo>
                            <a:pt x="594229" y="316912"/>
                          </a:lnTo>
                          <a:lnTo>
                            <a:pt x="594987" y="316561"/>
                          </a:lnTo>
                          <a:lnTo>
                            <a:pt x="595636" y="316262"/>
                          </a:lnTo>
                          <a:lnTo>
                            <a:pt x="596293" y="315955"/>
                          </a:lnTo>
                          <a:lnTo>
                            <a:pt x="597043" y="315640"/>
                          </a:lnTo>
                          <a:lnTo>
                            <a:pt x="597746" y="315297"/>
                          </a:lnTo>
                          <a:lnTo>
                            <a:pt x="598404" y="315008"/>
                          </a:lnTo>
                          <a:lnTo>
                            <a:pt x="599154" y="314666"/>
                          </a:lnTo>
                          <a:lnTo>
                            <a:pt x="599811" y="314358"/>
                          </a:lnTo>
                          <a:lnTo>
                            <a:pt x="600460" y="314059"/>
                          </a:lnTo>
                          <a:lnTo>
                            <a:pt x="601218" y="313738"/>
                          </a:lnTo>
                          <a:lnTo>
                            <a:pt x="601922" y="313398"/>
                          </a:lnTo>
                          <a:lnTo>
                            <a:pt x="602571" y="313108"/>
                          </a:lnTo>
                          <a:lnTo>
                            <a:pt x="603228" y="312819"/>
                          </a:lnTo>
                          <a:lnTo>
                            <a:pt x="603978" y="312469"/>
                          </a:lnTo>
                          <a:lnTo>
                            <a:pt x="604636" y="312163"/>
                          </a:lnTo>
                          <a:lnTo>
                            <a:pt x="605385" y="311852"/>
                          </a:lnTo>
                          <a:lnTo>
                            <a:pt x="606089" y="311504"/>
                          </a:lnTo>
                          <a:lnTo>
                            <a:pt x="606746" y="311216"/>
                          </a:lnTo>
                          <a:lnTo>
                            <a:pt x="607395" y="310927"/>
                          </a:lnTo>
                          <a:lnTo>
                            <a:pt x="608154" y="310578"/>
                          </a:lnTo>
                          <a:lnTo>
                            <a:pt x="608857" y="310277"/>
                          </a:lnTo>
                          <a:lnTo>
                            <a:pt x="609561" y="309963"/>
                          </a:lnTo>
                          <a:lnTo>
                            <a:pt x="610264" y="309617"/>
                          </a:lnTo>
                          <a:lnTo>
                            <a:pt x="610913" y="309328"/>
                          </a:lnTo>
                          <a:lnTo>
                            <a:pt x="611571" y="309042"/>
                          </a:lnTo>
                          <a:lnTo>
                            <a:pt x="612321" y="308702"/>
                          </a:lnTo>
                          <a:lnTo>
                            <a:pt x="613024" y="308393"/>
                          </a:lnTo>
                          <a:lnTo>
                            <a:pt x="613728" y="308089"/>
                          </a:lnTo>
                          <a:lnTo>
                            <a:pt x="614431" y="307739"/>
                          </a:lnTo>
                          <a:lnTo>
                            <a:pt x="615089" y="307449"/>
                          </a:lnTo>
                          <a:lnTo>
                            <a:pt x="615738" y="307162"/>
                          </a:lnTo>
                          <a:lnTo>
                            <a:pt x="616496" y="306823"/>
                          </a:lnTo>
                          <a:lnTo>
                            <a:pt x="617200" y="306516"/>
                          </a:lnTo>
                          <a:lnTo>
                            <a:pt x="617903" y="306212"/>
                          </a:lnTo>
                          <a:lnTo>
                            <a:pt x="618553" y="305917"/>
                          </a:lnTo>
                          <a:lnTo>
                            <a:pt x="619256" y="305573"/>
                          </a:lnTo>
                          <a:lnTo>
                            <a:pt x="619914" y="305289"/>
                          </a:lnTo>
                          <a:lnTo>
                            <a:pt x="620664" y="304958"/>
                          </a:lnTo>
                          <a:lnTo>
                            <a:pt x="621367" y="304644"/>
                          </a:lnTo>
                          <a:lnTo>
                            <a:pt x="622071" y="304350"/>
                          </a:lnTo>
                          <a:lnTo>
                            <a:pt x="622728" y="304047"/>
                          </a:lnTo>
                          <a:lnTo>
                            <a:pt x="623432" y="303706"/>
                          </a:lnTo>
                          <a:lnTo>
                            <a:pt x="624081" y="303420"/>
                          </a:lnTo>
                          <a:lnTo>
                            <a:pt x="624839" y="303091"/>
                          </a:lnTo>
                          <a:lnTo>
                            <a:pt x="625543" y="302779"/>
                          </a:lnTo>
                          <a:lnTo>
                            <a:pt x="626192" y="302494"/>
                          </a:lnTo>
                          <a:lnTo>
                            <a:pt x="626895" y="302192"/>
                          </a:lnTo>
                          <a:lnTo>
                            <a:pt x="627599" y="301844"/>
                          </a:lnTo>
                          <a:lnTo>
                            <a:pt x="628257" y="301559"/>
                          </a:lnTo>
                          <a:lnTo>
                            <a:pt x="629006" y="301239"/>
                          </a:lnTo>
                          <a:lnTo>
                            <a:pt x="629664" y="300938"/>
                          </a:lnTo>
                          <a:lnTo>
                            <a:pt x="630367" y="300636"/>
                          </a:lnTo>
                          <a:lnTo>
                            <a:pt x="631071" y="300334"/>
                          </a:lnTo>
                          <a:lnTo>
                            <a:pt x="631775" y="299987"/>
                          </a:lnTo>
                          <a:lnTo>
                            <a:pt x="632424" y="299703"/>
                          </a:lnTo>
                          <a:lnTo>
                            <a:pt x="633081" y="299421"/>
                          </a:lnTo>
                          <a:lnTo>
                            <a:pt x="633831" y="299092"/>
                          </a:lnTo>
                          <a:lnTo>
                            <a:pt x="634535" y="298783"/>
                          </a:lnTo>
                          <a:lnTo>
                            <a:pt x="635238" y="298490"/>
                          </a:lnTo>
                          <a:lnTo>
                            <a:pt x="635942" y="298144"/>
                          </a:lnTo>
                          <a:lnTo>
                            <a:pt x="636600" y="297854"/>
                          </a:lnTo>
                          <a:lnTo>
                            <a:pt x="637249" y="297571"/>
                          </a:lnTo>
                          <a:lnTo>
                            <a:pt x="638007" y="297244"/>
                          </a:lnTo>
                          <a:lnTo>
                            <a:pt x="638711" y="296937"/>
                          </a:lnTo>
                          <a:lnTo>
                            <a:pt x="639414" y="296645"/>
                          </a:lnTo>
                          <a:lnTo>
                            <a:pt x="640118" y="296299"/>
                          </a:lnTo>
                          <a:lnTo>
                            <a:pt x="640767" y="296009"/>
                          </a:lnTo>
                          <a:lnTo>
                            <a:pt x="641425" y="295729"/>
                          </a:lnTo>
                          <a:lnTo>
                            <a:pt x="642174" y="295410"/>
                          </a:lnTo>
                          <a:lnTo>
                            <a:pt x="642878" y="295095"/>
                          </a:lnTo>
                          <a:lnTo>
                            <a:pt x="643582" y="294813"/>
                          </a:lnTo>
                          <a:lnTo>
                            <a:pt x="644285" y="294468"/>
                          </a:lnTo>
                          <a:lnTo>
                            <a:pt x="644943" y="294171"/>
                          </a:lnTo>
                          <a:lnTo>
                            <a:pt x="645592" y="293891"/>
                          </a:lnTo>
                          <a:lnTo>
                            <a:pt x="646350" y="293574"/>
                          </a:lnTo>
                          <a:lnTo>
                            <a:pt x="647054" y="293261"/>
                          </a:lnTo>
                          <a:lnTo>
                            <a:pt x="647757" y="292978"/>
                          </a:lnTo>
                          <a:lnTo>
                            <a:pt x="648407" y="292690"/>
                          </a:lnTo>
                          <a:lnTo>
                            <a:pt x="649110" y="292346"/>
                          </a:lnTo>
                          <a:lnTo>
                            <a:pt x="649768" y="292060"/>
                          </a:lnTo>
                          <a:lnTo>
                            <a:pt x="650518" y="291752"/>
                          </a:lnTo>
                          <a:lnTo>
                            <a:pt x="651221" y="291430"/>
                          </a:lnTo>
                          <a:lnTo>
                            <a:pt x="651879" y="291153"/>
                          </a:lnTo>
                          <a:lnTo>
                            <a:pt x="652582" y="290862"/>
                          </a:lnTo>
                          <a:lnTo>
                            <a:pt x="653286" y="290519"/>
                          </a:lnTo>
                          <a:lnTo>
                            <a:pt x="653935" y="290233"/>
                          </a:lnTo>
                          <a:lnTo>
                            <a:pt x="654694" y="289927"/>
                          </a:lnTo>
                          <a:lnTo>
                            <a:pt x="655397" y="289607"/>
                          </a:lnTo>
                          <a:lnTo>
                            <a:pt x="656046" y="289329"/>
                          </a:lnTo>
                          <a:lnTo>
                            <a:pt x="656750" y="289049"/>
                          </a:lnTo>
                          <a:lnTo>
                            <a:pt x="657454" y="288707"/>
                          </a:lnTo>
                          <a:lnTo>
                            <a:pt x="658111" y="288415"/>
                          </a:lnTo>
                          <a:lnTo>
                            <a:pt x="658861" y="288117"/>
                          </a:lnTo>
                          <a:lnTo>
                            <a:pt x="659518" y="287822"/>
                          </a:lnTo>
                          <a:lnTo>
                            <a:pt x="660222" y="287513"/>
                          </a:lnTo>
                          <a:lnTo>
                            <a:pt x="660926" y="287233"/>
                          </a:lnTo>
                          <a:lnTo>
                            <a:pt x="661630" y="286891"/>
                          </a:lnTo>
                          <a:lnTo>
                            <a:pt x="662279" y="286606"/>
                          </a:lnTo>
                          <a:lnTo>
                            <a:pt x="662936" y="286325"/>
                          </a:lnTo>
                          <a:lnTo>
                            <a:pt x="663686" y="286018"/>
                          </a:lnTo>
                          <a:lnTo>
                            <a:pt x="664390" y="285701"/>
                          </a:lnTo>
                          <a:lnTo>
                            <a:pt x="665047" y="285427"/>
                          </a:lnTo>
                          <a:lnTo>
                            <a:pt x="665797" y="285091"/>
                          </a:lnTo>
                          <a:lnTo>
                            <a:pt x="666455" y="284797"/>
                          </a:lnTo>
                          <a:lnTo>
                            <a:pt x="667104" y="284516"/>
                          </a:lnTo>
                          <a:lnTo>
                            <a:pt x="667862" y="284212"/>
                          </a:lnTo>
                          <a:lnTo>
                            <a:pt x="668566" y="283896"/>
                          </a:lnTo>
                          <a:lnTo>
                            <a:pt x="669215" y="283621"/>
                          </a:lnTo>
                          <a:lnTo>
                            <a:pt x="669973" y="283286"/>
                          </a:lnTo>
                          <a:lnTo>
                            <a:pt x="670622" y="283003"/>
                          </a:lnTo>
                          <a:lnTo>
                            <a:pt x="671280" y="282715"/>
                          </a:lnTo>
                          <a:lnTo>
                            <a:pt x="672030" y="282419"/>
                          </a:lnTo>
                          <a:lnTo>
                            <a:pt x="672733" y="282095"/>
                          </a:lnTo>
                          <a:lnTo>
                            <a:pt x="673391" y="281823"/>
                          </a:lnTo>
                          <a:lnTo>
                            <a:pt x="674141" y="281497"/>
                          </a:lnTo>
                          <a:lnTo>
                            <a:pt x="674798" y="281205"/>
                          </a:lnTo>
                          <a:lnTo>
                            <a:pt x="675448" y="280923"/>
                          </a:lnTo>
                          <a:lnTo>
                            <a:pt x="676206" y="280624"/>
                          </a:lnTo>
                          <a:lnTo>
                            <a:pt x="676910" y="280302"/>
                          </a:lnTo>
                          <a:lnTo>
                            <a:pt x="677559" y="280029"/>
                          </a:lnTo>
                          <a:lnTo>
                            <a:pt x="678216" y="279758"/>
                          </a:lnTo>
                          <a:lnTo>
                            <a:pt x="678966" y="279423"/>
                          </a:lnTo>
                          <a:lnTo>
                            <a:pt x="679624" y="279131"/>
                          </a:lnTo>
                          <a:lnTo>
                            <a:pt x="680374" y="278843"/>
                          </a:lnTo>
                          <a:lnTo>
                            <a:pt x="681077" y="278512"/>
                          </a:lnTo>
                          <a:lnTo>
                            <a:pt x="681735" y="278242"/>
                          </a:lnTo>
                          <a:lnTo>
                            <a:pt x="682384" y="277969"/>
                          </a:lnTo>
                          <a:lnTo>
                            <a:pt x="683142" y="277637"/>
                          </a:lnTo>
                          <a:lnTo>
                            <a:pt x="683792" y="277355"/>
                          </a:lnTo>
                          <a:lnTo>
                            <a:pt x="684550" y="277059"/>
                          </a:lnTo>
                          <a:lnTo>
                            <a:pt x="685199" y="276778"/>
                          </a:lnTo>
                          <a:lnTo>
                            <a:pt x="685903" y="276459"/>
                          </a:lnTo>
                          <a:lnTo>
                            <a:pt x="686560" y="276190"/>
                          </a:lnTo>
                          <a:lnTo>
                            <a:pt x="687310" y="275864"/>
                          </a:lnTo>
                          <a:lnTo>
                            <a:pt x="687968" y="275576"/>
                          </a:lnTo>
                          <a:lnTo>
                            <a:pt x="688718" y="275289"/>
                          </a:lnTo>
                          <a:lnTo>
                            <a:pt x="689375" y="275000"/>
                          </a:lnTo>
                          <a:lnTo>
                            <a:pt x="690079" y="274683"/>
                          </a:lnTo>
                          <a:lnTo>
                            <a:pt x="690728" y="274413"/>
                          </a:lnTo>
                          <a:lnTo>
                            <a:pt x="691486" y="274090"/>
                          </a:lnTo>
                          <a:lnTo>
                            <a:pt x="692190" y="273805"/>
                          </a:lnTo>
                          <a:lnTo>
                            <a:pt x="692793" y="273522"/>
                          </a:lnTo>
                          <a:lnTo>
                            <a:pt x="693543" y="273237"/>
                          </a:lnTo>
                          <a:lnTo>
                            <a:pt x="694247" y="272911"/>
                          </a:lnTo>
                          <a:lnTo>
                            <a:pt x="694904" y="272643"/>
                          </a:lnTo>
                          <a:lnTo>
                            <a:pt x="695654" y="272329"/>
                          </a:lnTo>
                          <a:lnTo>
                            <a:pt x="696358" y="272035"/>
                          </a:lnTo>
                          <a:lnTo>
                            <a:pt x="696961" y="271763"/>
                          </a:lnTo>
                          <a:lnTo>
                            <a:pt x="697719" y="271470"/>
                          </a:lnTo>
                          <a:lnTo>
                            <a:pt x="698423" y="271146"/>
                          </a:lnTo>
                          <a:lnTo>
                            <a:pt x="699072" y="270877"/>
                          </a:lnTo>
                          <a:lnTo>
                            <a:pt x="699830" y="270565"/>
                          </a:lnTo>
                          <a:lnTo>
                            <a:pt x="700480" y="270287"/>
                          </a:lnTo>
                          <a:lnTo>
                            <a:pt x="701137" y="270001"/>
                          </a:lnTo>
                          <a:lnTo>
                            <a:pt x="701887" y="269718"/>
                          </a:lnTo>
                          <a:lnTo>
                            <a:pt x="702591" y="269385"/>
                          </a:lnTo>
                          <a:lnTo>
                            <a:pt x="703249" y="269119"/>
                          </a:lnTo>
                          <a:lnTo>
                            <a:pt x="703898" y="268852"/>
                          </a:lnTo>
                          <a:lnTo>
                            <a:pt x="704656" y="268530"/>
                          </a:lnTo>
                          <a:lnTo>
                            <a:pt x="705360" y="268250"/>
                          </a:lnTo>
                          <a:lnTo>
                            <a:pt x="706063" y="267963"/>
                          </a:lnTo>
                          <a:lnTo>
                            <a:pt x="706767" y="267631"/>
                          </a:lnTo>
                          <a:lnTo>
                            <a:pt x="707416" y="267364"/>
                          </a:lnTo>
                          <a:lnTo>
                            <a:pt x="708074" y="267100"/>
                          </a:lnTo>
                          <a:lnTo>
                            <a:pt x="708824" y="266787"/>
                          </a:lnTo>
                          <a:lnTo>
                            <a:pt x="709528" y="266497"/>
                          </a:lnTo>
                          <a:lnTo>
                            <a:pt x="710232" y="266221"/>
                          </a:lnTo>
                          <a:lnTo>
                            <a:pt x="710935" y="265889"/>
                          </a:lnTo>
                          <a:lnTo>
                            <a:pt x="711593" y="265617"/>
                          </a:lnTo>
                          <a:lnTo>
                            <a:pt x="712242" y="265351"/>
                          </a:lnTo>
                          <a:lnTo>
                            <a:pt x="713000" y="265040"/>
                          </a:lnTo>
                          <a:lnTo>
                            <a:pt x="713704" y="264753"/>
                          </a:lnTo>
                          <a:lnTo>
                            <a:pt x="714408" y="264477"/>
                          </a:lnTo>
                          <a:lnTo>
                            <a:pt x="715057" y="264202"/>
                          </a:lnTo>
                          <a:lnTo>
                            <a:pt x="715761" y="263873"/>
                          </a:lnTo>
                          <a:lnTo>
                            <a:pt x="716419" y="263610"/>
                          </a:lnTo>
                          <a:lnTo>
                            <a:pt x="717168" y="263308"/>
                          </a:lnTo>
                          <a:lnTo>
                            <a:pt x="717872" y="263011"/>
                          </a:lnTo>
                          <a:lnTo>
                            <a:pt x="718576" y="262747"/>
                          </a:lnTo>
                          <a:lnTo>
                            <a:pt x="719234" y="262463"/>
                          </a:lnTo>
                          <a:lnTo>
                            <a:pt x="719937" y="262136"/>
                          </a:lnTo>
                          <a:lnTo>
                            <a:pt x="720587" y="261872"/>
                          </a:lnTo>
                          <a:lnTo>
                            <a:pt x="721345" y="261572"/>
                          </a:lnTo>
                          <a:lnTo>
                            <a:pt x="721994" y="261298"/>
                          </a:lnTo>
                          <a:lnTo>
                            <a:pt x="722698" y="261014"/>
                          </a:lnTo>
                          <a:lnTo>
                            <a:pt x="723402" y="260739"/>
                          </a:lnTo>
                          <a:lnTo>
                            <a:pt x="724105" y="260409"/>
                          </a:lnTo>
                          <a:lnTo>
                            <a:pt x="724763" y="260142"/>
                          </a:lnTo>
                          <a:lnTo>
                            <a:pt x="725513" y="259851"/>
                          </a:lnTo>
                          <a:lnTo>
                            <a:pt x="726171" y="259569"/>
                          </a:lnTo>
                          <a:lnTo>
                            <a:pt x="726874" y="259287"/>
                          </a:lnTo>
                          <a:lnTo>
                            <a:pt x="727578" y="259012"/>
                          </a:lnTo>
                          <a:lnTo>
                            <a:pt x="728282" y="258682"/>
                          </a:lnTo>
                          <a:lnTo>
                            <a:pt x="728931" y="258414"/>
                          </a:lnTo>
                          <a:lnTo>
                            <a:pt x="729589" y="258155"/>
                          </a:lnTo>
                          <a:lnTo>
                            <a:pt x="730339" y="257854"/>
                          </a:lnTo>
                          <a:lnTo>
                            <a:pt x="731042" y="257562"/>
                          </a:lnTo>
                          <a:lnTo>
                            <a:pt x="731746" y="257298"/>
                          </a:lnTo>
                          <a:lnTo>
                            <a:pt x="732450" y="256969"/>
                          </a:lnTo>
                          <a:lnTo>
                            <a:pt x="733108" y="256695"/>
                          </a:lnTo>
                          <a:lnTo>
                            <a:pt x="733757" y="256434"/>
                          </a:lnTo>
                          <a:lnTo>
                            <a:pt x="734515" y="256135"/>
                          </a:lnTo>
                          <a:lnTo>
                            <a:pt x="735219" y="255845"/>
                          </a:lnTo>
                          <a:lnTo>
                            <a:pt x="735923" y="255582"/>
                          </a:lnTo>
                          <a:lnTo>
                            <a:pt x="736627" y="255253"/>
                          </a:lnTo>
                          <a:lnTo>
                            <a:pt x="737276" y="254983"/>
                          </a:lnTo>
                          <a:lnTo>
                            <a:pt x="737934" y="254720"/>
                          </a:lnTo>
                          <a:lnTo>
                            <a:pt x="738684" y="254430"/>
                          </a:lnTo>
                          <a:lnTo>
                            <a:pt x="739387" y="254131"/>
                          </a:lnTo>
                          <a:lnTo>
                            <a:pt x="740045" y="253874"/>
                          </a:lnTo>
                          <a:lnTo>
                            <a:pt x="740749" y="253600"/>
                          </a:lnTo>
                          <a:lnTo>
                            <a:pt x="741453" y="253272"/>
                          </a:lnTo>
                          <a:lnTo>
                            <a:pt x="742102" y="253009"/>
                          </a:lnTo>
                          <a:lnTo>
                            <a:pt x="742860" y="252722"/>
                          </a:lnTo>
                          <a:lnTo>
                            <a:pt x="743564" y="252425"/>
                          </a:lnTo>
                          <a:lnTo>
                            <a:pt x="744213" y="252166"/>
                          </a:lnTo>
                          <a:lnTo>
                            <a:pt x="744917" y="251903"/>
                          </a:lnTo>
                          <a:lnTo>
                            <a:pt x="745621" y="251577"/>
                          </a:lnTo>
                          <a:lnTo>
                            <a:pt x="746279" y="251307"/>
                          </a:lnTo>
                          <a:lnTo>
                            <a:pt x="747029" y="251028"/>
                          </a:lnTo>
                          <a:lnTo>
                            <a:pt x="747732" y="250721"/>
                          </a:lnTo>
                          <a:lnTo>
                            <a:pt x="748390" y="250466"/>
                          </a:lnTo>
                          <a:lnTo>
                            <a:pt x="749094" y="250204"/>
                          </a:lnTo>
                          <a:lnTo>
                            <a:pt x="749798" y="249877"/>
                          </a:lnTo>
                          <a:lnTo>
                            <a:pt x="750447" y="249609"/>
                          </a:lnTo>
                          <a:lnTo>
                            <a:pt x="751205" y="249331"/>
                          </a:lnTo>
                          <a:lnTo>
                            <a:pt x="751854" y="249063"/>
                          </a:lnTo>
                          <a:lnTo>
                            <a:pt x="752558" y="248768"/>
                          </a:lnTo>
                          <a:lnTo>
                            <a:pt x="753216" y="248514"/>
                          </a:lnTo>
                          <a:lnTo>
                            <a:pt x="753966" y="248192"/>
                          </a:lnTo>
                          <a:lnTo>
                            <a:pt x="754624" y="247915"/>
                          </a:lnTo>
                          <a:lnTo>
                            <a:pt x="755273" y="247657"/>
                          </a:lnTo>
                          <a:lnTo>
                            <a:pt x="756031" y="247371"/>
                          </a:lnTo>
                          <a:lnTo>
                            <a:pt x="756735" y="247079"/>
                          </a:lnTo>
                          <a:lnTo>
                            <a:pt x="757385" y="246822"/>
                          </a:lnTo>
                          <a:lnTo>
                            <a:pt x="758143" y="246503"/>
                          </a:lnTo>
                          <a:lnTo>
                            <a:pt x="758792" y="246237"/>
                          </a:lnTo>
                          <a:lnTo>
                            <a:pt x="759450" y="245971"/>
                          </a:lnTo>
                          <a:lnTo>
                            <a:pt x="760200" y="245694"/>
                          </a:lnTo>
                          <a:lnTo>
                            <a:pt x="760904" y="245392"/>
                          </a:lnTo>
                          <a:lnTo>
                            <a:pt x="761561" y="245139"/>
                          </a:lnTo>
                          <a:lnTo>
                            <a:pt x="762311" y="244828"/>
                          </a:lnTo>
                          <a:lnTo>
                            <a:pt x="762969" y="244554"/>
                          </a:lnTo>
                          <a:lnTo>
                            <a:pt x="763618" y="244288"/>
                          </a:lnTo>
                          <a:lnTo>
                            <a:pt x="764377" y="244013"/>
                          </a:lnTo>
                          <a:lnTo>
                            <a:pt x="765080" y="243713"/>
                          </a:lnTo>
                          <a:lnTo>
                            <a:pt x="765730" y="243458"/>
                          </a:lnTo>
                          <a:lnTo>
                            <a:pt x="766387" y="243206"/>
                          </a:lnTo>
                          <a:lnTo>
                            <a:pt x="767137" y="242885"/>
                          </a:lnTo>
                          <a:lnTo>
                            <a:pt x="767795" y="242612"/>
                          </a:lnTo>
                          <a:lnTo>
                            <a:pt x="768545" y="242347"/>
                          </a:lnTo>
                          <a:lnTo>
                            <a:pt x="769249" y="242037"/>
                          </a:lnTo>
                          <a:lnTo>
                            <a:pt x="769907" y="241785"/>
                          </a:lnTo>
                          <a:lnTo>
                            <a:pt x="770556" y="241531"/>
                          </a:lnTo>
                          <a:lnTo>
                            <a:pt x="771314" y="241213"/>
                          </a:lnTo>
                          <a:lnTo>
                            <a:pt x="771964" y="240949"/>
                          </a:lnTo>
                          <a:lnTo>
                            <a:pt x="772722" y="240676"/>
                          </a:lnTo>
                          <a:lnTo>
                            <a:pt x="773371" y="240412"/>
                          </a:lnTo>
                          <a:lnTo>
                            <a:pt x="774075" y="240115"/>
                          </a:lnTo>
                          <a:lnTo>
                            <a:pt x="774733" y="239865"/>
                          </a:lnTo>
                          <a:lnTo>
                            <a:pt x="775483" y="239555"/>
                          </a:lnTo>
                          <a:lnTo>
                            <a:pt x="776141" y="239282"/>
                          </a:lnTo>
                          <a:lnTo>
                            <a:pt x="776890" y="239020"/>
                          </a:lnTo>
                          <a:lnTo>
                            <a:pt x="777548" y="238748"/>
                          </a:lnTo>
                          <a:lnTo>
                            <a:pt x="778252" y="238452"/>
                          </a:lnTo>
                          <a:lnTo>
                            <a:pt x="778901" y="238200"/>
                          </a:lnTo>
                          <a:lnTo>
                            <a:pt x="779660" y="237893"/>
                          </a:lnTo>
                          <a:lnTo>
                            <a:pt x="780309" y="237630"/>
                          </a:lnTo>
                          <a:lnTo>
                            <a:pt x="780967" y="237362"/>
                          </a:lnTo>
                          <a:lnTo>
                            <a:pt x="781717" y="237098"/>
                          </a:lnTo>
                          <a:lnTo>
                            <a:pt x="782421" y="236792"/>
                          </a:lnTo>
                          <a:lnTo>
                            <a:pt x="783078" y="236544"/>
                          </a:lnTo>
                          <a:lnTo>
                            <a:pt x="783828" y="236245"/>
                          </a:lnTo>
                          <a:lnTo>
                            <a:pt x="784486" y="235974"/>
                          </a:lnTo>
                          <a:lnTo>
                            <a:pt x="785135" y="235713"/>
                          </a:lnTo>
                          <a:lnTo>
                            <a:pt x="785894" y="235444"/>
                          </a:lnTo>
                          <a:lnTo>
                            <a:pt x="786598" y="235140"/>
                          </a:lnTo>
                          <a:lnTo>
                            <a:pt x="787247" y="234889"/>
                          </a:lnTo>
                          <a:lnTo>
                            <a:pt x="787905" y="234642"/>
                          </a:lnTo>
                          <a:lnTo>
                            <a:pt x="788106" y="234595"/>
                          </a:lnTo>
                          <a:lnTo>
                            <a:pt x="788655" y="234333"/>
                          </a:lnTo>
                          <a:lnTo>
                            <a:pt x="789313" y="234063"/>
                          </a:lnTo>
                          <a:lnTo>
                            <a:pt x="790062" y="233804"/>
                          </a:lnTo>
                          <a:lnTo>
                            <a:pt x="790766" y="233490"/>
                          </a:lnTo>
                          <a:lnTo>
                            <a:pt x="791424" y="233243"/>
                          </a:lnTo>
                          <a:lnTo>
                            <a:pt x="792073" y="232994"/>
                          </a:lnTo>
                          <a:lnTo>
                            <a:pt x="792832" y="232687"/>
                          </a:lnTo>
                          <a:lnTo>
                            <a:pt x="793481" y="232427"/>
                          </a:lnTo>
                          <a:lnTo>
                            <a:pt x="794240" y="232160"/>
                          </a:lnTo>
                          <a:lnTo>
                            <a:pt x="794943" y="231848"/>
                          </a:lnTo>
                          <a:lnTo>
                            <a:pt x="795593" y="231599"/>
                          </a:lnTo>
                          <a:lnTo>
                            <a:pt x="796251" y="231354"/>
                          </a:lnTo>
                          <a:lnTo>
                            <a:pt x="797001" y="231056"/>
                          </a:lnTo>
                          <a:lnTo>
                            <a:pt x="797658" y="230787"/>
                          </a:lnTo>
                          <a:lnTo>
                            <a:pt x="798308" y="230528"/>
                          </a:lnTo>
                          <a:lnTo>
                            <a:pt x="798463" y="230472"/>
                          </a:lnTo>
                          <a:lnTo>
                            <a:pt x="799112" y="230213"/>
                          </a:lnTo>
                          <a:lnTo>
                            <a:pt x="799770" y="229964"/>
                          </a:lnTo>
                          <a:lnTo>
                            <a:pt x="800419" y="229715"/>
                          </a:lnTo>
                          <a:lnTo>
                            <a:pt x="801178" y="229421"/>
                          </a:lnTo>
                          <a:lnTo>
                            <a:pt x="801881" y="229158"/>
                          </a:lnTo>
                          <a:lnTo>
                            <a:pt x="802485" y="228895"/>
                          </a:lnTo>
                          <a:lnTo>
                            <a:pt x="803235" y="228639"/>
                          </a:lnTo>
                          <a:lnTo>
                            <a:pt x="803939" y="228329"/>
                          </a:lnTo>
                          <a:lnTo>
                            <a:pt x="804596" y="228086"/>
                          </a:lnTo>
                          <a:lnTo>
                            <a:pt x="805346" y="227799"/>
                          </a:lnTo>
                          <a:lnTo>
                            <a:pt x="806050" y="227526"/>
                          </a:lnTo>
                          <a:lnTo>
                            <a:pt x="806654" y="227275"/>
                          </a:lnTo>
                          <a:lnTo>
                            <a:pt x="807412" y="227012"/>
                          </a:lnTo>
                          <a:lnTo>
                            <a:pt x="808116" y="226704"/>
                          </a:lnTo>
                          <a:lnTo>
                            <a:pt x="808765" y="226457"/>
                          </a:lnTo>
                          <a:lnTo>
                            <a:pt x="809524" y="226175"/>
                          </a:lnTo>
                          <a:lnTo>
                            <a:pt x="810173" y="225918"/>
                          </a:lnTo>
                          <a:lnTo>
                            <a:pt x="810831" y="225652"/>
                          </a:lnTo>
                          <a:lnTo>
                            <a:pt x="811480" y="225395"/>
                          </a:lnTo>
                          <a:lnTo>
                            <a:pt x="811635" y="225339"/>
                          </a:lnTo>
                          <a:lnTo>
                            <a:pt x="812285" y="225083"/>
                          </a:lnTo>
                          <a:lnTo>
                            <a:pt x="812942" y="224838"/>
                          </a:lnTo>
                          <a:lnTo>
                            <a:pt x="813592" y="224592"/>
                          </a:lnTo>
                          <a:lnTo>
                            <a:pt x="814350" y="224299"/>
                          </a:lnTo>
                          <a:lnTo>
                            <a:pt x="815054" y="224040"/>
                          </a:lnTo>
                          <a:lnTo>
                            <a:pt x="815657" y="223778"/>
                          </a:lnTo>
                          <a:lnTo>
                            <a:pt x="815804" y="223731"/>
                          </a:lnTo>
                          <a:lnTo>
                            <a:pt x="816462" y="223466"/>
                          </a:lnTo>
                          <a:lnTo>
                            <a:pt x="817111" y="223220"/>
                          </a:lnTo>
                          <a:lnTo>
                            <a:pt x="817769" y="222979"/>
                          </a:lnTo>
                          <a:lnTo>
                            <a:pt x="818519" y="222694"/>
                          </a:lnTo>
                          <a:lnTo>
                            <a:pt x="819223" y="222425"/>
                          </a:lnTo>
                          <a:lnTo>
                            <a:pt x="819826" y="222174"/>
                          </a:lnTo>
                          <a:lnTo>
                            <a:pt x="819981" y="222119"/>
                          </a:lnTo>
                          <a:lnTo>
                            <a:pt x="820631" y="221863"/>
                          </a:lnTo>
                          <a:lnTo>
                            <a:pt x="821289" y="221610"/>
                          </a:lnTo>
                          <a:lnTo>
                            <a:pt x="821938" y="221366"/>
                          </a:lnTo>
                          <a:lnTo>
                            <a:pt x="822696" y="221085"/>
                          </a:lnTo>
                          <a:lnTo>
                            <a:pt x="823400" y="220818"/>
                          </a:lnTo>
                          <a:lnTo>
                            <a:pt x="824004" y="220567"/>
                          </a:lnTo>
                          <a:lnTo>
                            <a:pt x="824150" y="220520"/>
                          </a:lnTo>
                          <a:lnTo>
                            <a:pt x="824653" y="220312"/>
                          </a:lnTo>
                          <a:lnTo>
                            <a:pt x="824808" y="220257"/>
                          </a:lnTo>
                          <a:lnTo>
                            <a:pt x="825457" y="220003"/>
                          </a:lnTo>
                          <a:lnTo>
                            <a:pt x="826115" y="219763"/>
                          </a:lnTo>
                          <a:lnTo>
                            <a:pt x="826865" y="219490"/>
                          </a:lnTo>
                          <a:lnTo>
                            <a:pt x="827569" y="219213"/>
                          </a:lnTo>
                          <a:lnTo>
                            <a:pt x="828173" y="218973"/>
                          </a:lnTo>
                          <a:lnTo>
                            <a:pt x="828830" y="218710"/>
                          </a:lnTo>
                          <a:lnTo>
                            <a:pt x="828977" y="218664"/>
                          </a:lnTo>
                          <a:lnTo>
                            <a:pt x="829635" y="218403"/>
                          </a:lnTo>
                          <a:lnTo>
                            <a:pt x="830284" y="218160"/>
                          </a:lnTo>
                          <a:lnTo>
                            <a:pt x="831043" y="217891"/>
                          </a:lnTo>
                          <a:lnTo>
                            <a:pt x="831692" y="217638"/>
                          </a:lnTo>
                          <a:lnTo>
                            <a:pt x="832396" y="217373"/>
                          </a:lnTo>
                          <a:lnTo>
                            <a:pt x="832999" y="217123"/>
                          </a:lnTo>
                          <a:lnTo>
                            <a:pt x="833154" y="217068"/>
                          </a:lnTo>
                          <a:lnTo>
                            <a:pt x="833804" y="216815"/>
                          </a:lnTo>
                          <a:lnTo>
                            <a:pt x="834462" y="216567"/>
                          </a:lnTo>
                          <a:lnTo>
                            <a:pt x="835212" y="216306"/>
                          </a:lnTo>
                          <a:lnTo>
                            <a:pt x="835869" y="216044"/>
                          </a:lnTo>
                          <a:lnTo>
                            <a:pt x="836573" y="215782"/>
                          </a:lnTo>
                          <a:lnTo>
                            <a:pt x="837177" y="215531"/>
                          </a:lnTo>
                          <a:lnTo>
                            <a:pt x="837323" y="215485"/>
                          </a:lnTo>
                          <a:lnTo>
                            <a:pt x="837981" y="215224"/>
                          </a:lnTo>
                          <a:lnTo>
                            <a:pt x="838631" y="214974"/>
                          </a:lnTo>
                          <a:lnTo>
                            <a:pt x="839288" y="214737"/>
                          </a:lnTo>
                          <a:lnTo>
                            <a:pt x="840039" y="214465"/>
                          </a:lnTo>
                          <a:lnTo>
                            <a:pt x="840742" y="214192"/>
                          </a:lnTo>
                          <a:lnTo>
                            <a:pt x="841346" y="213953"/>
                          </a:lnTo>
                          <a:lnTo>
                            <a:pt x="841501" y="213899"/>
                          </a:lnTo>
                          <a:lnTo>
                            <a:pt x="842150" y="213647"/>
                          </a:lnTo>
                          <a:lnTo>
                            <a:pt x="842808" y="213390"/>
                          </a:lnTo>
                          <a:lnTo>
                            <a:pt x="843457" y="213150"/>
                          </a:lnTo>
                          <a:lnTo>
                            <a:pt x="844216" y="212882"/>
                          </a:lnTo>
                          <a:lnTo>
                            <a:pt x="844920" y="212611"/>
                          </a:lnTo>
                          <a:lnTo>
                            <a:pt x="845569" y="212371"/>
                          </a:lnTo>
                          <a:lnTo>
                            <a:pt x="845770" y="212330"/>
                          </a:lnTo>
                          <a:lnTo>
                            <a:pt x="846173" y="212121"/>
                          </a:lnTo>
                          <a:lnTo>
                            <a:pt x="846328" y="212066"/>
                          </a:lnTo>
                          <a:lnTo>
                            <a:pt x="846977" y="211816"/>
                          </a:lnTo>
                          <a:lnTo>
                            <a:pt x="847635" y="211572"/>
                          </a:lnTo>
                          <a:lnTo>
                            <a:pt x="848385" y="211312"/>
                          </a:lnTo>
                          <a:lnTo>
                            <a:pt x="849089" y="211030"/>
                          </a:lnTo>
                          <a:lnTo>
                            <a:pt x="849747" y="210796"/>
                          </a:lnTo>
                          <a:lnTo>
                            <a:pt x="849948" y="210755"/>
                          </a:lnTo>
                          <a:lnTo>
                            <a:pt x="850350" y="210545"/>
                          </a:lnTo>
                          <a:lnTo>
                            <a:pt x="850497" y="210499"/>
                          </a:lnTo>
                          <a:lnTo>
                            <a:pt x="851154" y="210241"/>
                          </a:lnTo>
                          <a:lnTo>
                            <a:pt x="851804" y="209995"/>
                          </a:lnTo>
                          <a:lnTo>
                            <a:pt x="852563" y="209738"/>
                          </a:lnTo>
                          <a:lnTo>
                            <a:pt x="853212" y="209489"/>
                          </a:lnTo>
                          <a:lnTo>
                            <a:pt x="853916" y="209221"/>
                          </a:lnTo>
                          <a:lnTo>
                            <a:pt x="854519" y="208982"/>
                          </a:lnTo>
                          <a:lnTo>
                            <a:pt x="854674" y="208928"/>
                          </a:lnTo>
                          <a:lnTo>
                            <a:pt x="855324" y="208679"/>
                          </a:lnTo>
                          <a:lnTo>
                            <a:pt x="855982" y="208426"/>
                          </a:lnTo>
                          <a:lnTo>
                            <a:pt x="856732" y="208179"/>
                          </a:lnTo>
                          <a:lnTo>
                            <a:pt x="857390" y="207921"/>
                          </a:lnTo>
                          <a:lnTo>
                            <a:pt x="858093" y="207655"/>
                          </a:lnTo>
                          <a:lnTo>
                            <a:pt x="858697" y="207416"/>
                          </a:lnTo>
                          <a:lnTo>
                            <a:pt x="858843" y="207371"/>
                          </a:lnTo>
                          <a:lnTo>
                            <a:pt x="859501" y="207113"/>
                          </a:lnTo>
                          <a:lnTo>
                            <a:pt x="860151" y="206866"/>
                          </a:lnTo>
                          <a:lnTo>
                            <a:pt x="860809" y="206626"/>
                          </a:lnTo>
                          <a:lnTo>
                            <a:pt x="861559" y="206367"/>
                          </a:lnTo>
                          <a:lnTo>
                            <a:pt x="862263" y="206090"/>
                          </a:lnTo>
                          <a:lnTo>
                            <a:pt x="862921" y="205858"/>
                          </a:lnTo>
                          <a:lnTo>
                            <a:pt x="863122" y="205816"/>
                          </a:lnTo>
                          <a:lnTo>
                            <a:pt x="863671" y="205562"/>
                          </a:lnTo>
                          <a:lnTo>
                            <a:pt x="864328" y="205305"/>
                          </a:lnTo>
                          <a:lnTo>
                            <a:pt x="864978" y="205064"/>
                          </a:lnTo>
                          <a:lnTo>
                            <a:pt x="865736" y="204809"/>
                          </a:lnTo>
                          <a:lnTo>
                            <a:pt x="866440" y="204533"/>
                          </a:lnTo>
                          <a:lnTo>
                            <a:pt x="867090" y="204298"/>
                          </a:lnTo>
                          <a:lnTo>
                            <a:pt x="867693" y="204059"/>
                          </a:lnTo>
                          <a:lnTo>
                            <a:pt x="867848" y="204006"/>
                          </a:lnTo>
                          <a:lnTo>
                            <a:pt x="868498" y="203760"/>
                          </a:lnTo>
                          <a:lnTo>
                            <a:pt x="869156" y="203510"/>
                          </a:lnTo>
                          <a:lnTo>
                            <a:pt x="869905" y="203265"/>
                          </a:lnTo>
                          <a:lnTo>
                            <a:pt x="870610" y="202978"/>
                          </a:lnTo>
                          <a:lnTo>
                            <a:pt x="871267" y="202747"/>
                          </a:lnTo>
                          <a:lnTo>
                            <a:pt x="871871" y="202508"/>
                          </a:lnTo>
                          <a:lnTo>
                            <a:pt x="872017" y="202464"/>
                          </a:lnTo>
                          <a:lnTo>
                            <a:pt x="872675" y="202209"/>
                          </a:lnTo>
                          <a:lnTo>
                            <a:pt x="873325" y="201963"/>
                          </a:lnTo>
                          <a:lnTo>
                            <a:pt x="874083" y="201716"/>
                          </a:lnTo>
                          <a:lnTo>
                            <a:pt x="874787" y="201431"/>
                          </a:lnTo>
                          <a:lnTo>
                            <a:pt x="875437" y="201197"/>
                          </a:lnTo>
                          <a:lnTo>
                            <a:pt x="876095" y="200967"/>
                          </a:lnTo>
                          <a:lnTo>
                            <a:pt x="876296" y="200925"/>
                          </a:lnTo>
                          <a:lnTo>
                            <a:pt x="876845" y="200672"/>
                          </a:lnTo>
                          <a:lnTo>
                            <a:pt x="877502" y="200418"/>
                          </a:lnTo>
                          <a:lnTo>
                            <a:pt x="878152" y="200180"/>
                          </a:lnTo>
                          <a:lnTo>
                            <a:pt x="878307" y="200120"/>
                          </a:lnTo>
                          <a:lnTo>
                            <a:pt x="878910" y="199927"/>
                          </a:lnTo>
                          <a:lnTo>
                            <a:pt x="879614" y="199656"/>
                          </a:lnTo>
                          <a:lnTo>
                            <a:pt x="880264" y="199422"/>
                          </a:lnTo>
                          <a:lnTo>
                            <a:pt x="881022" y="199131"/>
                          </a:lnTo>
                          <a:lnTo>
                            <a:pt x="881672" y="198887"/>
                          </a:lnTo>
                          <a:lnTo>
                            <a:pt x="882330" y="198642"/>
                          </a:lnTo>
                          <a:lnTo>
                            <a:pt x="883080" y="198398"/>
                          </a:lnTo>
                          <a:lnTo>
                            <a:pt x="883784" y="198115"/>
                          </a:lnTo>
                          <a:lnTo>
                            <a:pt x="884442" y="197886"/>
                          </a:lnTo>
                          <a:lnTo>
                            <a:pt x="884643" y="197849"/>
                          </a:lnTo>
                          <a:lnTo>
                            <a:pt x="885192" y="197604"/>
                          </a:lnTo>
                          <a:lnTo>
                            <a:pt x="885850" y="197352"/>
                          </a:lnTo>
                          <a:lnTo>
                            <a:pt x="886499" y="197108"/>
                          </a:lnTo>
                          <a:lnTo>
                            <a:pt x="887257" y="196864"/>
                          </a:lnTo>
                          <a:lnTo>
                            <a:pt x="887962" y="196583"/>
                          </a:lnTo>
                          <a:lnTo>
                            <a:pt x="888611" y="196351"/>
                          </a:lnTo>
                          <a:lnTo>
                            <a:pt x="889269" y="196124"/>
                          </a:lnTo>
                          <a:lnTo>
                            <a:pt x="889470" y="196081"/>
                          </a:lnTo>
                          <a:lnTo>
                            <a:pt x="890019" y="195830"/>
                          </a:lnTo>
                          <a:lnTo>
                            <a:pt x="890677" y="195578"/>
                          </a:lnTo>
                          <a:lnTo>
                            <a:pt x="891326" y="195344"/>
                          </a:lnTo>
                          <a:lnTo>
                            <a:pt x="891481" y="195283"/>
                          </a:lnTo>
                          <a:lnTo>
                            <a:pt x="892131" y="195051"/>
                          </a:lnTo>
                          <a:lnTo>
                            <a:pt x="892789" y="194825"/>
                          </a:lnTo>
                          <a:lnTo>
                            <a:pt x="893438" y="194594"/>
                          </a:lnTo>
                          <a:lnTo>
                            <a:pt x="893639" y="194557"/>
                          </a:lnTo>
                          <a:lnTo>
                            <a:pt x="894197" y="194304"/>
                          </a:lnTo>
                          <a:lnTo>
                            <a:pt x="894846" y="194062"/>
                          </a:lnTo>
                          <a:lnTo>
                            <a:pt x="895605" y="193820"/>
                          </a:lnTo>
                          <a:lnTo>
                            <a:pt x="896309" y="193529"/>
                          </a:lnTo>
                          <a:lnTo>
                            <a:pt x="896958" y="193299"/>
                          </a:lnTo>
                          <a:lnTo>
                            <a:pt x="897616" y="193073"/>
                          </a:lnTo>
                          <a:lnTo>
                            <a:pt x="897817" y="193036"/>
                          </a:lnTo>
                          <a:lnTo>
                            <a:pt x="898366" y="192792"/>
                          </a:lnTo>
                          <a:lnTo>
                            <a:pt x="899024" y="192541"/>
                          </a:lnTo>
                          <a:lnTo>
                            <a:pt x="899674" y="192300"/>
                          </a:lnTo>
                          <a:lnTo>
                            <a:pt x="899829" y="192248"/>
                          </a:lnTo>
                          <a:lnTo>
                            <a:pt x="900432" y="192059"/>
                          </a:lnTo>
                          <a:lnTo>
                            <a:pt x="901136" y="191782"/>
                          </a:lnTo>
                          <a:lnTo>
                            <a:pt x="901786" y="191552"/>
                          </a:lnTo>
                          <a:lnTo>
                            <a:pt x="902544" y="191275"/>
                          </a:lnTo>
                          <a:lnTo>
                            <a:pt x="903194" y="191035"/>
                          </a:lnTo>
                          <a:lnTo>
                            <a:pt x="903851" y="190785"/>
                          </a:lnTo>
                          <a:lnTo>
                            <a:pt x="904602" y="190554"/>
                          </a:lnTo>
                          <a:lnTo>
                            <a:pt x="905306" y="190265"/>
                          </a:lnTo>
                          <a:lnTo>
                            <a:pt x="905963" y="190041"/>
                          </a:lnTo>
                          <a:lnTo>
                            <a:pt x="906714" y="189772"/>
                          </a:lnTo>
                          <a:lnTo>
                            <a:pt x="907418" y="189523"/>
                          </a:lnTo>
                          <a:lnTo>
                            <a:pt x="908021" y="189284"/>
                          </a:lnTo>
                          <a:lnTo>
                            <a:pt x="908780" y="189044"/>
                          </a:lnTo>
                          <a:lnTo>
                            <a:pt x="909483" y="188757"/>
                          </a:lnTo>
                          <a:lnTo>
                            <a:pt x="910133" y="188529"/>
                          </a:lnTo>
                          <a:lnTo>
                            <a:pt x="910791" y="188307"/>
                          </a:lnTo>
                          <a:lnTo>
                            <a:pt x="910992" y="188271"/>
                          </a:lnTo>
                          <a:lnTo>
                            <a:pt x="911541" y="188026"/>
                          </a:lnTo>
                          <a:lnTo>
                            <a:pt x="912199" y="187778"/>
                          </a:lnTo>
                          <a:lnTo>
                            <a:pt x="912849" y="187539"/>
                          </a:lnTo>
                          <a:lnTo>
                            <a:pt x="913003" y="187487"/>
                          </a:lnTo>
                          <a:lnTo>
                            <a:pt x="913653" y="187250"/>
                          </a:lnTo>
                          <a:lnTo>
                            <a:pt x="914311" y="187027"/>
                          </a:lnTo>
                          <a:lnTo>
                            <a:pt x="914960" y="186800"/>
                          </a:lnTo>
                          <a:lnTo>
                            <a:pt x="915719" y="186524"/>
                          </a:lnTo>
                          <a:lnTo>
                            <a:pt x="916369" y="186286"/>
                          </a:lnTo>
                          <a:lnTo>
                            <a:pt x="917027" y="186038"/>
                          </a:lnTo>
                          <a:lnTo>
                            <a:pt x="917173" y="185996"/>
                          </a:lnTo>
                          <a:lnTo>
                            <a:pt x="917831" y="185751"/>
                          </a:lnTo>
                          <a:lnTo>
                            <a:pt x="918480" y="185525"/>
                          </a:lnTo>
                          <a:lnTo>
                            <a:pt x="919138" y="185303"/>
                          </a:lnTo>
                          <a:lnTo>
                            <a:pt x="919889" y="185036"/>
                          </a:lnTo>
                          <a:lnTo>
                            <a:pt x="920547" y="184789"/>
                          </a:lnTo>
                          <a:lnTo>
                            <a:pt x="921196" y="184552"/>
                          </a:lnTo>
                          <a:lnTo>
                            <a:pt x="921351" y="184501"/>
                          </a:lnTo>
                          <a:lnTo>
                            <a:pt x="921955" y="184315"/>
                          </a:lnTo>
                          <a:lnTo>
                            <a:pt x="922659" y="184031"/>
                          </a:lnTo>
                          <a:lnTo>
                            <a:pt x="923308" y="183806"/>
                          </a:lnTo>
                          <a:lnTo>
                            <a:pt x="924067" y="183543"/>
                          </a:lnTo>
                          <a:lnTo>
                            <a:pt x="924771" y="183300"/>
                          </a:lnTo>
                          <a:lnTo>
                            <a:pt x="925374" y="183060"/>
                          </a:lnTo>
                          <a:lnTo>
                            <a:pt x="926024" y="182824"/>
                          </a:lnTo>
                          <a:lnTo>
                            <a:pt x="926179" y="182773"/>
                          </a:lnTo>
                          <a:lnTo>
                            <a:pt x="926828" y="182539"/>
                          </a:lnTo>
                          <a:lnTo>
                            <a:pt x="927486" y="182318"/>
                          </a:lnTo>
                          <a:lnTo>
                            <a:pt x="928236" y="182065"/>
                          </a:lnTo>
                          <a:lnTo>
                            <a:pt x="928940" y="181809"/>
                          </a:lnTo>
                          <a:lnTo>
                            <a:pt x="929544" y="181583"/>
                          </a:lnTo>
                          <a:lnTo>
                            <a:pt x="930202" y="181339"/>
                          </a:lnTo>
                          <a:lnTo>
                            <a:pt x="930348" y="181296"/>
                          </a:lnTo>
                          <a:lnTo>
                            <a:pt x="931006" y="181054"/>
                          </a:lnTo>
                          <a:lnTo>
                            <a:pt x="931656" y="180830"/>
                          </a:lnTo>
                          <a:lnTo>
                            <a:pt x="932314" y="180611"/>
                          </a:lnTo>
                          <a:lnTo>
                            <a:pt x="933064" y="180345"/>
                          </a:lnTo>
                          <a:lnTo>
                            <a:pt x="933722" y="180100"/>
                          </a:lnTo>
                          <a:lnTo>
                            <a:pt x="934371" y="179865"/>
                          </a:lnTo>
                          <a:lnTo>
                            <a:pt x="934526" y="179814"/>
                          </a:lnTo>
                          <a:lnTo>
                            <a:pt x="935176" y="179579"/>
                          </a:lnTo>
                          <a:lnTo>
                            <a:pt x="935834" y="179351"/>
                          </a:lnTo>
                          <a:lnTo>
                            <a:pt x="936483" y="179128"/>
                          </a:lnTo>
                          <a:lnTo>
                            <a:pt x="937242" y="178867"/>
                          </a:lnTo>
                          <a:lnTo>
                            <a:pt x="937946" y="178627"/>
                          </a:lnTo>
                          <a:lnTo>
                            <a:pt x="938550" y="178388"/>
                          </a:lnTo>
                          <a:lnTo>
                            <a:pt x="938696" y="178347"/>
                          </a:lnTo>
                          <a:lnTo>
                            <a:pt x="939354" y="178103"/>
                          </a:lnTo>
                          <a:lnTo>
                            <a:pt x="940004" y="177872"/>
                          </a:lnTo>
                          <a:lnTo>
                            <a:pt x="940662" y="177655"/>
                          </a:lnTo>
                          <a:lnTo>
                            <a:pt x="941412" y="177402"/>
                          </a:lnTo>
                          <a:lnTo>
                            <a:pt x="942116" y="177150"/>
                          </a:lnTo>
                          <a:lnTo>
                            <a:pt x="942719" y="176925"/>
                          </a:lnTo>
                          <a:lnTo>
                            <a:pt x="942874" y="176874"/>
                          </a:lnTo>
                          <a:lnTo>
                            <a:pt x="943377" y="176684"/>
                          </a:lnTo>
                          <a:lnTo>
                            <a:pt x="943524" y="176640"/>
                          </a:lnTo>
                          <a:lnTo>
                            <a:pt x="944182" y="176402"/>
                          </a:lnTo>
                          <a:lnTo>
                            <a:pt x="944831" y="176180"/>
                          </a:lnTo>
                          <a:lnTo>
                            <a:pt x="945590" y="175932"/>
                          </a:lnTo>
                          <a:lnTo>
                            <a:pt x="946294" y="175683"/>
                          </a:lnTo>
                          <a:lnTo>
                            <a:pt x="946897" y="175457"/>
                          </a:lnTo>
                          <a:lnTo>
                            <a:pt x="947547" y="175223"/>
                          </a:lnTo>
                          <a:lnTo>
                            <a:pt x="947702" y="175173"/>
                          </a:lnTo>
                          <a:lnTo>
                            <a:pt x="948352" y="174940"/>
                          </a:lnTo>
                          <a:lnTo>
                            <a:pt x="949010" y="174716"/>
                          </a:lnTo>
                          <a:lnTo>
                            <a:pt x="949760" y="174477"/>
                          </a:lnTo>
                          <a:lnTo>
                            <a:pt x="950464" y="174215"/>
                          </a:lnTo>
                          <a:lnTo>
                            <a:pt x="951122" y="173999"/>
                          </a:lnTo>
                          <a:lnTo>
                            <a:pt x="951725" y="173760"/>
                          </a:lnTo>
                          <a:lnTo>
                            <a:pt x="951872" y="173720"/>
                          </a:lnTo>
                          <a:lnTo>
                            <a:pt x="952530" y="173478"/>
                          </a:lnTo>
                          <a:lnTo>
                            <a:pt x="953179" y="173251"/>
                          </a:lnTo>
                          <a:lnTo>
                            <a:pt x="953837" y="173035"/>
                          </a:lnTo>
                          <a:lnTo>
                            <a:pt x="954588" y="172784"/>
                          </a:lnTo>
                          <a:lnTo>
                            <a:pt x="955292" y="172536"/>
                          </a:lnTo>
                          <a:lnTo>
                            <a:pt x="955895" y="172311"/>
                          </a:lnTo>
                          <a:lnTo>
                            <a:pt x="956050" y="172262"/>
                          </a:lnTo>
                          <a:lnTo>
                            <a:pt x="956700" y="172030"/>
                          </a:lnTo>
                          <a:lnTo>
                            <a:pt x="957358" y="171795"/>
                          </a:lnTo>
                          <a:lnTo>
                            <a:pt x="958007" y="171575"/>
                          </a:lnTo>
                          <a:lnTo>
                            <a:pt x="958766" y="171329"/>
                          </a:lnTo>
                          <a:lnTo>
                            <a:pt x="959470" y="171083"/>
                          </a:lnTo>
                          <a:lnTo>
                            <a:pt x="960073" y="170857"/>
                          </a:lnTo>
                          <a:lnTo>
                            <a:pt x="960220" y="170817"/>
                          </a:lnTo>
                          <a:lnTo>
                            <a:pt x="960878" y="170577"/>
                          </a:lnTo>
                          <a:lnTo>
                            <a:pt x="961528" y="170346"/>
                          </a:lnTo>
                          <a:lnTo>
                            <a:pt x="962185" y="170125"/>
                          </a:lnTo>
                          <a:lnTo>
                            <a:pt x="962936" y="169888"/>
                          </a:lnTo>
                          <a:lnTo>
                            <a:pt x="963640" y="169629"/>
                          </a:lnTo>
                          <a:lnTo>
                            <a:pt x="964298" y="169415"/>
                          </a:lnTo>
                          <a:lnTo>
                            <a:pt x="964499" y="169381"/>
                          </a:lnTo>
                          <a:lnTo>
                            <a:pt x="964901" y="169177"/>
                          </a:lnTo>
                          <a:lnTo>
                            <a:pt x="965048" y="169137"/>
                          </a:lnTo>
                          <a:lnTo>
                            <a:pt x="965706" y="168897"/>
                          </a:lnTo>
                          <a:lnTo>
                            <a:pt x="966356" y="168674"/>
                          </a:lnTo>
                          <a:lnTo>
                            <a:pt x="967114" y="168441"/>
                          </a:lnTo>
                          <a:lnTo>
                            <a:pt x="967818" y="168184"/>
                          </a:lnTo>
                          <a:lnTo>
                            <a:pt x="968468" y="167967"/>
                          </a:lnTo>
                          <a:lnTo>
                            <a:pt x="969071" y="167742"/>
                          </a:lnTo>
                          <a:lnTo>
                            <a:pt x="969226" y="167693"/>
                          </a:lnTo>
                          <a:lnTo>
                            <a:pt x="969876" y="167464"/>
                          </a:lnTo>
                          <a:lnTo>
                            <a:pt x="970534" y="167232"/>
                          </a:lnTo>
                          <a:lnTo>
                            <a:pt x="971284" y="167009"/>
                          </a:lnTo>
                          <a:lnTo>
                            <a:pt x="971942" y="166770"/>
                          </a:lnTo>
                          <a:lnTo>
                            <a:pt x="972646" y="166527"/>
                          </a:lnTo>
                          <a:lnTo>
                            <a:pt x="973249" y="166302"/>
                          </a:lnTo>
                          <a:lnTo>
                            <a:pt x="973396" y="166263"/>
                          </a:lnTo>
                          <a:lnTo>
                            <a:pt x="974054" y="166024"/>
                          </a:lnTo>
                          <a:lnTo>
                            <a:pt x="974704" y="165795"/>
                          </a:lnTo>
                          <a:lnTo>
                            <a:pt x="975362" y="165578"/>
                          </a:lnTo>
                          <a:lnTo>
                            <a:pt x="976112" y="165343"/>
                          </a:lnTo>
                          <a:lnTo>
                            <a:pt x="976816" y="165087"/>
                          </a:lnTo>
                          <a:lnTo>
                            <a:pt x="977474" y="164876"/>
                          </a:lnTo>
                          <a:lnTo>
                            <a:pt x="977675" y="164841"/>
                          </a:lnTo>
                          <a:lnTo>
                            <a:pt x="978224" y="164599"/>
                          </a:lnTo>
                          <a:lnTo>
                            <a:pt x="978882" y="164362"/>
                          </a:lnTo>
                          <a:lnTo>
                            <a:pt x="979532" y="164141"/>
                          </a:lnTo>
                          <a:lnTo>
                            <a:pt x="980290" y="163910"/>
                          </a:lnTo>
                          <a:lnTo>
                            <a:pt x="980994" y="163656"/>
                          </a:lnTo>
                          <a:lnTo>
                            <a:pt x="981644" y="163441"/>
                          </a:lnTo>
                          <a:lnTo>
                            <a:pt x="981845" y="163411"/>
                          </a:lnTo>
                          <a:lnTo>
                            <a:pt x="982247" y="163217"/>
                          </a:lnTo>
                          <a:lnTo>
                            <a:pt x="982402" y="163169"/>
                          </a:lnTo>
                          <a:lnTo>
                            <a:pt x="983052" y="162941"/>
                          </a:lnTo>
                          <a:lnTo>
                            <a:pt x="983710" y="162713"/>
                          </a:lnTo>
                          <a:lnTo>
                            <a:pt x="984460" y="162492"/>
                          </a:lnTo>
                          <a:lnTo>
                            <a:pt x="985164" y="162225"/>
                          </a:lnTo>
                          <a:lnTo>
                            <a:pt x="985822" y="162015"/>
                          </a:lnTo>
                          <a:lnTo>
                            <a:pt x="986024" y="161986"/>
                          </a:lnTo>
                          <a:lnTo>
                            <a:pt x="986426" y="161791"/>
                          </a:lnTo>
                          <a:lnTo>
                            <a:pt x="986573" y="161752"/>
                          </a:lnTo>
                          <a:lnTo>
                            <a:pt x="987231" y="161516"/>
                          </a:lnTo>
                          <a:lnTo>
                            <a:pt x="987880" y="161289"/>
                          </a:lnTo>
                          <a:lnTo>
                            <a:pt x="988639" y="161068"/>
                          </a:lnTo>
                          <a:lnTo>
                            <a:pt x="989343" y="160803"/>
                          </a:lnTo>
                          <a:lnTo>
                            <a:pt x="989993" y="160589"/>
                          </a:lnTo>
                          <a:lnTo>
                            <a:pt x="990596" y="160379"/>
                          </a:lnTo>
                          <a:lnTo>
                            <a:pt x="990751" y="160331"/>
                          </a:lnTo>
                          <a:lnTo>
                            <a:pt x="991401" y="160105"/>
                          </a:lnTo>
                          <a:lnTo>
                            <a:pt x="992059" y="159869"/>
                          </a:lnTo>
                          <a:lnTo>
                            <a:pt x="992708" y="159651"/>
                          </a:lnTo>
                          <a:lnTo>
                            <a:pt x="992863" y="159595"/>
                          </a:lnTo>
                          <a:lnTo>
                            <a:pt x="993467" y="159423"/>
                          </a:lnTo>
                          <a:lnTo>
                            <a:pt x="994171" y="159172"/>
                          </a:lnTo>
                          <a:lnTo>
                            <a:pt x="994821" y="158958"/>
                          </a:lnTo>
                          <a:lnTo>
                            <a:pt x="995022" y="158930"/>
                          </a:lnTo>
                          <a:lnTo>
                            <a:pt x="995579" y="158689"/>
                          </a:lnTo>
                          <a:lnTo>
                            <a:pt x="996229" y="158463"/>
                          </a:lnTo>
                          <a:lnTo>
                            <a:pt x="996887" y="158238"/>
                          </a:lnTo>
                          <a:lnTo>
                            <a:pt x="997637" y="158018"/>
                          </a:lnTo>
                          <a:lnTo>
                            <a:pt x="998341" y="157754"/>
                          </a:lnTo>
                          <a:lnTo>
                            <a:pt x="998999" y="157547"/>
                          </a:lnTo>
                          <a:lnTo>
                            <a:pt x="999200" y="157519"/>
                          </a:lnTo>
                          <a:lnTo>
                            <a:pt x="999749" y="157286"/>
                          </a:lnTo>
                          <a:lnTo>
                            <a:pt x="1000407" y="157052"/>
                          </a:lnTo>
                          <a:lnTo>
                            <a:pt x="1001057" y="156827"/>
                          </a:lnTo>
                          <a:lnTo>
                            <a:pt x="1001816" y="156608"/>
                          </a:lnTo>
                          <a:lnTo>
                            <a:pt x="1002520" y="156346"/>
                          </a:lnTo>
                          <a:lnTo>
                            <a:pt x="1003169" y="156134"/>
                          </a:lnTo>
                          <a:lnTo>
                            <a:pt x="1003773" y="155926"/>
                          </a:lnTo>
                          <a:lnTo>
                            <a:pt x="1003928" y="155878"/>
                          </a:lnTo>
                          <a:lnTo>
                            <a:pt x="1004578" y="155654"/>
                          </a:lnTo>
                          <a:lnTo>
                            <a:pt x="1005235" y="155421"/>
                          </a:lnTo>
                          <a:lnTo>
                            <a:pt x="1005885" y="155206"/>
                          </a:lnTo>
                          <a:lnTo>
                            <a:pt x="1006040" y="155149"/>
                          </a:lnTo>
                          <a:lnTo>
                            <a:pt x="1006690" y="154937"/>
                          </a:lnTo>
                          <a:lnTo>
                            <a:pt x="1007348" y="154731"/>
                          </a:lnTo>
                          <a:lnTo>
                            <a:pt x="1007997" y="154520"/>
                          </a:lnTo>
                          <a:lnTo>
                            <a:pt x="1008199" y="154492"/>
                          </a:lnTo>
                          <a:lnTo>
                            <a:pt x="1008756" y="154251"/>
                          </a:lnTo>
                          <a:lnTo>
                            <a:pt x="1009406" y="154028"/>
                          </a:lnTo>
                          <a:lnTo>
                            <a:pt x="1010064" y="153806"/>
                          </a:lnTo>
                          <a:lnTo>
                            <a:pt x="1010210" y="153758"/>
                          </a:lnTo>
                          <a:lnTo>
                            <a:pt x="1010814" y="153588"/>
                          </a:lnTo>
                          <a:lnTo>
                            <a:pt x="1011518" y="153327"/>
                          </a:lnTo>
                          <a:lnTo>
                            <a:pt x="1012176" y="153122"/>
                          </a:lnTo>
                          <a:lnTo>
                            <a:pt x="1012377" y="153094"/>
                          </a:lnTo>
                          <a:lnTo>
                            <a:pt x="1012926" y="152862"/>
                          </a:lnTo>
                          <a:lnTo>
                            <a:pt x="1013584" y="152631"/>
                          </a:lnTo>
                          <a:lnTo>
                            <a:pt x="1014234" y="152407"/>
                          </a:lnTo>
                          <a:lnTo>
                            <a:pt x="1014389" y="152361"/>
                          </a:lnTo>
                          <a:lnTo>
                            <a:pt x="1014993" y="152192"/>
                          </a:lnTo>
                          <a:lnTo>
                            <a:pt x="1015697" y="151932"/>
                          </a:lnTo>
                          <a:lnTo>
                            <a:pt x="1016346" y="151723"/>
                          </a:lnTo>
                          <a:lnTo>
                            <a:pt x="1017105" y="151469"/>
                          </a:lnTo>
                          <a:lnTo>
                            <a:pt x="1017755" y="151246"/>
                          </a:lnTo>
                          <a:lnTo>
                            <a:pt x="1018413" y="151015"/>
                          </a:lnTo>
                          <a:lnTo>
                            <a:pt x="1019062" y="150803"/>
                          </a:lnTo>
                          <a:lnTo>
                            <a:pt x="1019217" y="150746"/>
                          </a:lnTo>
                          <a:lnTo>
                            <a:pt x="1019867" y="150537"/>
                          </a:lnTo>
                          <a:lnTo>
                            <a:pt x="1020525" y="150333"/>
                          </a:lnTo>
                          <a:lnTo>
                            <a:pt x="1021275" y="150088"/>
                          </a:lnTo>
                          <a:lnTo>
                            <a:pt x="1021933" y="149857"/>
                          </a:lnTo>
                          <a:lnTo>
                            <a:pt x="1022583" y="149636"/>
                          </a:lnTo>
                          <a:lnTo>
                            <a:pt x="1023241" y="149416"/>
                          </a:lnTo>
                          <a:lnTo>
                            <a:pt x="1023388" y="149368"/>
                          </a:lnTo>
                          <a:lnTo>
                            <a:pt x="1024046" y="149150"/>
                          </a:lnTo>
                          <a:lnTo>
                            <a:pt x="1024695" y="148942"/>
                          </a:lnTo>
                          <a:lnTo>
                            <a:pt x="1025353" y="148739"/>
                          </a:lnTo>
                          <a:lnTo>
                            <a:pt x="1025555" y="148713"/>
                          </a:lnTo>
                          <a:lnTo>
                            <a:pt x="1026104" y="148482"/>
                          </a:lnTo>
                          <a:lnTo>
                            <a:pt x="1026762" y="148252"/>
                          </a:lnTo>
                          <a:lnTo>
                            <a:pt x="1027411" y="148031"/>
                          </a:lnTo>
                          <a:lnTo>
                            <a:pt x="1027566" y="147984"/>
                          </a:lnTo>
                          <a:lnTo>
                            <a:pt x="1028216" y="147764"/>
                          </a:lnTo>
                          <a:lnTo>
                            <a:pt x="1028874" y="147561"/>
                          </a:lnTo>
                          <a:lnTo>
                            <a:pt x="1029524" y="147354"/>
                          </a:lnTo>
                          <a:lnTo>
                            <a:pt x="1030282" y="147101"/>
                          </a:lnTo>
                          <a:lnTo>
                            <a:pt x="1030932" y="146881"/>
                          </a:lnTo>
                          <a:lnTo>
                            <a:pt x="1031590" y="146651"/>
                          </a:lnTo>
                          <a:lnTo>
                            <a:pt x="1031737" y="146615"/>
                          </a:lnTo>
                          <a:lnTo>
                            <a:pt x="1032240" y="146442"/>
                          </a:lnTo>
                          <a:lnTo>
                            <a:pt x="1032395" y="146386"/>
                          </a:lnTo>
                          <a:lnTo>
                            <a:pt x="1033044" y="146178"/>
                          </a:lnTo>
                          <a:lnTo>
                            <a:pt x="1033702" y="145978"/>
                          </a:lnTo>
                          <a:lnTo>
                            <a:pt x="1034453" y="145734"/>
                          </a:lnTo>
                          <a:lnTo>
                            <a:pt x="1035111" y="145505"/>
                          </a:lnTo>
                          <a:lnTo>
                            <a:pt x="1035760" y="145286"/>
                          </a:lnTo>
                          <a:lnTo>
                            <a:pt x="1035915" y="145240"/>
                          </a:lnTo>
                          <a:lnTo>
                            <a:pt x="1036418" y="145069"/>
                          </a:lnTo>
                          <a:lnTo>
                            <a:pt x="1036565" y="145021"/>
                          </a:lnTo>
                          <a:lnTo>
                            <a:pt x="1037223" y="144806"/>
                          </a:lnTo>
                          <a:lnTo>
                            <a:pt x="1037873" y="144600"/>
                          </a:lnTo>
                          <a:lnTo>
                            <a:pt x="1038631" y="144362"/>
                          </a:lnTo>
                          <a:lnTo>
                            <a:pt x="1039281" y="144144"/>
                          </a:lnTo>
                          <a:lnTo>
                            <a:pt x="1039939" y="143915"/>
                          </a:lnTo>
                          <a:lnTo>
                            <a:pt x="1040589" y="143697"/>
                          </a:lnTo>
                          <a:lnTo>
                            <a:pt x="1040744" y="143651"/>
                          </a:lnTo>
                          <a:lnTo>
                            <a:pt x="1041394" y="143432"/>
                          </a:lnTo>
                          <a:lnTo>
                            <a:pt x="1042051" y="143232"/>
                          </a:lnTo>
                          <a:lnTo>
                            <a:pt x="1042802" y="143004"/>
                          </a:lnTo>
                          <a:lnTo>
                            <a:pt x="1043460" y="142776"/>
                          </a:lnTo>
                          <a:lnTo>
                            <a:pt x="1044110" y="142558"/>
                          </a:lnTo>
                          <a:lnTo>
                            <a:pt x="1044768" y="142331"/>
                          </a:lnTo>
                          <a:lnTo>
                            <a:pt x="1044914" y="142294"/>
                          </a:lnTo>
                          <a:lnTo>
                            <a:pt x="1045572" y="142068"/>
                          </a:lnTo>
                          <a:lnTo>
                            <a:pt x="1046222" y="141863"/>
                          </a:lnTo>
                          <a:lnTo>
                            <a:pt x="1046880" y="141664"/>
                          </a:lnTo>
                          <a:lnTo>
                            <a:pt x="1047630" y="141423"/>
                          </a:lnTo>
                          <a:lnTo>
                            <a:pt x="1048288" y="141196"/>
                          </a:lnTo>
                          <a:lnTo>
                            <a:pt x="1048938" y="140979"/>
                          </a:lnTo>
                          <a:lnTo>
                            <a:pt x="1049093" y="140933"/>
                          </a:lnTo>
                          <a:lnTo>
                            <a:pt x="1049743" y="140715"/>
                          </a:lnTo>
                          <a:lnTo>
                            <a:pt x="1050401" y="140503"/>
                          </a:lnTo>
                          <a:lnTo>
                            <a:pt x="1051050" y="140299"/>
                          </a:lnTo>
                          <a:lnTo>
                            <a:pt x="1051809" y="140064"/>
                          </a:lnTo>
                          <a:lnTo>
                            <a:pt x="1052513" y="139841"/>
                          </a:lnTo>
                          <a:lnTo>
                            <a:pt x="1053117" y="139621"/>
                          </a:lnTo>
                          <a:lnTo>
                            <a:pt x="1053264" y="139585"/>
                          </a:lnTo>
                          <a:lnTo>
                            <a:pt x="1053767" y="139404"/>
                          </a:lnTo>
                          <a:lnTo>
                            <a:pt x="1053922" y="139359"/>
                          </a:lnTo>
                          <a:lnTo>
                            <a:pt x="1054571" y="139143"/>
                          </a:lnTo>
                          <a:lnTo>
                            <a:pt x="1055229" y="138945"/>
                          </a:lnTo>
                          <a:lnTo>
                            <a:pt x="1055980" y="138719"/>
                          </a:lnTo>
                          <a:lnTo>
                            <a:pt x="1056684" y="138482"/>
                          </a:lnTo>
                          <a:lnTo>
                            <a:pt x="1057287" y="138277"/>
                          </a:lnTo>
                          <a:lnTo>
                            <a:pt x="1057945" y="138051"/>
                          </a:lnTo>
                          <a:lnTo>
                            <a:pt x="1058092" y="138016"/>
                          </a:lnTo>
                          <a:lnTo>
                            <a:pt x="1058750" y="137792"/>
                          </a:lnTo>
                          <a:lnTo>
                            <a:pt x="1059400" y="137589"/>
                          </a:lnTo>
                          <a:lnTo>
                            <a:pt x="1060159" y="137368"/>
                          </a:lnTo>
                          <a:lnTo>
                            <a:pt x="1060808" y="137153"/>
                          </a:lnTo>
                          <a:lnTo>
                            <a:pt x="1061466" y="136928"/>
                          </a:lnTo>
                          <a:lnTo>
                            <a:pt x="1062116" y="136712"/>
                          </a:lnTo>
                          <a:lnTo>
                            <a:pt x="1062271" y="136667"/>
                          </a:lnTo>
                          <a:lnTo>
                            <a:pt x="1062921" y="136452"/>
                          </a:lnTo>
                          <a:lnTo>
                            <a:pt x="1063579" y="136242"/>
                          </a:lnTo>
                          <a:lnTo>
                            <a:pt x="1064228" y="136040"/>
                          </a:lnTo>
                          <a:lnTo>
                            <a:pt x="1064987" y="135807"/>
                          </a:lnTo>
                          <a:lnTo>
                            <a:pt x="1065691" y="135587"/>
                          </a:lnTo>
                          <a:lnTo>
                            <a:pt x="1066295" y="135368"/>
                          </a:lnTo>
                          <a:lnTo>
                            <a:pt x="1066442" y="135332"/>
                          </a:lnTo>
                          <a:lnTo>
                            <a:pt x="1067100" y="135108"/>
                          </a:lnTo>
                          <a:lnTo>
                            <a:pt x="1067749" y="134895"/>
                          </a:lnTo>
                          <a:lnTo>
                            <a:pt x="1068408" y="134699"/>
                          </a:lnTo>
                          <a:lnTo>
                            <a:pt x="1069158" y="134475"/>
                          </a:lnTo>
                          <a:lnTo>
                            <a:pt x="1069862" y="134241"/>
                          </a:lnTo>
                          <a:lnTo>
                            <a:pt x="1070466" y="134037"/>
                          </a:lnTo>
                          <a:lnTo>
                            <a:pt x="1070621" y="133993"/>
                          </a:lnTo>
                          <a:lnTo>
                            <a:pt x="1071124" y="133813"/>
                          </a:lnTo>
                          <a:lnTo>
                            <a:pt x="1071270" y="133778"/>
                          </a:lnTo>
                          <a:lnTo>
                            <a:pt x="1071928" y="133557"/>
                          </a:lnTo>
                          <a:lnTo>
                            <a:pt x="1072578" y="133356"/>
                          </a:lnTo>
                          <a:lnTo>
                            <a:pt x="1073337" y="133138"/>
                          </a:lnTo>
                          <a:lnTo>
                            <a:pt x="1074041" y="132905"/>
                          </a:lnTo>
                          <a:lnTo>
                            <a:pt x="1074644" y="132701"/>
                          </a:lnTo>
                          <a:lnTo>
                            <a:pt x="1075294" y="132487"/>
                          </a:lnTo>
                          <a:lnTo>
                            <a:pt x="1075449" y="132443"/>
                          </a:lnTo>
                          <a:lnTo>
                            <a:pt x="1076099" y="132230"/>
                          </a:lnTo>
                          <a:lnTo>
                            <a:pt x="1076757" y="132023"/>
                          </a:lnTo>
                          <a:lnTo>
                            <a:pt x="1077508" y="131814"/>
                          </a:lnTo>
                          <a:lnTo>
                            <a:pt x="1078212" y="131568"/>
                          </a:lnTo>
                          <a:lnTo>
                            <a:pt x="1078870" y="131374"/>
                          </a:lnTo>
                          <a:lnTo>
                            <a:pt x="1079473" y="131156"/>
                          </a:lnTo>
                          <a:lnTo>
                            <a:pt x="1079620" y="131121"/>
                          </a:lnTo>
                          <a:lnTo>
                            <a:pt x="1080278" y="130899"/>
                          </a:lnTo>
                          <a:lnTo>
                            <a:pt x="1080928" y="130688"/>
                          </a:lnTo>
                          <a:lnTo>
                            <a:pt x="1081586" y="130494"/>
                          </a:lnTo>
                          <a:lnTo>
                            <a:pt x="1082336" y="130272"/>
                          </a:lnTo>
                          <a:lnTo>
                            <a:pt x="1083040" y="130041"/>
                          </a:lnTo>
                          <a:lnTo>
                            <a:pt x="1083644" y="129838"/>
                          </a:lnTo>
                          <a:lnTo>
                            <a:pt x="1083799" y="129794"/>
                          </a:lnTo>
                          <a:lnTo>
                            <a:pt x="1084449" y="129582"/>
                          </a:lnTo>
                          <a:lnTo>
                            <a:pt x="1085107" y="129362"/>
                          </a:lnTo>
                          <a:lnTo>
                            <a:pt x="1085757" y="129163"/>
                          </a:lnTo>
                          <a:lnTo>
                            <a:pt x="1086515" y="128947"/>
                          </a:lnTo>
                          <a:lnTo>
                            <a:pt x="1087219" y="128718"/>
                          </a:lnTo>
                          <a:lnTo>
                            <a:pt x="1087823" y="128515"/>
                          </a:lnTo>
                          <a:lnTo>
                            <a:pt x="1087970" y="128480"/>
                          </a:lnTo>
                          <a:lnTo>
                            <a:pt x="1088473" y="128303"/>
                          </a:lnTo>
                          <a:lnTo>
                            <a:pt x="1088628" y="128259"/>
                          </a:lnTo>
                          <a:lnTo>
                            <a:pt x="1089278" y="128047"/>
                          </a:lnTo>
                          <a:lnTo>
                            <a:pt x="1089936" y="127843"/>
                          </a:lnTo>
                          <a:lnTo>
                            <a:pt x="1090686" y="127636"/>
                          </a:lnTo>
                          <a:lnTo>
                            <a:pt x="1091390" y="127393"/>
                          </a:lnTo>
                          <a:lnTo>
                            <a:pt x="1092048" y="127201"/>
                          </a:lnTo>
                          <a:lnTo>
                            <a:pt x="1092249" y="127180"/>
                          </a:lnTo>
                          <a:lnTo>
                            <a:pt x="1092652" y="126984"/>
                          </a:lnTo>
                          <a:lnTo>
                            <a:pt x="1092799" y="126950"/>
                          </a:lnTo>
                          <a:lnTo>
                            <a:pt x="1093457" y="126730"/>
                          </a:lnTo>
                          <a:lnTo>
                            <a:pt x="1094106" y="126520"/>
                          </a:lnTo>
                          <a:lnTo>
                            <a:pt x="1094865" y="126320"/>
                          </a:lnTo>
                          <a:lnTo>
                            <a:pt x="1095515" y="126109"/>
                          </a:lnTo>
                          <a:lnTo>
                            <a:pt x="1096219" y="125880"/>
                          </a:lnTo>
                          <a:lnTo>
                            <a:pt x="1096823" y="125679"/>
                          </a:lnTo>
                          <a:lnTo>
                            <a:pt x="1096978" y="125635"/>
                          </a:lnTo>
                          <a:lnTo>
                            <a:pt x="1097627" y="125425"/>
                          </a:lnTo>
                          <a:lnTo>
                            <a:pt x="1098285" y="125208"/>
                          </a:lnTo>
                          <a:lnTo>
                            <a:pt x="1098935" y="125011"/>
                          </a:lnTo>
                          <a:lnTo>
                            <a:pt x="1099090" y="124957"/>
                          </a:lnTo>
                          <a:lnTo>
                            <a:pt x="1099694" y="124797"/>
                          </a:lnTo>
                          <a:lnTo>
                            <a:pt x="1100398" y="124570"/>
                          </a:lnTo>
                          <a:lnTo>
                            <a:pt x="1101002" y="124368"/>
                          </a:lnTo>
                          <a:lnTo>
                            <a:pt x="1101149" y="124334"/>
                          </a:lnTo>
                          <a:lnTo>
                            <a:pt x="1101807" y="124115"/>
                          </a:lnTo>
                          <a:lnTo>
                            <a:pt x="1102456" y="123906"/>
                          </a:lnTo>
                          <a:lnTo>
                            <a:pt x="1103114" y="123703"/>
                          </a:lnTo>
                          <a:lnTo>
                            <a:pt x="1103865" y="123499"/>
                          </a:lnTo>
                          <a:lnTo>
                            <a:pt x="1104569" y="123257"/>
                          </a:lnTo>
                          <a:lnTo>
                            <a:pt x="1105227" y="123067"/>
                          </a:lnTo>
                          <a:lnTo>
                            <a:pt x="1105428" y="123047"/>
                          </a:lnTo>
                          <a:lnTo>
                            <a:pt x="1105977" y="122819"/>
                          </a:lnTo>
                          <a:lnTo>
                            <a:pt x="1106635" y="122601"/>
                          </a:lnTo>
                          <a:lnTo>
                            <a:pt x="1107285" y="122393"/>
                          </a:lnTo>
                          <a:lnTo>
                            <a:pt x="1108044" y="122194"/>
                          </a:lnTo>
                          <a:lnTo>
                            <a:pt x="1108748" y="121954"/>
                          </a:lnTo>
                          <a:lnTo>
                            <a:pt x="1109398" y="121759"/>
                          </a:lnTo>
                          <a:lnTo>
                            <a:pt x="1109599" y="121739"/>
                          </a:lnTo>
                          <a:lnTo>
                            <a:pt x="1110002" y="121560"/>
                          </a:lnTo>
                          <a:lnTo>
                            <a:pt x="1110157" y="121516"/>
                          </a:lnTo>
                          <a:lnTo>
                            <a:pt x="1110806" y="121308"/>
                          </a:lnTo>
                          <a:lnTo>
                            <a:pt x="1111464" y="121093"/>
                          </a:lnTo>
                          <a:lnTo>
                            <a:pt x="1112114" y="120898"/>
                          </a:lnTo>
                          <a:lnTo>
                            <a:pt x="1112269" y="120844"/>
                          </a:lnTo>
                          <a:lnTo>
                            <a:pt x="1112919" y="120649"/>
                          </a:lnTo>
                          <a:lnTo>
                            <a:pt x="1113577" y="120461"/>
                          </a:lnTo>
                          <a:lnTo>
                            <a:pt x="1114181" y="120261"/>
                          </a:lnTo>
                          <a:lnTo>
                            <a:pt x="1114327" y="120228"/>
                          </a:lnTo>
                          <a:lnTo>
                            <a:pt x="1114986" y="120011"/>
                          </a:lnTo>
                          <a:lnTo>
                            <a:pt x="1115635" y="119803"/>
                          </a:lnTo>
                          <a:lnTo>
                            <a:pt x="1116293" y="119603"/>
                          </a:lnTo>
                          <a:lnTo>
                            <a:pt x="1116440" y="119553"/>
                          </a:lnTo>
                          <a:lnTo>
                            <a:pt x="1117044" y="119401"/>
                          </a:lnTo>
                          <a:lnTo>
                            <a:pt x="1117748" y="119161"/>
                          </a:lnTo>
                          <a:lnTo>
                            <a:pt x="1118406" y="118974"/>
                          </a:lnTo>
                          <a:lnTo>
                            <a:pt x="1118607" y="118954"/>
                          </a:lnTo>
                          <a:lnTo>
                            <a:pt x="1119157" y="118727"/>
                          </a:lnTo>
                          <a:lnTo>
                            <a:pt x="1119814" y="118510"/>
                          </a:lnTo>
                          <a:lnTo>
                            <a:pt x="1120464" y="118305"/>
                          </a:lnTo>
                          <a:lnTo>
                            <a:pt x="1121223" y="118109"/>
                          </a:lnTo>
                          <a:lnTo>
                            <a:pt x="1121927" y="117871"/>
                          </a:lnTo>
                          <a:lnTo>
                            <a:pt x="1122577" y="117678"/>
                          </a:lnTo>
                          <a:lnTo>
                            <a:pt x="1122778" y="117659"/>
                          </a:lnTo>
                          <a:lnTo>
                            <a:pt x="1123336" y="117437"/>
                          </a:lnTo>
                          <a:lnTo>
                            <a:pt x="1123986" y="117231"/>
                          </a:lnTo>
                          <a:lnTo>
                            <a:pt x="1124644" y="117017"/>
                          </a:lnTo>
                          <a:lnTo>
                            <a:pt x="1125293" y="116825"/>
                          </a:lnTo>
                          <a:lnTo>
                            <a:pt x="1125448" y="116771"/>
                          </a:lnTo>
                          <a:lnTo>
                            <a:pt x="1126098" y="116579"/>
                          </a:lnTo>
                          <a:lnTo>
                            <a:pt x="1126756" y="116392"/>
                          </a:lnTo>
                          <a:lnTo>
                            <a:pt x="1126957" y="116373"/>
                          </a:lnTo>
                          <a:lnTo>
                            <a:pt x="1127360" y="116194"/>
                          </a:lnTo>
                          <a:lnTo>
                            <a:pt x="1127507" y="116161"/>
                          </a:lnTo>
                          <a:lnTo>
                            <a:pt x="1128165" y="115946"/>
                          </a:lnTo>
                          <a:lnTo>
                            <a:pt x="1128815" y="115740"/>
                          </a:lnTo>
                          <a:lnTo>
                            <a:pt x="1129473" y="115541"/>
                          </a:lnTo>
                          <a:lnTo>
                            <a:pt x="1129619" y="115493"/>
                          </a:lnTo>
                          <a:lnTo>
                            <a:pt x="1130278" y="115296"/>
                          </a:lnTo>
                          <a:lnTo>
                            <a:pt x="1130927" y="115104"/>
                          </a:lnTo>
                          <a:lnTo>
                            <a:pt x="1131585" y="114919"/>
                          </a:lnTo>
                          <a:lnTo>
                            <a:pt x="1131787" y="114900"/>
                          </a:lnTo>
                          <a:lnTo>
                            <a:pt x="1132336" y="114675"/>
                          </a:lnTo>
                          <a:lnTo>
                            <a:pt x="1132994" y="114460"/>
                          </a:lnTo>
                          <a:lnTo>
                            <a:pt x="1133644" y="114256"/>
                          </a:lnTo>
                          <a:lnTo>
                            <a:pt x="1133799" y="114213"/>
                          </a:lnTo>
                          <a:lnTo>
                            <a:pt x="1134402" y="114063"/>
                          </a:lnTo>
                          <a:lnTo>
                            <a:pt x="1135107" y="113826"/>
                          </a:lnTo>
                          <a:lnTo>
                            <a:pt x="1135756" y="113635"/>
                          </a:lnTo>
                          <a:lnTo>
                            <a:pt x="1135958" y="113617"/>
                          </a:lnTo>
                          <a:lnTo>
                            <a:pt x="1136515" y="113397"/>
                          </a:lnTo>
                          <a:lnTo>
                            <a:pt x="1137165" y="113193"/>
                          </a:lnTo>
                          <a:lnTo>
                            <a:pt x="1137823" y="112980"/>
                          </a:lnTo>
                          <a:lnTo>
                            <a:pt x="1138473" y="112790"/>
                          </a:lnTo>
                          <a:lnTo>
                            <a:pt x="1138628" y="112737"/>
                          </a:lnTo>
                          <a:lnTo>
                            <a:pt x="1139278" y="112546"/>
                          </a:lnTo>
                          <a:lnTo>
                            <a:pt x="1139936" y="112362"/>
                          </a:lnTo>
                          <a:lnTo>
                            <a:pt x="1140137" y="112344"/>
                          </a:lnTo>
                          <a:lnTo>
                            <a:pt x="1140686" y="112134"/>
                          </a:lnTo>
                          <a:lnTo>
                            <a:pt x="1141344" y="111920"/>
                          </a:lnTo>
                          <a:lnTo>
                            <a:pt x="1141994" y="111716"/>
                          </a:lnTo>
                          <a:lnTo>
                            <a:pt x="1142652" y="111519"/>
                          </a:lnTo>
                          <a:lnTo>
                            <a:pt x="1142799" y="111471"/>
                          </a:lnTo>
                          <a:lnTo>
                            <a:pt x="1143457" y="111276"/>
                          </a:lnTo>
                          <a:lnTo>
                            <a:pt x="1144107" y="111086"/>
                          </a:lnTo>
                          <a:lnTo>
                            <a:pt x="1144765" y="110902"/>
                          </a:lnTo>
                          <a:lnTo>
                            <a:pt x="1144966" y="110885"/>
                          </a:lnTo>
                          <a:lnTo>
                            <a:pt x="1145515" y="110661"/>
                          </a:lnTo>
                          <a:lnTo>
                            <a:pt x="1146174" y="110447"/>
                          </a:lnTo>
                          <a:lnTo>
                            <a:pt x="1146823" y="110245"/>
                          </a:lnTo>
                          <a:lnTo>
                            <a:pt x="1146978" y="110203"/>
                          </a:lnTo>
                          <a:lnTo>
                            <a:pt x="1147628" y="110003"/>
                          </a:lnTo>
                          <a:lnTo>
                            <a:pt x="1148286" y="109820"/>
                          </a:lnTo>
                          <a:lnTo>
                            <a:pt x="1148936" y="109631"/>
                          </a:lnTo>
                          <a:lnTo>
                            <a:pt x="1149137" y="109614"/>
                          </a:lnTo>
                          <a:lnTo>
                            <a:pt x="1149695" y="109395"/>
                          </a:lnTo>
                          <a:lnTo>
                            <a:pt x="1150345" y="109193"/>
                          </a:lnTo>
                          <a:lnTo>
                            <a:pt x="1151003" y="108982"/>
                          </a:lnTo>
                          <a:lnTo>
                            <a:pt x="1151149" y="108949"/>
                          </a:lnTo>
                          <a:lnTo>
                            <a:pt x="1151653" y="108794"/>
                          </a:lnTo>
                          <a:lnTo>
                            <a:pt x="1151808" y="108740"/>
                          </a:lnTo>
                          <a:lnTo>
                            <a:pt x="1152458" y="108552"/>
                          </a:lnTo>
                          <a:lnTo>
                            <a:pt x="1153115" y="108370"/>
                          </a:lnTo>
                          <a:lnTo>
                            <a:pt x="1153317" y="108353"/>
                          </a:lnTo>
                          <a:lnTo>
                            <a:pt x="1153866" y="108144"/>
                          </a:lnTo>
                          <a:lnTo>
                            <a:pt x="1154524" y="107932"/>
                          </a:lnTo>
                          <a:lnTo>
                            <a:pt x="1155174" y="107730"/>
                          </a:lnTo>
                          <a:lnTo>
                            <a:pt x="1155329" y="107689"/>
                          </a:lnTo>
                          <a:lnTo>
                            <a:pt x="1155832" y="107535"/>
                          </a:lnTo>
                          <a:lnTo>
                            <a:pt x="1155979" y="107487"/>
                          </a:lnTo>
                          <a:lnTo>
                            <a:pt x="1156637" y="107294"/>
                          </a:lnTo>
                          <a:lnTo>
                            <a:pt x="1157287" y="107106"/>
                          </a:lnTo>
                          <a:lnTo>
                            <a:pt x="1158045" y="106887"/>
                          </a:lnTo>
                          <a:lnTo>
                            <a:pt x="1158695" y="106685"/>
                          </a:lnTo>
                          <a:lnTo>
                            <a:pt x="1159353" y="106474"/>
                          </a:lnTo>
                          <a:lnTo>
                            <a:pt x="1160003" y="106273"/>
                          </a:lnTo>
                          <a:lnTo>
                            <a:pt x="1160158" y="106232"/>
                          </a:lnTo>
                          <a:lnTo>
                            <a:pt x="1160808" y="106033"/>
                          </a:lnTo>
                          <a:lnTo>
                            <a:pt x="1161466" y="105852"/>
                          </a:lnTo>
                          <a:lnTo>
                            <a:pt x="1162217" y="105643"/>
                          </a:lnTo>
                          <a:lnTo>
                            <a:pt x="1162875" y="105432"/>
                          </a:lnTo>
                          <a:lnTo>
                            <a:pt x="1163524" y="105231"/>
                          </a:lnTo>
                          <a:lnTo>
                            <a:pt x="1164183" y="105022"/>
                          </a:lnTo>
                          <a:lnTo>
                            <a:pt x="1164329" y="104989"/>
                          </a:lnTo>
                          <a:lnTo>
                            <a:pt x="1164987" y="104783"/>
                          </a:lnTo>
                          <a:lnTo>
                            <a:pt x="1165637" y="104596"/>
                          </a:lnTo>
                          <a:lnTo>
                            <a:pt x="1166295" y="104416"/>
                          </a:lnTo>
                          <a:lnTo>
                            <a:pt x="1166497" y="104400"/>
                          </a:lnTo>
                          <a:lnTo>
                            <a:pt x="1167046" y="104193"/>
                          </a:lnTo>
                          <a:lnTo>
                            <a:pt x="1167704" y="103982"/>
                          </a:lnTo>
                          <a:lnTo>
                            <a:pt x="1168354" y="103783"/>
                          </a:lnTo>
                          <a:lnTo>
                            <a:pt x="1168509" y="103742"/>
                          </a:lnTo>
                          <a:lnTo>
                            <a:pt x="1169159" y="103542"/>
                          </a:lnTo>
                          <a:lnTo>
                            <a:pt x="1169817" y="103350"/>
                          </a:lnTo>
                          <a:lnTo>
                            <a:pt x="1170467" y="103164"/>
                          </a:lnTo>
                          <a:lnTo>
                            <a:pt x="1171225" y="102947"/>
                          </a:lnTo>
                          <a:lnTo>
                            <a:pt x="1171930" y="102747"/>
                          </a:lnTo>
                          <a:lnTo>
                            <a:pt x="1172533" y="102538"/>
                          </a:lnTo>
                          <a:lnTo>
                            <a:pt x="1173183" y="102339"/>
                          </a:lnTo>
                          <a:lnTo>
                            <a:pt x="1173338" y="102298"/>
                          </a:lnTo>
                          <a:lnTo>
                            <a:pt x="1173988" y="102101"/>
                          </a:lnTo>
                          <a:lnTo>
                            <a:pt x="1174646" y="101922"/>
                          </a:lnTo>
                          <a:lnTo>
                            <a:pt x="1175397" y="101715"/>
                          </a:lnTo>
                          <a:lnTo>
                            <a:pt x="1176101" y="101500"/>
                          </a:lnTo>
                          <a:lnTo>
                            <a:pt x="1176705" y="101307"/>
                          </a:lnTo>
                          <a:lnTo>
                            <a:pt x="1177363" y="101100"/>
                          </a:lnTo>
                          <a:lnTo>
                            <a:pt x="1177510" y="101068"/>
                          </a:lnTo>
                          <a:lnTo>
                            <a:pt x="1178168" y="100862"/>
                          </a:lnTo>
                          <a:lnTo>
                            <a:pt x="1178818" y="100678"/>
                          </a:lnTo>
                          <a:lnTo>
                            <a:pt x="1179576" y="100477"/>
                          </a:lnTo>
                          <a:lnTo>
                            <a:pt x="1180226" y="100279"/>
                          </a:lnTo>
                          <a:lnTo>
                            <a:pt x="1180884" y="100071"/>
                          </a:lnTo>
                          <a:lnTo>
                            <a:pt x="1181534" y="99873"/>
                          </a:lnTo>
                          <a:lnTo>
                            <a:pt x="1181689" y="99832"/>
                          </a:lnTo>
                          <a:lnTo>
                            <a:pt x="1182339" y="99634"/>
                          </a:lnTo>
                          <a:lnTo>
                            <a:pt x="1182997" y="99443"/>
                          </a:lnTo>
                          <a:lnTo>
                            <a:pt x="1183647" y="99259"/>
                          </a:lnTo>
                          <a:lnTo>
                            <a:pt x="1184406" y="99045"/>
                          </a:lnTo>
                          <a:lnTo>
                            <a:pt x="1185110" y="98846"/>
                          </a:lnTo>
                          <a:lnTo>
                            <a:pt x="1185714" y="98640"/>
                          </a:lnTo>
                          <a:lnTo>
                            <a:pt x="1185861" y="98609"/>
                          </a:lnTo>
                          <a:lnTo>
                            <a:pt x="1186519" y="98402"/>
                          </a:lnTo>
                          <a:lnTo>
                            <a:pt x="1187168" y="98206"/>
                          </a:lnTo>
                          <a:lnTo>
                            <a:pt x="1187827" y="98029"/>
                          </a:lnTo>
                          <a:lnTo>
                            <a:pt x="1188577" y="97826"/>
                          </a:lnTo>
                          <a:lnTo>
                            <a:pt x="1189281" y="97611"/>
                          </a:lnTo>
                          <a:lnTo>
                            <a:pt x="1189885" y="97421"/>
                          </a:lnTo>
                          <a:lnTo>
                            <a:pt x="1190040" y="97381"/>
                          </a:lnTo>
                          <a:lnTo>
                            <a:pt x="1190543" y="97214"/>
                          </a:lnTo>
                          <a:lnTo>
                            <a:pt x="1190690" y="97184"/>
                          </a:lnTo>
                          <a:lnTo>
                            <a:pt x="1191348" y="96980"/>
                          </a:lnTo>
                          <a:lnTo>
                            <a:pt x="1191998" y="96797"/>
                          </a:lnTo>
                          <a:lnTo>
                            <a:pt x="1192757" y="96600"/>
                          </a:lnTo>
                          <a:lnTo>
                            <a:pt x="1193461" y="96386"/>
                          </a:lnTo>
                          <a:lnTo>
                            <a:pt x="1194065" y="96196"/>
                          </a:lnTo>
                          <a:lnTo>
                            <a:pt x="1194715" y="96000"/>
                          </a:lnTo>
                          <a:lnTo>
                            <a:pt x="1194870" y="95959"/>
                          </a:lnTo>
                          <a:lnTo>
                            <a:pt x="1195519" y="95763"/>
                          </a:lnTo>
                          <a:lnTo>
                            <a:pt x="1196178" y="95574"/>
                          </a:lnTo>
                          <a:lnTo>
                            <a:pt x="1196928" y="95387"/>
                          </a:lnTo>
                          <a:lnTo>
                            <a:pt x="1197586" y="95181"/>
                          </a:lnTo>
                          <a:lnTo>
                            <a:pt x="1198291" y="94983"/>
                          </a:lnTo>
                          <a:lnTo>
                            <a:pt x="1198894" y="94779"/>
                          </a:lnTo>
                          <a:lnTo>
                            <a:pt x="1199041" y="94749"/>
                          </a:lnTo>
                          <a:lnTo>
                            <a:pt x="1199699" y="94543"/>
                          </a:lnTo>
                          <a:lnTo>
                            <a:pt x="1200349" y="94349"/>
                          </a:lnTo>
                          <a:lnTo>
                            <a:pt x="1201007" y="94174"/>
                          </a:lnTo>
                          <a:lnTo>
                            <a:pt x="1201758" y="93973"/>
                          </a:lnTo>
                          <a:lnTo>
                            <a:pt x="1202462" y="93759"/>
                          </a:lnTo>
                          <a:lnTo>
                            <a:pt x="1203066" y="93572"/>
                          </a:lnTo>
                          <a:lnTo>
                            <a:pt x="1203221" y="93532"/>
                          </a:lnTo>
                          <a:lnTo>
                            <a:pt x="1203871" y="93337"/>
                          </a:lnTo>
                          <a:lnTo>
                            <a:pt x="1204529" y="93133"/>
                          </a:lnTo>
                          <a:lnTo>
                            <a:pt x="1205179" y="92952"/>
                          </a:lnTo>
                          <a:lnTo>
                            <a:pt x="1205937" y="92758"/>
                          </a:lnTo>
                          <a:lnTo>
                            <a:pt x="1206642" y="92546"/>
                          </a:lnTo>
                          <a:lnTo>
                            <a:pt x="1207245" y="92359"/>
                          </a:lnTo>
                          <a:lnTo>
                            <a:pt x="1207392" y="92329"/>
                          </a:lnTo>
                          <a:lnTo>
                            <a:pt x="1207895" y="92164"/>
                          </a:lnTo>
                          <a:lnTo>
                            <a:pt x="1208050" y="92124"/>
                          </a:lnTo>
                          <a:lnTo>
                            <a:pt x="1208700" y="91929"/>
                          </a:lnTo>
                          <a:lnTo>
                            <a:pt x="1209358" y="91741"/>
                          </a:lnTo>
                          <a:lnTo>
                            <a:pt x="1210109" y="91557"/>
                          </a:lnTo>
                          <a:lnTo>
                            <a:pt x="1210813" y="91330"/>
                          </a:lnTo>
                          <a:lnTo>
                            <a:pt x="1211471" y="91156"/>
                          </a:lnTo>
                          <a:lnTo>
                            <a:pt x="1212075" y="90955"/>
                          </a:lnTo>
                          <a:lnTo>
                            <a:pt x="1212222" y="90925"/>
                          </a:lnTo>
                          <a:lnTo>
                            <a:pt x="1212880" y="90721"/>
                          </a:lnTo>
                          <a:lnTo>
                            <a:pt x="1213530" y="90527"/>
                          </a:lnTo>
                          <a:lnTo>
                            <a:pt x="1214289" y="90350"/>
                          </a:lnTo>
                          <a:lnTo>
                            <a:pt x="1214939" y="90156"/>
                          </a:lnTo>
                          <a:lnTo>
                            <a:pt x="1215643" y="89944"/>
                          </a:lnTo>
                          <a:lnTo>
                            <a:pt x="1216246" y="89759"/>
                          </a:lnTo>
                          <a:lnTo>
                            <a:pt x="1216402" y="89720"/>
                          </a:lnTo>
                          <a:lnTo>
                            <a:pt x="1217051" y="89526"/>
                          </a:lnTo>
                          <a:lnTo>
                            <a:pt x="1217710" y="89324"/>
                          </a:lnTo>
                          <a:lnTo>
                            <a:pt x="1218359" y="89144"/>
                          </a:lnTo>
                          <a:lnTo>
                            <a:pt x="1219118" y="88953"/>
                          </a:lnTo>
                          <a:lnTo>
                            <a:pt x="1219823" y="88743"/>
                          </a:lnTo>
                          <a:lnTo>
                            <a:pt x="1220426" y="88557"/>
                          </a:lnTo>
                          <a:lnTo>
                            <a:pt x="1220573" y="88528"/>
                          </a:lnTo>
                          <a:lnTo>
                            <a:pt x="1221231" y="88325"/>
                          </a:lnTo>
                          <a:lnTo>
                            <a:pt x="1221881" y="88132"/>
                          </a:lnTo>
                          <a:lnTo>
                            <a:pt x="1222539" y="87945"/>
                          </a:lnTo>
                          <a:lnTo>
                            <a:pt x="1223290" y="87764"/>
                          </a:lnTo>
                          <a:lnTo>
                            <a:pt x="1223994" y="87538"/>
                          </a:lnTo>
                          <a:lnTo>
                            <a:pt x="1224652" y="87366"/>
                          </a:lnTo>
                          <a:lnTo>
                            <a:pt x="1224854" y="87354"/>
                          </a:lnTo>
                          <a:lnTo>
                            <a:pt x="1225256" y="87167"/>
                          </a:lnTo>
                          <a:lnTo>
                            <a:pt x="1225403" y="87138"/>
                          </a:lnTo>
                          <a:lnTo>
                            <a:pt x="1226061" y="86935"/>
                          </a:lnTo>
                          <a:lnTo>
                            <a:pt x="1226711" y="86743"/>
                          </a:lnTo>
                          <a:lnTo>
                            <a:pt x="1227470" y="86569"/>
                          </a:lnTo>
                          <a:lnTo>
                            <a:pt x="1228174" y="86343"/>
                          </a:lnTo>
                          <a:lnTo>
                            <a:pt x="1228824" y="86165"/>
                          </a:lnTo>
                          <a:lnTo>
                            <a:pt x="1229428" y="85983"/>
                          </a:lnTo>
                          <a:lnTo>
                            <a:pt x="1229582" y="85944"/>
                          </a:lnTo>
                          <a:lnTo>
                            <a:pt x="1230233" y="85752"/>
                          </a:lnTo>
                          <a:lnTo>
                            <a:pt x="1230891" y="85551"/>
                          </a:lnTo>
                          <a:lnTo>
                            <a:pt x="1231541" y="85373"/>
                          </a:lnTo>
                          <a:lnTo>
                            <a:pt x="1231696" y="85322"/>
                          </a:lnTo>
                          <a:lnTo>
                            <a:pt x="1232299" y="85185"/>
                          </a:lnTo>
                          <a:lnTo>
                            <a:pt x="1233004" y="84975"/>
                          </a:lnTo>
                          <a:lnTo>
                            <a:pt x="1233607" y="84792"/>
                          </a:lnTo>
                          <a:lnTo>
                            <a:pt x="1233754" y="84764"/>
                          </a:lnTo>
                          <a:lnTo>
                            <a:pt x="1234412" y="84562"/>
                          </a:lnTo>
                          <a:lnTo>
                            <a:pt x="1235062" y="84371"/>
                          </a:lnTo>
                          <a:lnTo>
                            <a:pt x="1235720" y="84185"/>
                          </a:lnTo>
                          <a:lnTo>
                            <a:pt x="1236471" y="84008"/>
                          </a:lnTo>
                          <a:lnTo>
                            <a:pt x="1237175" y="83781"/>
                          </a:lnTo>
                          <a:lnTo>
                            <a:pt x="1237833" y="83612"/>
                          </a:lnTo>
                          <a:lnTo>
                            <a:pt x="1238035" y="83600"/>
                          </a:lnTo>
                          <a:lnTo>
                            <a:pt x="1238584" y="83387"/>
                          </a:lnTo>
                          <a:lnTo>
                            <a:pt x="1239242" y="83186"/>
                          </a:lnTo>
                          <a:lnTo>
                            <a:pt x="1239892" y="82996"/>
                          </a:lnTo>
                          <a:lnTo>
                            <a:pt x="1240651" y="82823"/>
                          </a:lnTo>
                          <a:lnTo>
                            <a:pt x="1241355" y="82598"/>
                          </a:lnTo>
                          <a:lnTo>
                            <a:pt x="1242005" y="82422"/>
                          </a:lnTo>
                          <a:lnTo>
                            <a:pt x="1242206" y="82411"/>
                          </a:lnTo>
                          <a:lnTo>
                            <a:pt x="1242609" y="82243"/>
                          </a:lnTo>
                          <a:lnTo>
                            <a:pt x="1242764" y="82204"/>
                          </a:lnTo>
                          <a:lnTo>
                            <a:pt x="1243414" y="82014"/>
                          </a:lnTo>
                          <a:lnTo>
                            <a:pt x="1244072" y="81814"/>
                          </a:lnTo>
                          <a:lnTo>
                            <a:pt x="1244722" y="81637"/>
                          </a:lnTo>
                          <a:lnTo>
                            <a:pt x="1244877" y="81587"/>
                          </a:lnTo>
                          <a:lnTo>
                            <a:pt x="1245527" y="81412"/>
                          </a:lnTo>
                          <a:lnTo>
                            <a:pt x="1246185" y="81243"/>
                          </a:lnTo>
                          <a:lnTo>
                            <a:pt x="1246789" y="81063"/>
                          </a:lnTo>
                          <a:lnTo>
                            <a:pt x="1246936" y="81035"/>
                          </a:lnTo>
                          <a:lnTo>
                            <a:pt x="1247594" y="80836"/>
                          </a:lnTo>
                          <a:lnTo>
                            <a:pt x="1248244" y="80646"/>
                          </a:lnTo>
                          <a:lnTo>
                            <a:pt x="1248902" y="80461"/>
                          </a:lnTo>
                          <a:lnTo>
                            <a:pt x="1249048" y="80419"/>
                          </a:lnTo>
                          <a:lnTo>
                            <a:pt x="1249552" y="80286"/>
                          </a:lnTo>
                          <a:lnTo>
                            <a:pt x="1249707" y="80235"/>
                          </a:lnTo>
                          <a:lnTo>
                            <a:pt x="1250357" y="80061"/>
                          </a:lnTo>
                          <a:lnTo>
                            <a:pt x="1251015" y="79893"/>
                          </a:lnTo>
                          <a:lnTo>
                            <a:pt x="1251216" y="79882"/>
                          </a:lnTo>
                          <a:lnTo>
                            <a:pt x="1251766" y="79671"/>
                          </a:lnTo>
                          <a:lnTo>
                            <a:pt x="1252424" y="79472"/>
                          </a:lnTo>
                          <a:lnTo>
                            <a:pt x="1253074" y="79283"/>
                          </a:lnTo>
                          <a:lnTo>
                            <a:pt x="1253732" y="79113"/>
                          </a:lnTo>
                          <a:lnTo>
                            <a:pt x="1253879" y="79056"/>
                          </a:lnTo>
                          <a:lnTo>
                            <a:pt x="1254537" y="78889"/>
                          </a:lnTo>
                          <a:lnTo>
                            <a:pt x="1255187" y="78715"/>
                          </a:lnTo>
                          <a:lnTo>
                            <a:pt x="1255388" y="78705"/>
                          </a:lnTo>
                          <a:lnTo>
                            <a:pt x="1255945" y="78500"/>
                          </a:lnTo>
                          <a:lnTo>
                            <a:pt x="1256595" y="78311"/>
                          </a:lnTo>
                          <a:lnTo>
                            <a:pt x="1257254" y="78113"/>
                          </a:lnTo>
                          <a:lnTo>
                            <a:pt x="1257904" y="77937"/>
                          </a:lnTo>
                          <a:lnTo>
                            <a:pt x="1258058" y="77887"/>
                          </a:lnTo>
                          <a:lnTo>
                            <a:pt x="1258709" y="77713"/>
                          </a:lnTo>
                          <a:lnTo>
                            <a:pt x="1259367" y="77547"/>
                          </a:lnTo>
                          <a:lnTo>
                            <a:pt x="1259568" y="77537"/>
                          </a:lnTo>
                          <a:lnTo>
                            <a:pt x="1259970" y="77370"/>
                          </a:lnTo>
                          <a:lnTo>
                            <a:pt x="1260117" y="77342"/>
                          </a:lnTo>
                          <a:lnTo>
                            <a:pt x="1260775" y="77144"/>
                          </a:lnTo>
                          <a:lnTo>
                            <a:pt x="1261425" y="76957"/>
                          </a:lnTo>
                          <a:lnTo>
                            <a:pt x="1262083" y="76771"/>
                          </a:lnTo>
                          <a:lnTo>
                            <a:pt x="1262230" y="76731"/>
                          </a:lnTo>
                          <a:lnTo>
                            <a:pt x="1262888" y="76548"/>
                          </a:lnTo>
                          <a:lnTo>
                            <a:pt x="1263538" y="76376"/>
                          </a:lnTo>
                          <a:lnTo>
                            <a:pt x="1264196" y="76210"/>
                          </a:lnTo>
                          <a:lnTo>
                            <a:pt x="1264398" y="76200"/>
                          </a:lnTo>
                          <a:lnTo>
                            <a:pt x="1264947" y="75991"/>
                          </a:lnTo>
                          <a:lnTo>
                            <a:pt x="1265605" y="75794"/>
                          </a:lnTo>
                          <a:lnTo>
                            <a:pt x="1266255" y="75606"/>
                          </a:lnTo>
                          <a:lnTo>
                            <a:pt x="1266410" y="75569"/>
                          </a:lnTo>
                          <a:lnTo>
                            <a:pt x="1266913" y="75436"/>
                          </a:lnTo>
                          <a:lnTo>
                            <a:pt x="1267060" y="75382"/>
                          </a:lnTo>
                          <a:lnTo>
                            <a:pt x="1267718" y="75214"/>
                          </a:lnTo>
                          <a:lnTo>
                            <a:pt x="1268368" y="75042"/>
                          </a:lnTo>
                          <a:lnTo>
                            <a:pt x="1268570" y="75033"/>
                          </a:lnTo>
                          <a:lnTo>
                            <a:pt x="1269127" y="74831"/>
                          </a:lnTo>
                          <a:lnTo>
                            <a:pt x="1269777" y="74644"/>
                          </a:lnTo>
                          <a:lnTo>
                            <a:pt x="1270435" y="74448"/>
                          </a:lnTo>
                          <a:lnTo>
                            <a:pt x="1271085" y="74272"/>
                          </a:lnTo>
                          <a:lnTo>
                            <a:pt x="1271240" y="74224"/>
                          </a:lnTo>
                          <a:lnTo>
                            <a:pt x="1271890" y="74050"/>
                          </a:lnTo>
                          <a:lnTo>
                            <a:pt x="1272548" y="73886"/>
                          </a:lnTo>
                          <a:lnTo>
                            <a:pt x="1272750" y="73876"/>
                          </a:lnTo>
                          <a:lnTo>
                            <a:pt x="1273299" y="73684"/>
                          </a:lnTo>
                          <a:lnTo>
                            <a:pt x="1273957" y="73488"/>
                          </a:lnTo>
                          <a:lnTo>
                            <a:pt x="1274607" y="73302"/>
                          </a:lnTo>
                          <a:lnTo>
                            <a:pt x="1275265" y="73117"/>
                          </a:lnTo>
                          <a:lnTo>
                            <a:pt x="1275412" y="73078"/>
                          </a:lnTo>
                          <a:lnTo>
                            <a:pt x="1276070" y="72896"/>
                          </a:lnTo>
                          <a:lnTo>
                            <a:pt x="1276720" y="72725"/>
                          </a:lnTo>
                          <a:lnTo>
                            <a:pt x="1277378" y="72561"/>
                          </a:lnTo>
                          <a:lnTo>
                            <a:pt x="1277580" y="72552"/>
                          </a:lnTo>
                          <a:lnTo>
                            <a:pt x="1278129" y="72346"/>
                          </a:lnTo>
                          <a:lnTo>
                            <a:pt x="1278787" y="72150"/>
                          </a:lnTo>
                          <a:lnTo>
                            <a:pt x="1279437" y="71965"/>
                          </a:lnTo>
                          <a:lnTo>
                            <a:pt x="1279592" y="71927"/>
                          </a:lnTo>
                          <a:lnTo>
                            <a:pt x="1280242" y="71742"/>
                          </a:lnTo>
                          <a:lnTo>
                            <a:pt x="1280900" y="71575"/>
                          </a:lnTo>
                          <a:lnTo>
                            <a:pt x="1281550" y="71405"/>
                          </a:lnTo>
                          <a:lnTo>
                            <a:pt x="1281752" y="71396"/>
                          </a:lnTo>
                          <a:lnTo>
                            <a:pt x="1282309" y="71197"/>
                          </a:lnTo>
                          <a:lnTo>
                            <a:pt x="1282959" y="71012"/>
                          </a:lnTo>
                          <a:lnTo>
                            <a:pt x="1283617" y="70817"/>
                          </a:lnTo>
                          <a:lnTo>
                            <a:pt x="1283764" y="70790"/>
                          </a:lnTo>
                          <a:lnTo>
                            <a:pt x="1284267" y="70641"/>
                          </a:lnTo>
                          <a:lnTo>
                            <a:pt x="1284422" y="70595"/>
                          </a:lnTo>
                          <a:lnTo>
                            <a:pt x="1285072" y="70421"/>
                          </a:lnTo>
                          <a:lnTo>
                            <a:pt x="1285730" y="70259"/>
                          </a:lnTo>
                          <a:lnTo>
                            <a:pt x="1285932" y="70250"/>
                          </a:lnTo>
                          <a:lnTo>
                            <a:pt x="1286481" y="70061"/>
                          </a:lnTo>
                          <a:lnTo>
                            <a:pt x="1287139" y="69867"/>
                          </a:lnTo>
                          <a:lnTo>
                            <a:pt x="1287789" y="69682"/>
                          </a:lnTo>
                          <a:lnTo>
                            <a:pt x="1288447" y="69497"/>
                          </a:lnTo>
                          <a:lnTo>
                            <a:pt x="1288594" y="69461"/>
                          </a:lnTo>
                          <a:lnTo>
                            <a:pt x="1289252" y="69279"/>
                          </a:lnTo>
                          <a:lnTo>
                            <a:pt x="1289902" y="69109"/>
                          </a:lnTo>
                          <a:lnTo>
                            <a:pt x="1290561" y="68947"/>
                          </a:lnTo>
                          <a:lnTo>
                            <a:pt x="1290762" y="68939"/>
                          </a:lnTo>
                          <a:lnTo>
                            <a:pt x="1291311" y="68735"/>
                          </a:lnTo>
                          <a:lnTo>
                            <a:pt x="1291969" y="68541"/>
                          </a:lnTo>
                          <a:lnTo>
                            <a:pt x="1292619" y="68357"/>
                          </a:lnTo>
                          <a:lnTo>
                            <a:pt x="1292774" y="68321"/>
                          </a:lnTo>
                          <a:lnTo>
                            <a:pt x="1293424" y="68137"/>
                          </a:lnTo>
                          <a:lnTo>
                            <a:pt x="1294083" y="67970"/>
                          </a:lnTo>
                          <a:lnTo>
                            <a:pt x="1294733" y="67801"/>
                          </a:lnTo>
                          <a:lnTo>
                            <a:pt x="1294934" y="67793"/>
                          </a:lnTo>
                          <a:lnTo>
                            <a:pt x="1295491" y="67597"/>
                          </a:lnTo>
                          <a:lnTo>
                            <a:pt x="1296141" y="67414"/>
                          </a:lnTo>
                          <a:lnTo>
                            <a:pt x="1296799" y="67221"/>
                          </a:lnTo>
                          <a:lnTo>
                            <a:pt x="1296946" y="67194"/>
                          </a:lnTo>
                          <a:lnTo>
                            <a:pt x="1297449" y="67045"/>
                          </a:lnTo>
                          <a:lnTo>
                            <a:pt x="1297605" y="67000"/>
                          </a:lnTo>
                          <a:lnTo>
                            <a:pt x="1298255" y="66828"/>
                          </a:lnTo>
                          <a:lnTo>
                            <a:pt x="1298913" y="66666"/>
                          </a:lnTo>
                          <a:lnTo>
                            <a:pt x="1299114" y="66659"/>
                          </a:lnTo>
                          <a:lnTo>
                            <a:pt x="1299663" y="66472"/>
                          </a:lnTo>
                          <a:lnTo>
                            <a:pt x="1300321" y="66280"/>
                          </a:lnTo>
                          <a:lnTo>
                            <a:pt x="1300971" y="66097"/>
                          </a:lnTo>
                          <a:lnTo>
                            <a:pt x="1301127" y="66061"/>
                          </a:lnTo>
                          <a:lnTo>
                            <a:pt x="1301630" y="65912"/>
                          </a:lnTo>
                          <a:lnTo>
                            <a:pt x="1301776" y="65878"/>
                          </a:lnTo>
                          <a:lnTo>
                            <a:pt x="1302435" y="65695"/>
                          </a:lnTo>
                          <a:lnTo>
                            <a:pt x="1303085" y="65528"/>
                          </a:lnTo>
                          <a:lnTo>
                            <a:pt x="1303844" y="65342"/>
                          </a:lnTo>
                          <a:lnTo>
                            <a:pt x="1304494" y="65159"/>
                          </a:lnTo>
                          <a:lnTo>
                            <a:pt x="1305152" y="64967"/>
                          </a:lnTo>
                          <a:lnTo>
                            <a:pt x="1305802" y="64785"/>
                          </a:lnTo>
                          <a:lnTo>
                            <a:pt x="1305957" y="64749"/>
                          </a:lnTo>
                          <a:lnTo>
                            <a:pt x="1306607" y="64566"/>
                          </a:lnTo>
                          <a:lnTo>
                            <a:pt x="1307265" y="64400"/>
                          </a:lnTo>
                          <a:lnTo>
                            <a:pt x="1308016" y="64224"/>
                          </a:lnTo>
                          <a:lnTo>
                            <a:pt x="1308674" y="64032"/>
                          </a:lnTo>
                          <a:lnTo>
                            <a:pt x="1309324" y="63850"/>
                          </a:lnTo>
                          <a:lnTo>
                            <a:pt x="1309982" y="63658"/>
                          </a:lnTo>
                          <a:lnTo>
                            <a:pt x="1310129" y="63632"/>
                          </a:lnTo>
                          <a:lnTo>
                            <a:pt x="1310787" y="63441"/>
                          </a:lnTo>
                          <a:lnTo>
                            <a:pt x="1311437" y="63268"/>
                          </a:lnTo>
                          <a:lnTo>
                            <a:pt x="1312095" y="63108"/>
                          </a:lnTo>
                          <a:lnTo>
                            <a:pt x="1312296" y="63102"/>
                          </a:lnTo>
                          <a:lnTo>
                            <a:pt x="1312846" y="62919"/>
                          </a:lnTo>
                          <a:lnTo>
                            <a:pt x="1313504" y="62727"/>
                          </a:lnTo>
                          <a:lnTo>
                            <a:pt x="1314154" y="62546"/>
                          </a:lnTo>
                          <a:lnTo>
                            <a:pt x="1314309" y="62510"/>
                          </a:lnTo>
                          <a:lnTo>
                            <a:pt x="1314959" y="62329"/>
                          </a:lnTo>
                          <a:lnTo>
                            <a:pt x="1315617" y="62146"/>
                          </a:lnTo>
                          <a:lnTo>
                            <a:pt x="1316267" y="61980"/>
                          </a:lnTo>
                          <a:lnTo>
                            <a:pt x="1317026" y="61798"/>
                          </a:lnTo>
                          <a:lnTo>
                            <a:pt x="1317730" y="61607"/>
                          </a:lnTo>
                          <a:lnTo>
                            <a:pt x="1318334" y="61426"/>
                          </a:lnTo>
                          <a:lnTo>
                            <a:pt x="1318984" y="61246"/>
                          </a:lnTo>
                          <a:lnTo>
                            <a:pt x="1319139" y="61210"/>
                          </a:lnTo>
                          <a:lnTo>
                            <a:pt x="1319789" y="61030"/>
                          </a:lnTo>
                          <a:lnTo>
                            <a:pt x="1320448" y="60863"/>
                          </a:lnTo>
                          <a:lnTo>
                            <a:pt x="1321198" y="60691"/>
                          </a:lnTo>
                          <a:lnTo>
                            <a:pt x="1321903" y="60484"/>
                          </a:lnTo>
                          <a:lnTo>
                            <a:pt x="1322506" y="60321"/>
                          </a:lnTo>
                          <a:lnTo>
                            <a:pt x="1323164" y="60131"/>
                          </a:lnTo>
                          <a:lnTo>
                            <a:pt x="1323311" y="60105"/>
                          </a:lnTo>
                          <a:lnTo>
                            <a:pt x="1323970" y="59915"/>
                          </a:lnTo>
                          <a:lnTo>
                            <a:pt x="1324620" y="59741"/>
                          </a:lnTo>
                          <a:lnTo>
                            <a:pt x="1325278" y="59584"/>
                          </a:lnTo>
                          <a:lnTo>
                            <a:pt x="1325479" y="59577"/>
                          </a:lnTo>
                          <a:lnTo>
                            <a:pt x="1326029" y="59398"/>
                          </a:lnTo>
                          <a:lnTo>
                            <a:pt x="1326733" y="59206"/>
                          </a:lnTo>
                          <a:lnTo>
                            <a:pt x="1327337" y="59028"/>
                          </a:lnTo>
                          <a:lnTo>
                            <a:pt x="1327492" y="58993"/>
                          </a:lnTo>
                          <a:lnTo>
                            <a:pt x="1328142" y="58813"/>
                          </a:lnTo>
                          <a:lnTo>
                            <a:pt x="1328800" y="58630"/>
                          </a:lnTo>
                          <a:lnTo>
                            <a:pt x="1329450" y="58466"/>
                          </a:lnTo>
                          <a:lnTo>
                            <a:pt x="1330209" y="58288"/>
                          </a:lnTo>
                          <a:lnTo>
                            <a:pt x="1330913" y="58097"/>
                          </a:lnTo>
                          <a:lnTo>
                            <a:pt x="1331517" y="57920"/>
                          </a:lnTo>
                          <a:lnTo>
                            <a:pt x="1331664" y="57894"/>
                          </a:lnTo>
                          <a:lnTo>
                            <a:pt x="1332167" y="57741"/>
                          </a:lnTo>
                          <a:lnTo>
                            <a:pt x="1332322" y="57705"/>
                          </a:lnTo>
                          <a:lnTo>
                            <a:pt x="1332972" y="57527"/>
                          </a:lnTo>
                          <a:lnTo>
                            <a:pt x="1333630" y="57359"/>
                          </a:lnTo>
                          <a:lnTo>
                            <a:pt x="1334381" y="57191"/>
                          </a:lnTo>
                          <a:lnTo>
                            <a:pt x="1335085" y="56984"/>
                          </a:lnTo>
                          <a:lnTo>
                            <a:pt x="1335689" y="56824"/>
                          </a:lnTo>
                          <a:lnTo>
                            <a:pt x="1336347" y="56636"/>
                          </a:lnTo>
                          <a:lnTo>
                            <a:pt x="1336494" y="56611"/>
                          </a:lnTo>
                          <a:lnTo>
                            <a:pt x="1337152" y="56422"/>
                          </a:lnTo>
                          <a:lnTo>
                            <a:pt x="1337803" y="56248"/>
                          </a:lnTo>
                          <a:lnTo>
                            <a:pt x="1338561" y="56089"/>
                          </a:lnTo>
                          <a:lnTo>
                            <a:pt x="1339211" y="55910"/>
                          </a:lnTo>
                          <a:lnTo>
                            <a:pt x="1339916" y="55718"/>
                          </a:lnTo>
                          <a:lnTo>
                            <a:pt x="1340520" y="55544"/>
                          </a:lnTo>
                          <a:lnTo>
                            <a:pt x="1340675" y="55509"/>
                          </a:lnTo>
                          <a:lnTo>
                            <a:pt x="1341325" y="55331"/>
                          </a:lnTo>
                          <a:lnTo>
                            <a:pt x="1341983" y="55148"/>
                          </a:lnTo>
                          <a:lnTo>
                            <a:pt x="1342633" y="54985"/>
                          </a:lnTo>
                          <a:lnTo>
                            <a:pt x="1343392" y="54811"/>
                          </a:lnTo>
                          <a:lnTo>
                            <a:pt x="1344096" y="54620"/>
                          </a:lnTo>
                          <a:lnTo>
                            <a:pt x="1344700" y="54446"/>
                          </a:lnTo>
                          <a:lnTo>
                            <a:pt x="1344847" y="54421"/>
                          </a:lnTo>
                          <a:lnTo>
                            <a:pt x="1345505" y="54233"/>
                          </a:lnTo>
                          <a:lnTo>
                            <a:pt x="1346155" y="54056"/>
                          </a:lnTo>
                          <a:lnTo>
                            <a:pt x="1346813" y="53889"/>
                          </a:lnTo>
                          <a:lnTo>
                            <a:pt x="1347564" y="53725"/>
                          </a:lnTo>
                          <a:lnTo>
                            <a:pt x="1348268" y="53517"/>
                          </a:lnTo>
                          <a:lnTo>
                            <a:pt x="1348872" y="53361"/>
                          </a:lnTo>
                          <a:lnTo>
                            <a:pt x="1349027" y="53326"/>
                          </a:lnTo>
                          <a:lnTo>
                            <a:pt x="1349530" y="53174"/>
                          </a:lnTo>
                          <a:lnTo>
                            <a:pt x="1349677" y="53149"/>
                          </a:lnTo>
                          <a:lnTo>
                            <a:pt x="1350336" y="52963"/>
                          </a:lnTo>
                          <a:lnTo>
                            <a:pt x="1350986" y="52787"/>
                          </a:lnTo>
                          <a:lnTo>
                            <a:pt x="1351744" y="52633"/>
                          </a:lnTo>
                          <a:lnTo>
                            <a:pt x="1352449" y="52425"/>
                          </a:lnTo>
                          <a:lnTo>
                            <a:pt x="1353099" y="52264"/>
                          </a:lnTo>
                          <a:lnTo>
                            <a:pt x="1353703" y="52093"/>
                          </a:lnTo>
                          <a:lnTo>
                            <a:pt x="1353858" y="52059"/>
                          </a:lnTo>
                          <a:lnTo>
                            <a:pt x="1354508" y="51882"/>
                          </a:lnTo>
                          <a:lnTo>
                            <a:pt x="1355166" y="51698"/>
                          </a:lnTo>
                          <a:lnTo>
                            <a:pt x="1355816" y="51537"/>
                          </a:lnTo>
                          <a:lnTo>
                            <a:pt x="1355971" y="51490"/>
                          </a:lnTo>
                          <a:lnTo>
                            <a:pt x="1356575" y="51367"/>
                          </a:lnTo>
                          <a:lnTo>
                            <a:pt x="1357279" y="51175"/>
                          </a:lnTo>
                          <a:lnTo>
                            <a:pt x="1357883" y="51006"/>
                          </a:lnTo>
                          <a:lnTo>
                            <a:pt x="1358030" y="50981"/>
                          </a:lnTo>
                          <a:lnTo>
                            <a:pt x="1358688" y="50795"/>
                          </a:lnTo>
                          <a:lnTo>
                            <a:pt x="1359338" y="50619"/>
                          </a:lnTo>
                          <a:lnTo>
                            <a:pt x="1359997" y="50451"/>
                          </a:lnTo>
                          <a:lnTo>
                            <a:pt x="1360647" y="50291"/>
                          </a:lnTo>
                          <a:lnTo>
                            <a:pt x="1360802" y="50243"/>
                          </a:lnTo>
                          <a:lnTo>
                            <a:pt x="1361452" y="50083"/>
                          </a:lnTo>
                          <a:lnTo>
                            <a:pt x="1362110" y="49930"/>
                          </a:lnTo>
                          <a:lnTo>
                            <a:pt x="1362311" y="49926"/>
                          </a:lnTo>
                          <a:lnTo>
                            <a:pt x="1362861" y="49722"/>
                          </a:lnTo>
                          <a:lnTo>
                            <a:pt x="1363519" y="49536"/>
                          </a:lnTo>
                          <a:lnTo>
                            <a:pt x="1364169" y="49361"/>
                          </a:lnTo>
                          <a:lnTo>
                            <a:pt x="1364827" y="49208"/>
                          </a:lnTo>
                          <a:lnTo>
                            <a:pt x="1364974" y="49153"/>
                          </a:lnTo>
                          <a:lnTo>
                            <a:pt x="1365632" y="49001"/>
                          </a:lnTo>
                          <a:lnTo>
                            <a:pt x="1366282" y="48842"/>
                          </a:lnTo>
                          <a:lnTo>
                            <a:pt x="1366484" y="48838"/>
                          </a:lnTo>
                          <a:lnTo>
                            <a:pt x="1366886" y="48675"/>
                          </a:lnTo>
                          <a:lnTo>
                            <a:pt x="1367041" y="48640"/>
                          </a:lnTo>
                          <a:lnTo>
                            <a:pt x="1367691" y="48466"/>
                          </a:lnTo>
                          <a:lnTo>
                            <a:pt x="1368349" y="48281"/>
                          </a:lnTo>
                          <a:lnTo>
                            <a:pt x="1368999" y="48121"/>
                          </a:lnTo>
                          <a:lnTo>
                            <a:pt x="1369155" y="48075"/>
                          </a:lnTo>
                          <a:lnTo>
                            <a:pt x="1369805" y="47915"/>
                          </a:lnTo>
                          <a:lnTo>
                            <a:pt x="1370463" y="47764"/>
                          </a:lnTo>
                          <a:lnTo>
                            <a:pt x="1371067" y="47597"/>
                          </a:lnTo>
                          <a:lnTo>
                            <a:pt x="1371213" y="47573"/>
                          </a:lnTo>
                          <a:lnTo>
                            <a:pt x="1371872" y="47389"/>
                          </a:lnTo>
                          <a:lnTo>
                            <a:pt x="1372522" y="47215"/>
                          </a:lnTo>
                          <a:lnTo>
                            <a:pt x="1373180" y="47045"/>
                          </a:lnTo>
                          <a:lnTo>
                            <a:pt x="1373830" y="46887"/>
                          </a:lnTo>
                          <a:lnTo>
                            <a:pt x="1373985" y="46840"/>
                          </a:lnTo>
                          <a:lnTo>
                            <a:pt x="1374635" y="46681"/>
                          </a:lnTo>
                          <a:lnTo>
                            <a:pt x="1375293" y="46531"/>
                          </a:lnTo>
                          <a:lnTo>
                            <a:pt x="1375495" y="46527"/>
                          </a:lnTo>
                          <a:lnTo>
                            <a:pt x="1376044" y="46325"/>
                          </a:lnTo>
                          <a:lnTo>
                            <a:pt x="1376702" y="46141"/>
                          </a:lnTo>
                          <a:lnTo>
                            <a:pt x="1377352" y="45968"/>
                          </a:lnTo>
                          <a:lnTo>
                            <a:pt x="1378010" y="45814"/>
                          </a:lnTo>
                          <a:lnTo>
                            <a:pt x="1378157" y="45761"/>
                          </a:lnTo>
                          <a:lnTo>
                            <a:pt x="1378816" y="45610"/>
                          </a:lnTo>
                          <a:lnTo>
                            <a:pt x="1379466" y="45452"/>
                          </a:lnTo>
                          <a:lnTo>
                            <a:pt x="1379667" y="45449"/>
                          </a:lnTo>
                          <a:lnTo>
                            <a:pt x="1380070" y="45289"/>
                          </a:lnTo>
                          <a:lnTo>
                            <a:pt x="1380225" y="45255"/>
                          </a:lnTo>
                          <a:lnTo>
                            <a:pt x="1380875" y="45082"/>
                          </a:lnTo>
                          <a:lnTo>
                            <a:pt x="1381533" y="44898"/>
                          </a:lnTo>
                          <a:lnTo>
                            <a:pt x="1382183" y="44738"/>
                          </a:lnTo>
                          <a:lnTo>
                            <a:pt x="1382338" y="44692"/>
                          </a:lnTo>
                          <a:lnTo>
                            <a:pt x="1382988" y="44534"/>
                          </a:lnTo>
                          <a:lnTo>
                            <a:pt x="1383646" y="44384"/>
                          </a:lnTo>
                          <a:lnTo>
                            <a:pt x="1383848" y="44381"/>
                          </a:lnTo>
                          <a:lnTo>
                            <a:pt x="1384250" y="44221"/>
                          </a:lnTo>
                          <a:lnTo>
                            <a:pt x="1384397" y="44198"/>
                          </a:lnTo>
                          <a:lnTo>
                            <a:pt x="1385055" y="44015"/>
                          </a:lnTo>
                          <a:lnTo>
                            <a:pt x="1385705" y="43842"/>
                          </a:lnTo>
                          <a:lnTo>
                            <a:pt x="1386364" y="43672"/>
                          </a:lnTo>
                          <a:lnTo>
                            <a:pt x="1386510" y="43637"/>
                          </a:lnTo>
                          <a:lnTo>
                            <a:pt x="1387014" y="43515"/>
                          </a:lnTo>
                          <a:lnTo>
                            <a:pt x="1387169" y="43469"/>
                          </a:lnTo>
                          <a:lnTo>
                            <a:pt x="1387819" y="43312"/>
                          </a:lnTo>
                          <a:lnTo>
                            <a:pt x="1388477" y="43163"/>
                          </a:lnTo>
                          <a:lnTo>
                            <a:pt x="1388678" y="43160"/>
                          </a:lnTo>
                          <a:lnTo>
                            <a:pt x="1389228" y="42962"/>
                          </a:lnTo>
                          <a:lnTo>
                            <a:pt x="1389886" y="42780"/>
                          </a:lnTo>
                          <a:lnTo>
                            <a:pt x="1390536" y="42608"/>
                          </a:lnTo>
                          <a:lnTo>
                            <a:pt x="1390691" y="42575"/>
                          </a:lnTo>
                          <a:lnTo>
                            <a:pt x="1391194" y="42453"/>
                          </a:lnTo>
                          <a:lnTo>
                            <a:pt x="1391341" y="42402"/>
                          </a:lnTo>
                          <a:lnTo>
                            <a:pt x="1391999" y="42250"/>
                          </a:lnTo>
                          <a:lnTo>
                            <a:pt x="1392650" y="42094"/>
                          </a:lnTo>
                          <a:lnTo>
                            <a:pt x="1392851" y="42092"/>
                          </a:lnTo>
                          <a:lnTo>
                            <a:pt x="1393408" y="41902"/>
                          </a:lnTo>
                          <a:lnTo>
                            <a:pt x="1394059" y="41730"/>
                          </a:lnTo>
                          <a:lnTo>
                            <a:pt x="1394717" y="41549"/>
                          </a:lnTo>
                          <a:lnTo>
                            <a:pt x="1395367" y="41387"/>
                          </a:lnTo>
                          <a:lnTo>
                            <a:pt x="1395522" y="41344"/>
                          </a:lnTo>
                          <a:lnTo>
                            <a:pt x="1396172" y="41184"/>
                          </a:lnTo>
                          <a:lnTo>
                            <a:pt x="1396830" y="41036"/>
                          </a:lnTo>
                          <a:lnTo>
                            <a:pt x="1397032" y="41034"/>
                          </a:lnTo>
                          <a:lnTo>
                            <a:pt x="1397434" y="40878"/>
                          </a:lnTo>
                          <a:lnTo>
                            <a:pt x="1397581" y="40855"/>
                          </a:lnTo>
                          <a:lnTo>
                            <a:pt x="1398239" y="40674"/>
                          </a:lnTo>
                          <a:lnTo>
                            <a:pt x="1398889" y="40502"/>
                          </a:lnTo>
                          <a:lnTo>
                            <a:pt x="1399547" y="40331"/>
                          </a:lnTo>
                          <a:lnTo>
                            <a:pt x="1399694" y="40298"/>
                          </a:lnTo>
                          <a:lnTo>
                            <a:pt x="1400352" y="40129"/>
                          </a:lnTo>
                          <a:lnTo>
                            <a:pt x="1401003" y="39974"/>
                          </a:lnTo>
                          <a:lnTo>
                            <a:pt x="1401661" y="39826"/>
                          </a:lnTo>
                          <a:lnTo>
                            <a:pt x="1401862" y="39825"/>
                          </a:lnTo>
                          <a:lnTo>
                            <a:pt x="1402412" y="39630"/>
                          </a:lnTo>
                          <a:lnTo>
                            <a:pt x="1403070" y="39450"/>
                          </a:lnTo>
                          <a:lnTo>
                            <a:pt x="1403720" y="39279"/>
                          </a:lnTo>
                          <a:lnTo>
                            <a:pt x="1403875" y="39246"/>
                          </a:lnTo>
                          <a:lnTo>
                            <a:pt x="1404378" y="39123"/>
                          </a:lnTo>
                          <a:lnTo>
                            <a:pt x="1404525" y="39075"/>
                          </a:lnTo>
                          <a:lnTo>
                            <a:pt x="1405183" y="38923"/>
                          </a:lnTo>
                          <a:lnTo>
                            <a:pt x="1405833" y="38768"/>
                          </a:lnTo>
                          <a:lnTo>
                            <a:pt x="1406035" y="38766"/>
                          </a:lnTo>
                          <a:lnTo>
                            <a:pt x="1406592" y="38580"/>
                          </a:lnTo>
                          <a:lnTo>
                            <a:pt x="1407242" y="38410"/>
                          </a:lnTo>
                          <a:lnTo>
                            <a:pt x="1407901" y="38230"/>
                          </a:lnTo>
                          <a:lnTo>
                            <a:pt x="1408551" y="38067"/>
                          </a:lnTo>
                          <a:lnTo>
                            <a:pt x="1408706" y="38027"/>
                          </a:lnTo>
                          <a:lnTo>
                            <a:pt x="1409356" y="37866"/>
                          </a:lnTo>
                          <a:lnTo>
                            <a:pt x="1410014" y="37720"/>
                          </a:lnTo>
                          <a:lnTo>
                            <a:pt x="1410215" y="37719"/>
                          </a:lnTo>
                          <a:lnTo>
                            <a:pt x="1410765" y="37543"/>
                          </a:lnTo>
                          <a:lnTo>
                            <a:pt x="1411423" y="37363"/>
                          </a:lnTo>
                          <a:lnTo>
                            <a:pt x="1412073" y="37194"/>
                          </a:lnTo>
                          <a:lnTo>
                            <a:pt x="1412731" y="37021"/>
                          </a:lnTo>
                          <a:lnTo>
                            <a:pt x="1412878" y="36992"/>
                          </a:lnTo>
                          <a:lnTo>
                            <a:pt x="1413537" y="36822"/>
                          </a:lnTo>
                          <a:lnTo>
                            <a:pt x="1414187" y="36668"/>
                          </a:lnTo>
                          <a:lnTo>
                            <a:pt x="1414845" y="36522"/>
                          </a:lnTo>
                          <a:lnTo>
                            <a:pt x="1415046" y="36521"/>
                          </a:lnTo>
                          <a:lnTo>
                            <a:pt x="1415596" y="36330"/>
                          </a:lnTo>
                          <a:lnTo>
                            <a:pt x="1416254" y="36151"/>
                          </a:lnTo>
                          <a:lnTo>
                            <a:pt x="1416904" y="35982"/>
                          </a:lnTo>
                          <a:lnTo>
                            <a:pt x="1417059" y="35949"/>
                          </a:lnTo>
                          <a:lnTo>
                            <a:pt x="1417709" y="35780"/>
                          </a:lnTo>
                          <a:lnTo>
                            <a:pt x="1418368" y="35626"/>
                          </a:lnTo>
                          <a:lnTo>
                            <a:pt x="1419018" y="35473"/>
                          </a:lnTo>
                          <a:lnTo>
                            <a:pt x="1419219" y="35472"/>
                          </a:lnTo>
                          <a:lnTo>
                            <a:pt x="1419776" y="35290"/>
                          </a:lnTo>
                          <a:lnTo>
                            <a:pt x="1420426" y="35121"/>
                          </a:lnTo>
                          <a:lnTo>
                            <a:pt x="1421085" y="34942"/>
                          </a:lnTo>
                          <a:lnTo>
                            <a:pt x="1421735" y="34778"/>
                          </a:lnTo>
                          <a:lnTo>
                            <a:pt x="1421890" y="34742"/>
                          </a:lnTo>
                          <a:lnTo>
                            <a:pt x="1422540" y="34580"/>
                          </a:lnTo>
                          <a:lnTo>
                            <a:pt x="1423198" y="34435"/>
                          </a:lnTo>
                          <a:lnTo>
                            <a:pt x="1423400" y="34434"/>
                          </a:lnTo>
                          <a:lnTo>
                            <a:pt x="1423949" y="34263"/>
                          </a:lnTo>
                          <a:lnTo>
                            <a:pt x="1424654" y="34084"/>
                          </a:lnTo>
                          <a:lnTo>
                            <a:pt x="1425257" y="33916"/>
                          </a:lnTo>
                          <a:lnTo>
                            <a:pt x="1425916" y="33742"/>
                          </a:lnTo>
                          <a:lnTo>
                            <a:pt x="1426063" y="33716"/>
                          </a:lnTo>
                          <a:lnTo>
                            <a:pt x="1426721" y="33544"/>
                          </a:lnTo>
                          <a:lnTo>
                            <a:pt x="1427371" y="33392"/>
                          </a:lnTo>
                          <a:lnTo>
                            <a:pt x="1428029" y="33248"/>
                          </a:lnTo>
                          <a:lnTo>
                            <a:pt x="1428230" y="33248"/>
                          </a:lnTo>
                          <a:lnTo>
                            <a:pt x="1428780" y="33061"/>
                          </a:lnTo>
                          <a:lnTo>
                            <a:pt x="1429438" y="32883"/>
                          </a:lnTo>
                          <a:lnTo>
                            <a:pt x="1430088" y="32716"/>
                          </a:lnTo>
                          <a:lnTo>
                            <a:pt x="1430243" y="32684"/>
                          </a:lnTo>
                          <a:lnTo>
                            <a:pt x="1430894" y="32516"/>
                          </a:lnTo>
                          <a:lnTo>
                            <a:pt x="1431552" y="32360"/>
                          </a:lnTo>
                          <a:lnTo>
                            <a:pt x="1432202" y="32209"/>
                          </a:lnTo>
                          <a:lnTo>
                            <a:pt x="1432403" y="32209"/>
                          </a:lnTo>
                          <a:lnTo>
                            <a:pt x="1432961" y="32031"/>
                          </a:lnTo>
                          <a:lnTo>
                            <a:pt x="1433611" y="31864"/>
                          </a:lnTo>
                          <a:lnTo>
                            <a:pt x="1434269" y="31687"/>
                          </a:lnTo>
                          <a:lnTo>
                            <a:pt x="1434416" y="31664"/>
                          </a:lnTo>
                          <a:lnTo>
                            <a:pt x="1434919" y="31520"/>
                          </a:lnTo>
                          <a:lnTo>
                            <a:pt x="1435074" y="31487"/>
                          </a:lnTo>
                          <a:lnTo>
                            <a:pt x="1435724" y="31324"/>
                          </a:lnTo>
                          <a:lnTo>
                            <a:pt x="1436383" y="31181"/>
                          </a:lnTo>
                          <a:lnTo>
                            <a:pt x="1436584" y="31181"/>
                          </a:lnTo>
                          <a:lnTo>
                            <a:pt x="1437133" y="31014"/>
                          </a:lnTo>
                          <a:lnTo>
                            <a:pt x="1437838" y="30833"/>
                          </a:lnTo>
                          <a:lnTo>
                            <a:pt x="1438442" y="30670"/>
                          </a:lnTo>
                          <a:lnTo>
                            <a:pt x="1439100" y="30494"/>
                          </a:lnTo>
                          <a:lnTo>
                            <a:pt x="1439247" y="30472"/>
                          </a:lnTo>
                          <a:lnTo>
                            <a:pt x="1439905" y="30298"/>
                          </a:lnTo>
                          <a:lnTo>
                            <a:pt x="1440555" y="30148"/>
                          </a:lnTo>
                          <a:lnTo>
                            <a:pt x="1441314" y="29990"/>
                          </a:lnTo>
                          <a:lnTo>
                            <a:pt x="1441965" y="29823"/>
                          </a:lnTo>
                          <a:lnTo>
                            <a:pt x="1442623" y="29647"/>
                          </a:lnTo>
                          <a:lnTo>
                            <a:pt x="1443273" y="29481"/>
                          </a:lnTo>
                          <a:lnTo>
                            <a:pt x="1443428" y="29449"/>
                          </a:lnTo>
                          <a:lnTo>
                            <a:pt x="1444078" y="29283"/>
                          </a:lnTo>
                          <a:lnTo>
                            <a:pt x="1444736" y="29126"/>
                          </a:lnTo>
                          <a:lnTo>
                            <a:pt x="1445386" y="28976"/>
                          </a:lnTo>
                          <a:lnTo>
                            <a:pt x="1446145" y="28803"/>
                          </a:lnTo>
                          <a:lnTo>
                            <a:pt x="1446795" y="28637"/>
                          </a:lnTo>
                          <a:lnTo>
                            <a:pt x="1447454" y="28461"/>
                          </a:lnTo>
                          <a:lnTo>
                            <a:pt x="1447601" y="28439"/>
                          </a:lnTo>
                          <a:lnTo>
                            <a:pt x="1448259" y="28264"/>
                          </a:lnTo>
                          <a:lnTo>
                            <a:pt x="1448909" y="28099"/>
                          </a:lnTo>
                          <a:lnTo>
                            <a:pt x="1449567" y="27957"/>
                          </a:lnTo>
                          <a:lnTo>
                            <a:pt x="1450318" y="27795"/>
                          </a:lnTo>
                          <a:lnTo>
                            <a:pt x="1451022" y="27613"/>
                          </a:lnTo>
                          <a:lnTo>
                            <a:pt x="1451626" y="27455"/>
                          </a:lnTo>
                          <a:lnTo>
                            <a:pt x="1451782" y="27423"/>
                          </a:lnTo>
                          <a:lnTo>
                            <a:pt x="1452285" y="27280"/>
                          </a:lnTo>
                          <a:lnTo>
                            <a:pt x="1452432" y="27258"/>
                          </a:lnTo>
                          <a:lnTo>
                            <a:pt x="1453090" y="27083"/>
                          </a:lnTo>
                          <a:lnTo>
                            <a:pt x="1453740" y="26933"/>
                          </a:lnTo>
                          <a:lnTo>
                            <a:pt x="1454499" y="26781"/>
                          </a:lnTo>
                          <a:lnTo>
                            <a:pt x="1455204" y="26599"/>
                          </a:lnTo>
                          <a:lnTo>
                            <a:pt x="1455808" y="26441"/>
                          </a:lnTo>
                          <a:lnTo>
                            <a:pt x="1456458" y="26277"/>
                          </a:lnTo>
                          <a:lnTo>
                            <a:pt x="1456612" y="26245"/>
                          </a:lnTo>
                          <a:lnTo>
                            <a:pt x="1457263" y="26081"/>
                          </a:lnTo>
                          <a:lnTo>
                            <a:pt x="1457921" y="25921"/>
                          </a:lnTo>
                          <a:lnTo>
                            <a:pt x="1458571" y="25772"/>
                          </a:lnTo>
                          <a:lnTo>
                            <a:pt x="1458726" y="25728"/>
                          </a:lnTo>
                          <a:lnTo>
                            <a:pt x="1459330" y="25605"/>
                          </a:lnTo>
                          <a:lnTo>
                            <a:pt x="1460035" y="25439"/>
                          </a:lnTo>
                          <a:lnTo>
                            <a:pt x="1460638" y="25266"/>
                          </a:lnTo>
                          <a:lnTo>
                            <a:pt x="1460785" y="25246"/>
                          </a:lnTo>
                          <a:lnTo>
                            <a:pt x="1461444" y="25071"/>
                          </a:lnTo>
                          <a:lnTo>
                            <a:pt x="1462094" y="24907"/>
                          </a:lnTo>
                          <a:lnTo>
                            <a:pt x="1462752" y="24763"/>
                          </a:lnTo>
                          <a:lnTo>
                            <a:pt x="1463503" y="24607"/>
                          </a:lnTo>
                          <a:lnTo>
                            <a:pt x="1464207" y="24423"/>
                          </a:lnTo>
                          <a:lnTo>
                            <a:pt x="1464811" y="24270"/>
                          </a:lnTo>
                          <a:lnTo>
                            <a:pt x="1464966" y="24238"/>
                          </a:lnTo>
                          <a:lnTo>
                            <a:pt x="1465616" y="24075"/>
                          </a:lnTo>
                          <a:lnTo>
                            <a:pt x="1466275" y="23901"/>
                          </a:lnTo>
                          <a:lnTo>
                            <a:pt x="1466925" y="23750"/>
                          </a:lnTo>
                          <a:lnTo>
                            <a:pt x="1467684" y="23602"/>
                          </a:lnTo>
                          <a:lnTo>
                            <a:pt x="1468388" y="23418"/>
                          </a:lnTo>
                          <a:lnTo>
                            <a:pt x="1468992" y="23266"/>
                          </a:lnTo>
                          <a:lnTo>
                            <a:pt x="1469642" y="23103"/>
                          </a:lnTo>
                          <a:lnTo>
                            <a:pt x="1469797" y="23071"/>
                          </a:lnTo>
                          <a:lnTo>
                            <a:pt x="1470448" y="22908"/>
                          </a:lnTo>
                          <a:lnTo>
                            <a:pt x="1471106" y="22747"/>
                          </a:lnTo>
                          <a:lnTo>
                            <a:pt x="1471756" y="22600"/>
                          </a:lnTo>
                          <a:lnTo>
                            <a:pt x="1471911" y="22555"/>
                          </a:lnTo>
                          <a:lnTo>
                            <a:pt x="1472561" y="22409"/>
                          </a:lnTo>
                          <a:lnTo>
                            <a:pt x="1473220" y="22270"/>
                          </a:lnTo>
                          <a:lnTo>
                            <a:pt x="1473823" y="22102"/>
                          </a:lnTo>
                          <a:lnTo>
                            <a:pt x="1473970" y="22081"/>
                          </a:lnTo>
                          <a:lnTo>
                            <a:pt x="1474629" y="21908"/>
                          </a:lnTo>
                          <a:lnTo>
                            <a:pt x="1475279" y="21746"/>
                          </a:lnTo>
                          <a:lnTo>
                            <a:pt x="1475937" y="21601"/>
                          </a:lnTo>
                          <a:lnTo>
                            <a:pt x="1476688" y="21449"/>
                          </a:lnTo>
                          <a:lnTo>
                            <a:pt x="1477392" y="21263"/>
                          </a:lnTo>
                          <a:lnTo>
                            <a:pt x="1477996" y="21114"/>
                          </a:lnTo>
                          <a:lnTo>
                            <a:pt x="1478151" y="21084"/>
                          </a:lnTo>
                          <a:lnTo>
                            <a:pt x="1478801" y="20922"/>
                          </a:lnTo>
                          <a:lnTo>
                            <a:pt x="1479460" y="20749"/>
                          </a:lnTo>
                          <a:lnTo>
                            <a:pt x="1480110" y="20596"/>
                          </a:lnTo>
                          <a:lnTo>
                            <a:pt x="1480869" y="20454"/>
                          </a:lnTo>
                          <a:lnTo>
                            <a:pt x="1481573" y="20268"/>
                          </a:lnTo>
                          <a:lnTo>
                            <a:pt x="1482177" y="20120"/>
                          </a:lnTo>
                          <a:lnTo>
                            <a:pt x="1482324" y="20099"/>
                          </a:lnTo>
                          <a:lnTo>
                            <a:pt x="1482828" y="19958"/>
                          </a:lnTo>
                          <a:lnTo>
                            <a:pt x="1482982" y="19927"/>
                          </a:lnTo>
                          <a:lnTo>
                            <a:pt x="1483633" y="19766"/>
                          </a:lnTo>
                          <a:lnTo>
                            <a:pt x="1484291" y="19602"/>
                          </a:lnTo>
                          <a:lnTo>
                            <a:pt x="1484941" y="19457"/>
                          </a:lnTo>
                          <a:lnTo>
                            <a:pt x="1485096" y="19413"/>
                          </a:lnTo>
                          <a:lnTo>
                            <a:pt x="1485746" y="19267"/>
                          </a:lnTo>
                          <a:lnTo>
                            <a:pt x="1486405" y="19130"/>
                          </a:lnTo>
                          <a:lnTo>
                            <a:pt x="1487008" y="18967"/>
                          </a:lnTo>
                          <a:lnTo>
                            <a:pt x="1487155" y="18947"/>
                          </a:lnTo>
                          <a:lnTo>
                            <a:pt x="1487814" y="18775"/>
                          </a:lnTo>
                          <a:lnTo>
                            <a:pt x="1488464" y="18614"/>
                          </a:lnTo>
                          <a:lnTo>
                            <a:pt x="1489122" y="18467"/>
                          </a:lnTo>
                          <a:lnTo>
                            <a:pt x="1489269" y="18422"/>
                          </a:lnTo>
                          <a:lnTo>
                            <a:pt x="1489873" y="18321"/>
                          </a:lnTo>
                          <a:lnTo>
                            <a:pt x="1490577" y="18133"/>
                          </a:lnTo>
                          <a:lnTo>
                            <a:pt x="1491181" y="17989"/>
                          </a:lnTo>
                          <a:lnTo>
                            <a:pt x="1491336" y="17959"/>
                          </a:lnTo>
                          <a:lnTo>
                            <a:pt x="1491987" y="17798"/>
                          </a:lnTo>
                          <a:lnTo>
                            <a:pt x="1492645" y="17627"/>
                          </a:lnTo>
                          <a:lnTo>
                            <a:pt x="1493295" y="17471"/>
                          </a:lnTo>
                          <a:lnTo>
                            <a:pt x="1494054" y="17335"/>
                          </a:lnTo>
                          <a:lnTo>
                            <a:pt x="1494759" y="17147"/>
                          </a:lnTo>
                          <a:lnTo>
                            <a:pt x="1495409" y="17002"/>
                          </a:lnTo>
                          <a:lnTo>
                            <a:pt x="1495610" y="17006"/>
                          </a:lnTo>
                          <a:lnTo>
                            <a:pt x="1496013" y="16844"/>
                          </a:lnTo>
                          <a:lnTo>
                            <a:pt x="1496168" y="16813"/>
                          </a:lnTo>
                          <a:lnTo>
                            <a:pt x="1496818" y="16653"/>
                          </a:lnTo>
                          <a:lnTo>
                            <a:pt x="1497476" y="16487"/>
                          </a:lnTo>
                          <a:lnTo>
                            <a:pt x="1498127" y="16343"/>
                          </a:lnTo>
                          <a:lnTo>
                            <a:pt x="1498281" y="16300"/>
                          </a:lnTo>
                          <a:lnTo>
                            <a:pt x="1498932" y="16155"/>
                          </a:lnTo>
                          <a:lnTo>
                            <a:pt x="1499590" y="16020"/>
                          </a:lnTo>
                          <a:lnTo>
                            <a:pt x="1499791" y="16023"/>
                          </a:lnTo>
                          <a:lnTo>
                            <a:pt x="1500194" y="15862"/>
                          </a:lnTo>
                          <a:lnTo>
                            <a:pt x="1500341" y="15842"/>
                          </a:lnTo>
                          <a:lnTo>
                            <a:pt x="1500999" y="15671"/>
                          </a:lnTo>
                          <a:lnTo>
                            <a:pt x="1501649" y="15512"/>
                          </a:lnTo>
                          <a:lnTo>
                            <a:pt x="1502307" y="15362"/>
                          </a:lnTo>
                          <a:lnTo>
                            <a:pt x="1502454" y="15322"/>
                          </a:lnTo>
                          <a:lnTo>
                            <a:pt x="1502958" y="15219"/>
                          </a:lnTo>
                          <a:lnTo>
                            <a:pt x="1503113" y="15175"/>
                          </a:lnTo>
                          <a:lnTo>
                            <a:pt x="1503763" y="15031"/>
                          </a:lnTo>
                          <a:lnTo>
                            <a:pt x="1504367" y="14893"/>
                          </a:lnTo>
                          <a:lnTo>
                            <a:pt x="1504522" y="14863"/>
                          </a:lnTo>
                          <a:lnTo>
                            <a:pt x="1505172" y="14703"/>
                          </a:lnTo>
                          <a:lnTo>
                            <a:pt x="1505830" y="14534"/>
                          </a:lnTo>
                          <a:lnTo>
                            <a:pt x="1506481" y="14376"/>
                          </a:lnTo>
                        </a:path>
                        <a:path w="1506854" h="1102995">
                          <a:moveTo>
                            <a:pt x="43" y="1100232"/>
                          </a:moveTo>
                          <a:lnTo>
                            <a:pt x="661" y="1067515"/>
                          </a:lnTo>
                          <a:lnTo>
                            <a:pt x="705" y="1065188"/>
                          </a:lnTo>
                          <a:lnTo>
                            <a:pt x="1347" y="1031304"/>
                          </a:lnTo>
                          <a:lnTo>
                            <a:pt x="1389" y="1029117"/>
                          </a:lnTo>
                          <a:lnTo>
                            <a:pt x="2053" y="994115"/>
                          </a:lnTo>
                          <a:lnTo>
                            <a:pt x="2094" y="991927"/>
                          </a:lnTo>
                          <a:lnTo>
                            <a:pt x="2758" y="956732"/>
                          </a:lnTo>
                          <a:lnTo>
                            <a:pt x="2800" y="954423"/>
                          </a:lnTo>
                          <a:lnTo>
                            <a:pt x="3464" y="917218"/>
                          </a:lnTo>
                          <a:lnTo>
                            <a:pt x="3505" y="914891"/>
                          </a:lnTo>
                          <a:lnTo>
                            <a:pt x="4127" y="879985"/>
                          </a:lnTo>
                          <a:lnTo>
                            <a:pt x="4833" y="840469"/>
                          </a:lnTo>
                          <a:lnTo>
                            <a:pt x="5543" y="801843"/>
                          </a:lnTo>
                          <a:lnTo>
                            <a:pt x="6911" y="748725"/>
                          </a:lnTo>
                          <a:lnTo>
                            <a:pt x="10366" y="710719"/>
                          </a:lnTo>
                          <a:lnTo>
                            <a:pt x="17380" y="690226"/>
                          </a:lnTo>
                          <a:lnTo>
                            <a:pt x="18037" y="688781"/>
                          </a:lnTo>
                          <a:lnTo>
                            <a:pt x="18082" y="688560"/>
                          </a:lnTo>
                          <a:lnTo>
                            <a:pt x="18237" y="688726"/>
                          </a:lnTo>
                          <a:lnTo>
                            <a:pt x="18739" y="687693"/>
                          </a:lnTo>
                          <a:lnTo>
                            <a:pt x="18785" y="687440"/>
                          </a:lnTo>
                          <a:lnTo>
                            <a:pt x="18940" y="687581"/>
                          </a:lnTo>
                          <a:lnTo>
                            <a:pt x="19388" y="686640"/>
                          </a:lnTo>
                          <a:lnTo>
                            <a:pt x="19442" y="686374"/>
                          </a:lnTo>
                          <a:lnTo>
                            <a:pt x="19588" y="686576"/>
                          </a:lnTo>
                          <a:lnTo>
                            <a:pt x="20090" y="685383"/>
                          </a:lnTo>
                          <a:lnTo>
                            <a:pt x="20245" y="685597"/>
                          </a:lnTo>
                          <a:lnTo>
                            <a:pt x="20693" y="684446"/>
                          </a:lnTo>
                          <a:lnTo>
                            <a:pt x="20793" y="684734"/>
                          </a:lnTo>
                          <a:lnTo>
                            <a:pt x="20848" y="684402"/>
                          </a:lnTo>
                          <a:lnTo>
                            <a:pt x="21396" y="683487"/>
                          </a:lnTo>
                          <a:lnTo>
                            <a:pt x="21496" y="683776"/>
                          </a:lnTo>
                          <a:lnTo>
                            <a:pt x="21551" y="683541"/>
                          </a:lnTo>
                          <a:lnTo>
                            <a:pt x="22153" y="682486"/>
                          </a:lnTo>
                          <a:lnTo>
                            <a:pt x="22199" y="682692"/>
                          </a:lnTo>
                          <a:lnTo>
                            <a:pt x="22856" y="681538"/>
                          </a:lnTo>
                          <a:lnTo>
                            <a:pt x="22957" y="681883"/>
                          </a:lnTo>
                          <a:lnTo>
                            <a:pt x="23559" y="680695"/>
                          </a:lnTo>
                          <a:lnTo>
                            <a:pt x="23705" y="680856"/>
                          </a:lnTo>
                          <a:lnTo>
                            <a:pt x="24262" y="679873"/>
                          </a:lnTo>
                          <a:lnTo>
                            <a:pt x="24308" y="679727"/>
                          </a:lnTo>
                          <a:lnTo>
                            <a:pt x="24408" y="680055"/>
                          </a:lnTo>
                          <a:lnTo>
                            <a:pt x="24810" y="679097"/>
                          </a:lnTo>
                          <a:lnTo>
                            <a:pt x="24965" y="679100"/>
                          </a:lnTo>
                          <a:lnTo>
                            <a:pt x="25011" y="678926"/>
                          </a:lnTo>
                          <a:lnTo>
                            <a:pt x="25111" y="679071"/>
                          </a:lnTo>
                          <a:lnTo>
                            <a:pt x="25513" y="678297"/>
                          </a:lnTo>
                          <a:lnTo>
                            <a:pt x="25668" y="678375"/>
                          </a:lnTo>
                          <a:lnTo>
                            <a:pt x="25714" y="678143"/>
                          </a:lnTo>
                          <a:lnTo>
                            <a:pt x="25869" y="678326"/>
                          </a:lnTo>
                          <a:lnTo>
                            <a:pt x="26271" y="677419"/>
                          </a:lnTo>
                          <a:lnTo>
                            <a:pt x="26371" y="677666"/>
                          </a:lnTo>
                          <a:lnTo>
                            <a:pt x="26417" y="677410"/>
                          </a:lnTo>
                          <a:lnTo>
                            <a:pt x="26974" y="676602"/>
                          </a:lnTo>
                          <a:lnTo>
                            <a:pt x="27074" y="676928"/>
                          </a:lnTo>
                          <a:lnTo>
                            <a:pt x="27120" y="676717"/>
                          </a:lnTo>
                          <a:lnTo>
                            <a:pt x="27723" y="675765"/>
                          </a:lnTo>
                          <a:lnTo>
                            <a:pt x="27777" y="676007"/>
                          </a:lnTo>
                          <a:lnTo>
                            <a:pt x="28426" y="674994"/>
                          </a:lnTo>
                          <a:lnTo>
                            <a:pt x="28526" y="675300"/>
                          </a:lnTo>
                          <a:lnTo>
                            <a:pt x="29129" y="674208"/>
                          </a:lnTo>
                          <a:lnTo>
                            <a:pt x="29330" y="674417"/>
                          </a:lnTo>
                          <a:lnTo>
                            <a:pt x="29832" y="673558"/>
                          </a:lnTo>
                          <a:lnTo>
                            <a:pt x="29886" y="673396"/>
                          </a:lnTo>
                          <a:lnTo>
                            <a:pt x="30133" y="673545"/>
                          </a:lnTo>
                          <a:lnTo>
                            <a:pt x="30434" y="672811"/>
                          </a:lnTo>
                          <a:lnTo>
                            <a:pt x="30535" y="673114"/>
                          </a:lnTo>
                          <a:lnTo>
                            <a:pt x="30589" y="672947"/>
                          </a:lnTo>
                          <a:lnTo>
                            <a:pt x="31238" y="671973"/>
                          </a:lnTo>
                          <a:lnTo>
                            <a:pt x="31338" y="672260"/>
                          </a:lnTo>
                          <a:lnTo>
                            <a:pt x="31895" y="671314"/>
                          </a:lnTo>
                          <a:lnTo>
                            <a:pt x="32142" y="671417"/>
                          </a:lnTo>
                          <a:lnTo>
                            <a:pt x="32598" y="670573"/>
                          </a:lnTo>
                          <a:lnTo>
                            <a:pt x="33301" y="669846"/>
                          </a:lnTo>
                          <a:lnTo>
                            <a:pt x="34004" y="669163"/>
                          </a:lnTo>
                          <a:lnTo>
                            <a:pt x="34707" y="668440"/>
                          </a:lnTo>
                          <a:lnTo>
                            <a:pt x="35355" y="667799"/>
                          </a:lnTo>
                          <a:lnTo>
                            <a:pt x="36058" y="667129"/>
                          </a:lnTo>
                          <a:lnTo>
                            <a:pt x="36761" y="666448"/>
                          </a:lnTo>
                          <a:lnTo>
                            <a:pt x="37464" y="665758"/>
                          </a:lnTo>
                          <a:lnTo>
                            <a:pt x="38167" y="665107"/>
                          </a:lnTo>
                          <a:lnTo>
                            <a:pt x="38870" y="664424"/>
                          </a:lnTo>
                          <a:lnTo>
                            <a:pt x="39573" y="663765"/>
                          </a:lnTo>
                          <a:lnTo>
                            <a:pt x="40230" y="663154"/>
                          </a:lnTo>
                          <a:lnTo>
                            <a:pt x="40933" y="662499"/>
                          </a:lnTo>
                          <a:lnTo>
                            <a:pt x="41636" y="661836"/>
                          </a:lnTo>
                          <a:lnTo>
                            <a:pt x="42339" y="661207"/>
                          </a:lnTo>
                          <a:lnTo>
                            <a:pt x="43042" y="660548"/>
                          </a:lnTo>
                          <a:lnTo>
                            <a:pt x="43690" y="659954"/>
                          </a:lnTo>
                          <a:lnTo>
                            <a:pt x="44393" y="659324"/>
                          </a:lnTo>
                          <a:lnTo>
                            <a:pt x="45096" y="658695"/>
                          </a:lnTo>
                          <a:lnTo>
                            <a:pt x="45799" y="658046"/>
                          </a:lnTo>
                          <a:lnTo>
                            <a:pt x="46502" y="657433"/>
                          </a:lnTo>
                          <a:lnTo>
                            <a:pt x="47205" y="656799"/>
                          </a:lnTo>
                          <a:lnTo>
                            <a:pt x="47862" y="656211"/>
                          </a:lnTo>
                          <a:lnTo>
                            <a:pt x="48565" y="655595"/>
                          </a:lnTo>
                          <a:lnTo>
                            <a:pt x="49268" y="654982"/>
                          </a:lnTo>
                          <a:lnTo>
                            <a:pt x="49971" y="654350"/>
                          </a:lnTo>
                          <a:lnTo>
                            <a:pt x="50673" y="653750"/>
                          </a:lnTo>
                          <a:lnTo>
                            <a:pt x="51322" y="653187"/>
                          </a:lnTo>
                          <a:lnTo>
                            <a:pt x="52025" y="652566"/>
                          </a:lnTo>
                          <a:lnTo>
                            <a:pt x="52727" y="651959"/>
                          </a:lnTo>
                          <a:lnTo>
                            <a:pt x="53430" y="651363"/>
                          </a:lnTo>
                          <a:lnTo>
                            <a:pt x="54133" y="650742"/>
                          </a:lnTo>
                          <a:lnTo>
                            <a:pt x="54836" y="650152"/>
                          </a:lnTo>
                          <a:lnTo>
                            <a:pt x="55539" y="649549"/>
                          </a:lnTo>
                          <a:lnTo>
                            <a:pt x="56196" y="648985"/>
                          </a:lnTo>
                          <a:lnTo>
                            <a:pt x="56899" y="648389"/>
                          </a:lnTo>
                          <a:lnTo>
                            <a:pt x="57601" y="647802"/>
                          </a:lnTo>
                          <a:lnTo>
                            <a:pt x="58304" y="647194"/>
                          </a:lnTo>
                          <a:lnTo>
                            <a:pt x="59007" y="646612"/>
                          </a:lnTo>
                          <a:lnTo>
                            <a:pt x="59655" y="646069"/>
                          </a:lnTo>
                          <a:lnTo>
                            <a:pt x="60358" y="645476"/>
                          </a:lnTo>
                          <a:lnTo>
                            <a:pt x="61061" y="644885"/>
                          </a:lnTo>
                          <a:lnTo>
                            <a:pt x="61764" y="644310"/>
                          </a:lnTo>
                          <a:lnTo>
                            <a:pt x="62466" y="643713"/>
                          </a:lnTo>
                          <a:lnTo>
                            <a:pt x="63169" y="643136"/>
                          </a:lnTo>
                          <a:lnTo>
                            <a:pt x="63872" y="642556"/>
                          </a:lnTo>
                          <a:lnTo>
                            <a:pt x="64529" y="642011"/>
                          </a:lnTo>
                          <a:lnTo>
                            <a:pt x="65232" y="641429"/>
                          </a:lnTo>
                          <a:lnTo>
                            <a:pt x="65935" y="640862"/>
                          </a:lnTo>
                          <a:lnTo>
                            <a:pt x="66638" y="640274"/>
                          </a:lnTo>
                          <a:lnTo>
                            <a:pt x="67340" y="639704"/>
                          </a:lnTo>
                          <a:lnTo>
                            <a:pt x="67988" y="639176"/>
                          </a:lnTo>
                          <a:lnTo>
                            <a:pt x="68691" y="638603"/>
                          </a:lnTo>
                          <a:lnTo>
                            <a:pt x="69394" y="638026"/>
                          </a:lnTo>
                          <a:lnTo>
                            <a:pt x="70097" y="637465"/>
                          </a:lnTo>
                          <a:lnTo>
                            <a:pt x="70800" y="636888"/>
                          </a:lnTo>
                          <a:lnTo>
                            <a:pt x="71502" y="636322"/>
                          </a:lnTo>
                          <a:lnTo>
                            <a:pt x="72159" y="635794"/>
                          </a:lnTo>
                          <a:lnTo>
                            <a:pt x="72862" y="635228"/>
                          </a:lnTo>
                          <a:lnTo>
                            <a:pt x="73565" y="634659"/>
                          </a:lnTo>
                          <a:lnTo>
                            <a:pt x="74268" y="634104"/>
                          </a:lnTo>
                          <a:lnTo>
                            <a:pt x="75719" y="632944"/>
                          </a:lnTo>
                          <a:lnTo>
                            <a:pt x="76321" y="632459"/>
                          </a:lnTo>
                          <a:lnTo>
                            <a:pt x="77024" y="631902"/>
                          </a:lnTo>
                          <a:lnTo>
                            <a:pt x="77727" y="631338"/>
                          </a:lnTo>
                          <a:lnTo>
                            <a:pt x="78430" y="630787"/>
                          </a:lnTo>
                          <a:lnTo>
                            <a:pt x="79132" y="630227"/>
                          </a:lnTo>
                          <a:lnTo>
                            <a:pt x="79835" y="629671"/>
                          </a:lnTo>
                          <a:lnTo>
                            <a:pt x="80492" y="629154"/>
                          </a:lnTo>
                          <a:lnTo>
                            <a:pt x="81195" y="628603"/>
                          </a:lnTo>
                          <a:lnTo>
                            <a:pt x="81898" y="628045"/>
                          </a:lnTo>
                          <a:lnTo>
                            <a:pt x="82601" y="627499"/>
                          </a:lnTo>
                          <a:lnTo>
                            <a:pt x="83303" y="626945"/>
                          </a:lnTo>
                          <a:lnTo>
                            <a:pt x="84006" y="626396"/>
                          </a:lnTo>
                          <a:lnTo>
                            <a:pt x="84654" y="625890"/>
                          </a:lnTo>
                          <a:lnTo>
                            <a:pt x="85357" y="625345"/>
                          </a:lnTo>
                          <a:lnTo>
                            <a:pt x="86060" y="624792"/>
                          </a:lnTo>
                          <a:lnTo>
                            <a:pt x="86762" y="624251"/>
                          </a:lnTo>
                          <a:lnTo>
                            <a:pt x="87465" y="623704"/>
                          </a:lnTo>
                          <a:lnTo>
                            <a:pt x="88168" y="623158"/>
                          </a:lnTo>
                          <a:lnTo>
                            <a:pt x="88825" y="622651"/>
                          </a:lnTo>
                          <a:lnTo>
                            <a:pt x="89528" y="622111"/>
                          </a:lnTo>
                          <a:lnTo>
                            <a:pt x="90230" y="621564"/>
                          </a:lnTo>
                          <a:lnTo>
                            <a:pt x="90933" y="621027"/>
                          </a:lnTo>
                          <a:lnTo>
                            <a:pt x="91636" y="620486"/>
                          </a:lnTo>
                          <a:lnTo>
                            <a:pt x="92284" y="619988"/>
                          </a:lnTo>
                          <a:lnTo>
                            <a:pt x="92987" y="619449"/>
                          </a:lnTo>
                          <a:lnTo>
                            <a:pt x="93690" y="618914"/>
                          </a:lnTo>
                          <a:lnTo>
                            <a:pt x="94392" y="618374"/>
                          </a:lnTo>
                          <a:lnTo>
                            <a:pt x="95095" y="617839"/>
                          </a:lnTo>
                          <a:lnTo>
                            <a:pt x="95798" y="617304"/>
                          </a:lnTo>
                          <a:lnTo>
                            <a:pt x="96501" y="616768"/>
                          </a:lnTo>
                          <a:lnTo>
                            <a:pt x="97158" y="616269"/>
                          </a:lnTo>
                          <a:lnTo>
                            <a:pt x="97860" y="615738"/>
                          </a:lnTo>
                          <a:lnTo>
                            <a:pt x="98563" y="615204"/>
                          </a:lnTo>
                          <a:lnTo>
                            <a:pt x="99266" y="614673"/>
                          </a:lnTo>
                          <a:lnTo>
                            <a:pt x="99969" y="614142"/>
                          </a:lnTo>
                          <a:lnTo>
                            <a:pt x="100617" y="613653"/>
                          </a:lnTo>
                          <a:lnTo>
                            <a:pt x="101320" y="613123"/>
                          </a:lnTo>
                          <a:lnTo>
                            <a:pt x="102022" y="612596"/>
                          </a:lnTo>
                          <a:lnTo>
                            <a:pt x="102725" y="612067"/>
                          </a:lnTo>
                          <a:lnTo>
                            <a:pt x="103428" y="611540"/>
                          </a:lnTo>
                          <a:lnTo>
                            <a:pt x="104131" y="611014"/>
                          </a:lnTo>
                          <a:lnTo>
                            <a:pt x="104833" y="610487"/>
                          </a:lnTo>
                          <a:lnTo>
                            <a:pt x="105490" y="609996"/>
                          </a:lnTo>
                          <a:lnTo>
                            <a:pt x="106193" y="609473"/>
                          </a:lnTo>
                          <a:lnTo>
                            <a:pt x="106896" y="608948"/>
                          </a:lnTo>
                          <a:lnTo>
                            <a:pt x="107599" y="608425"/>
                          </a:lnTo>
                          <a:lnTo>
                            <a:pt x="108301" y="607903"/>
                          </a:lnTo>
                          <a:lnTo>
                            <a:pt x="108950" y="607422"/>
                          </a:lnTo>
                          <a:lnTo>
                            <a:pt x="109652" y="606901"/>
                          </a:lnTo>
                          <a:lnTo>
                            <a:pt x="110355" y="606380"/>
                          </a:lnTo>
                          <a:lnTo>
                            <a:pt x="111058" y="605861"/>
                          </a:lnTo>
                          <a:lnTo>
                            <a:pt x="111761" y="605342"/>
                          </a:lnTo>
                          <a:lnTo>
                            <a:pt x="112463" y="604823"/>
                          </a:lnTo>
                          <a:lnTo>
                            <a:pt x="113166" y="604306"/>
                          </a:lnTo>
                          <a:lnTo>
                            <a:pt x="113823" y="603823"/>
                          </a:lnTo>
                          <a:lnTo>
                            <a:pt x="114526" y="603305"/>
                          </a:lnTo>
                          <a:lnTo>
                            <a:pt x="115229" y="602790"/>
                          </a:lnTo>
                          <a:lnTo>
                            <a:pt x="115931" y="602275"/>
                          </a:lnTo>
                          <a:lnTo>
                            <a:pt x="116634" y="601759"/>
                          </a:lnTo>
                          <a:lnTo>
                            <a:pt x="117282" y="601285"/>
                          </a:lnTo>
                          <a:lnTo>
                            <a:pt x="117985" y="600774"/>
                          </a:lnTo>
                          <a:lnTo>
                            <a:pt x="118688" y="600259"/>
                          </a:lnTo>
                          <a:lnTo>
                            <a:pt x="119391" y="599748"/>
                          </a:lnTo>
                          <a:lnTo>
                            <a:pt x="120093" y="599237"/>
                          </a:lnTo>
                          <a:lnTo>
                            <a:pt x="120796" y="598724"/>
                          </a:lnTo>
                          <a:lnTo>
                            <a:pt x="121453" y="598248"/>
                          </a:lnTo>
                          <a:lnTo>
                            <a:pt x="122156" y="597740"/>
                          </a:lnTo>
                          <a:lnTo>
                            <a:pt x="122859" y="597229"/>
                          </a:lnTo>
                          <a:lnTo>
                            <a:pt x="123561" y="596721"/>
                          </a:lnTo>
                          <a:lnTo>
                            <a:pt x="124264" y="596214"/>
                          </a:lnTo>
                          <a:lnTo>
                            <a:pt x="124967" y="595704"/>
                          </a:lnTo>
                          <a:lnTo>
                            <a:pt x="125615" y="595237"/>
                          </a:lnTo>
                          <a:lnTo>
                            <a:pt x="126318" y="594735"/>
                          </a:lnTo>
                          <a:lnTo>
                            <a:pt x="127021" y="594226"/>
                          </a:lnTo>
                          <a:lnTo>
                            <a:pt x="127723" y="593722"/>
                          </a:lnTo>
                          <a:lnTo>
                            <a:pt x="128426" y="593219"/>
                          </a:lnTo>
                          <a:lnTo>
                            <a:pt x="129129" y="592712"/>
                          </a:lnTo>
                          <a:lnTo>
                            <a:pt x="129786" y="592242"/>
                          </a:lnTo>
                          <a:lnTo>
                            <a:pt x="130489" y="591743"/>
                          </a:lnTo>
                          <a:lnTo>
                            <a:pt x="131191" y="591238"/>
                          </a:lnTo>
                          <a:lnTo>
                            <a:pt x="131894" y="590737"/>
                          </a:lnTo>
                          <a:lnTo>
                            <a:pt x="132597" y="590238"/>
                          </a:lnTo>
                          <a:lnTo>
                            <a:pt x="133300" y="589733"/>
                          </a:lnTo>
                          <a:lnTo>
                            <a:pt x="133948" y="589272"/>
                          </a:lnTo>
                          <a:lnTo>
                            <a:pt x="134651" y="588777"/>
                          </a:lnTo>
                          <a:lnTo>
                            <a:pt x="135354" y="588276"/>
                          </a:lnTo>
                          <a:lnTo>
                            <a:pt x="136056" y="587777"/>
                          </a:lnTo>
                          <a:lnTo>
                            <a:pt x="136759" y="587282"/>
                          </a:lnTo>
                          <a:lnTo>
                            <a:pt x="137462" y="586781"/>
                          </a:lnTo>
                          <a:lnTo>
                            <a:pt x="138119" y="586315"/>
                          </a:lnTo>
                          <a:lnTo>
                            <a:pt x="138822" y="585824"/>
                          </a:lnTo>
                          <a:lnTo>
                            <a:pt x="139525" y="585326"/>
                          </a:lnTo>
                          <a:lnTo>
                            <a:pt x="140227" y="584829"/>
                          </a:lnTo>
                          <a:lnTo>
                            <a:pt x="140930" y="584339"/>
                          </a:lnTo>
                          <a:lnTo>
                            <a:pt x="141578" y="583882"/>
                          </a:lnTo>
                          <a:lnTo>
                            <a:pt x="142281" y="583383"/>
                          </a:lnTo>
                          <a:lnTo>
                            <a:pt x="142984" y="582895"/>
                          </a:lnTo>
                          <a:lnTo>
                            <a:pt x="143687" y="582401"/>
                          </a:lnTo>
                          <a:lnTo>
                            <a:pt x="144389" y="581906"/>
                          </a:lnTo>
                          <a:lnTo>
                            <a:pt x="145092" y="581420"/>
                          </a:lnTo>
                          <a:lnTo>
                            <a:pt x="145795" y="580923"/>
                          </a:lnTo>
                          <a:lnTo>
                            <a:pt x="146452" y="580463"/>
                          </a:lnTo>
                          <a:lnTo>
                            <a:pt x="147155" y="579978"/>
                          </a:lnTo>
                          <a:lnTo>
                            <a:pt x="147858" y="579487"/>
                          </a:lnTo>
                          <a:lnTo>
                            <a:pt x="148561" y="578995"/>
                          </a:lnTo>
                          <a:lnTo>
                            <a:pt x="149263" y="578513"/>
                          </a:lnTo>
                          <a:lnTo>
                            <a:pt x="149911" y="578062"/>
                          </a:lnTo>
                          <a:lnTo>
                            <a:pt x="150614" y="577568"/>
                          </a:lnTo>
                          <a:lnTo>
                            <a:pt x="151317" y="577084"/>
                          </a:lnTo>
                          <a:lnTo>
                            <a:pt x="152020" y="576598"/>
                          </a:lnTo>
                          <a:lnTo>
                            <a:pt x="152723" y="576106"/>
                          </a:lnTo>
                          <a:lnTo>
                            <a:pt x="153426" y="575629"/>
                          </a:lnTo>
                          <a:lnTo>
                            <a:pt x="154128" y="575138"/>
                          </a:lnTo>
                          <a:lnTo>
                            <a:pt x="154785" y="574683"/>
                          </a:lnTo>
                          <a:lnTo>
                            <a:pt x="155488" y="574202"/>
                          </a:lnTo>
                          <a:lnTo>
                            <a:pt x="156191" y="573719"/>
                          </a:lnTo>
                          <a:lnTo>
                            <a:pt x="156894" y="573229"/>
                          </a:lnTo>
                          <a:lnTo>
                            <a:pt x="157597" y="572755"/>
                          </a:lnTo>
                          <a:lnTo>
                            <a:pt x="158245" y="572311"/>
                          </a:lnTo>
                          <a:lnTo>
                            <a:pt x="158948" y="571821"/>
                          </a:lnTo>
                          <a:lnTo>
                            <a:pt x="159650" y="571342"/>
                          </a:lnTo>
                          <a:lnTo>
                            <a:pt x="160353" y="570863"/>
                          </a:lnTo>
                          <a:lnTo>
                            <a:pt x="161056" y="570374"/>
                          </a:lnTo>
                          <a:lnTo>
                            <a:pt x="161759" y="569903"/>
                          </a:lnTo>
                          <a:lnTo>
                            <a:pt x="162416" y="569456"/>
                          </a:lnTo>
                          <a:lnTo>
                            <a:pt x="163867" y="568466"/>
                          </a:lnTo>
                          <a:lnTo>
                            <a:pt x="164524" y="568016"/>
                          </a:lnTo>
                          <a:lnTo>
                            <a:pt x="165227" y="567530"/>
                          </a:lnTo>
                          <a:lnTo>
                            <a:pt x="165930" y="567062"/>
                          </a:lnTo>
                          <a:lnTo>
                            <a:pt x="166578" y="566623"/>
                          </a:lnTo>
                          <a:lnTo>
                            <a:pt x="167281" y="566139"/>
                          </a:lnTo>
                          <a:lnTo>
                            <a:pt x="167984" y="565663"/>
                          </a:lnTo>
                          <a:lnTo>
                            <a:pt x="168687" y="565193"/>
                          </a:lnTo>
                          <a:lnTo>
                            <a:pt x="169390" y="564708"/>
                          </a:lnTo>
                          <a:lnTo>
                            <a:pt x="170092" y="564241"/>
                          </a:lnTo>
                          <a:lnTo>
                            <a:pt x="170749" y="563800"/>
                          </a:lnTo>
                          <a:lnTo>
                            <a:pt x="171452" y="563319"/>
                          </a:lnTo>
                          <a:lnTo>
                            <a:pt x="172155" y="562845"/>
                          </a:lnTo>
                          <a:lnTo>
                            <a:pt x="172858" y="562377"/>
                          </a:lnTo>
                          <a:lnTo>
                            <a:pt x="173561" y="561895"/>
                          </a:lnTo>
                          <a:lnTo>
                            <a:pt x="174209" y="561458"/>
                          </a:lnTo>
                          <a:lnTo>
                            <a:pt x="174912" y="560997"/>
                          </a:lnTo>
                          <a:lnTo>
                            <a:pt x="175615" y="560521"/>
                          </a:lnTo>
                          <a:lnTo>
                            <a:pt x="176317" y="560047"/>
                          </a:lnTo>
                          <a:lnTo>
                            <a:pt x="177020" y="559585"/>
                          </a:lnTo>
                          <a:lnTo>
                            <a:pt x="177723" y="559105"/>
                          </a:lnTo>
                          <a:lnTo>
                            <a:pt x="178426" y="558640"/>
                          </a:lnTo>
                          <a:lnTo>
                            <a:pt x="179083" y="558205"/>
                          </a:lnTo>
                          <a:lnTo>
                            <a:pt x="179786" y="557730"/>
                          </a:lnTo>
                          <a:lnTo>
                            <a:pt x="180489" y="557259"/>
                          </a:lnTo>
                          <a:lnTo>
                            <a:pt x="181192" y="556800"/>
                          </a:lnTo>
                          <a:lnTo>
                            <a:pt x="181894" y="556322"/>
                          </a:lnTo>
                          <a:lnTo>
                            <a:pt x="182543" y="555889"/>
                          </a:lnTo>
                          <a:lnTo>
                            <a:pt x="183245" y="555431"/>
                          </a:lnTo>
                          <a:lnTo>
                            <a:pt x="183948" y="554963"/>
                          </a:lnTo>
                          <a:lnTo>
                            <a:pt x="184651" y="554490"/>
                          </a:lnTo>
                          <a:lnTo>
                            <a:pt x="185354" y="554037"/>
                          </a:lnTo>
                          <a:lnTo>
                            <a:pt x="186057" y="553561"/>
                          </a:lnTo>
                          <a:lnTo>
                            <a:pt x="186760" y="553099"/>
                          </a:lnTo>
                          <a:lnTo>
                            <a:pt x="187417" y="552668"/>
                          </a:lnTo>
                          <a:lnTo>
                            <a:pt x="188120" y="552202"/>
                          </a:lnTo>
                          <a:lnTo>
                            <a:pt x="188823" y="551731"/>
                          </a:lnTo>
                          <a:lnTo>
                            <a:pt x="189525" y="551282"/>
                          </a:lnTo>
                          <a:lnTo>
                            <a:pt x="190228" y="550807"/>
                          </a:lnTo>
                          <a:lnTo>
                            <a:pt x="190877" y="550379"/>
                          </a:lnTo>
                          <a:lnTo>
                            <a:pt x="191579" y="549923"/>
                          </a:lnTo>
                          <a:lnTo>
                            <a:pt x="192282" y="549462"/>
                          </a:lnTo>
                          <a:lnTo>
                            <a:pt x="192985" y="548991"/>
                          </a:lnTo>
                          <a:lnTo>
                            <a:pt x="193688" y="548544"/>
                          </a:lnTo>
                          <a:lnTo>
                            <a:pt x="194391" y="548075"/>
                          </a:lnTo>
                          <a:lnTo>
                            <a:pt x="195048" y="547641"/>
                          </a:lnTo>
                          <a:lnTo>
                            <a:pt x="195751" y="547188"/>
                          </a:lnTo>
                          <a:lnTo>
                            <a:pt x="196454" y="546729"/>
                          </a:lnTo>
                          <a:lnTo>
                            <a:pt x="197157" y="546260"/>
                          </a:lnTo>
                          <a:lnTo>
                            <a:pt x="197859" y="545816"/>
                          </a:lnTo>
                          <a:lnTo>
                            <a:pt x="198562" y="545348"/>
                          </a:lnTo>
                          <a:lnTo>
                            <a:pt x="199210" y="544925"/>
                          </a:lnTo>
                          <a:lnTo>
                            <a:pt x="199913" y="544470"/>
                          </a:lnTo>
                          <a:lnTo>
                            <a:pt x="200616" y="544018"/>
                          </a:lnTo>
                          <a:lnTo>
                            <a:pt x="201319" y="543548"/>
                          </a:lnTo>
                          <a:lnTo>
                            <a:pt x="202022" y="543105"/>
                          </a:lnTo>
                          <a:lnTo>
                            <a:pt x="202725" y="542643"/>
                          </a:lnTo>
                          <a:lnTo>
                            <a:pt x="203382" y="542214"/>
                          </a:lnTo>
                          <a:lnTo>
                            <a:pt x="204085" y="541762"/>
                          </a:lnTo>
                          <a:lnTo>
                            <a:pt x="204788" y="541312"/>
                          </a:lnTo>
                          <a:lnTo>
                            <a:pt x="205491" y="540844"/>
                          </a:lnTo>
                          <a:lnTo>
                            <a:pt x="206194" y="540404"/>
                          </a:lnTo>
                          <a:lnTo>
                            <a:pt x="206842" y="539987"/>
                          </a:lnTo>
                          <a:lnTo>
                            <a:pt x="207545" y="539524"/>
                          </a:lnTo>
                          <a:lnTo>
                            <a:pt x="208248" y="539070"/>
                          </a:lnTo>
                          <a:lnTo>
                            <a:pt x="208951" y="538626"/>
                          </a:lnTo>
                          <a:lnTo>
                            <a:pt x="209653" y="538160"/>
                          </a:lnTo>
                          <a:lnTo>
                            <a:pt x="210356" y="537719"/>
                          </a:lnTo>
                          <a:lnTo>
                            <a:pt x="211059" y="537265"/>
                          </a:lnTo>
                          <a:lnTo>
                            <a:pt x="211716" y="536839"/>
                          </a:lnTo>
                          <a:lnTo>
                            <a:pt x="212419" y="536388"/>
                          </a:lnTo>
                          <a:lnTo>
                            <a:pt x="213122" y="535946"/>
                          </a:lnTo>
                          <a:lnTo>
                            <a:pt x="213825" y="535481"/>
                          </a:lnTo>
                          <a:lnTo>
                            <a:pt x="214528" y="535043"/>
                          </a:lnTo>
                          <a:lnTo>
                            <a:pt x="215176" y="534630"/>
                          </a:lnTo>
                          <a:lnTo>
                            <a:pt x="215879" y="534175"/>
                          </a:lnTo>
                          <a:lnTo>
                            <a:pt x="216582" y="533721"/>
                          </a:lnTo>
                          <a:lnTo>
                            <a:pt x="217285" y="533286"/>
                          </a:lnTo>
                          <a:lnTo>
                            <a:pt x="217988" y="532823"/>
                          </a:lnTo>
                          <a:lnTo>
                            <a:pt x="218691" y="532383"/>
                          </a:lnTo>
                          <a:lnTo>
                            <a:pt x="219348" y="531969"/>
                          </a:lnTo>
                          <a:lnTo>
                            <a:pt x="220051" y="531515"/>
                          </a:lnTo>
                          <a:lnTo>
                            <a:pt x="220754" y="531064"/>
                          </a:lnTo>
                          <a:lnTo>
                            <a:pt x="221457" y="530631"/>
                          </a:lnTo>
                          <a:lnTo>
                            <a:pt x="222159" y="530170"/>
                          </a:lnTo>
                          <a:lnTo>
                            <a:pt x="222862" y="529732"/>
                          </a:lnTo>
                          <a:lnTo>
                            <a:pt x="223511" y="529323"/>
                          </a:lnTo>
                          <a:lnTo>
                            <a:pt x="224214" y="528876"/>
                          </a:lnTo>
                          <a:lnTo>
                            <a:pt x="224916" y="528421"/>
                          </a:lnTo>
                          <a:lnTo>
                            <a:pt x="225619" y="527996"/>
                          </a:lnTo>
                          <a:lnTo>
                            <a:pt x="226322" y="527536"/>
                          </a:lnTo>
                          <a:lnTo>
                            <a:pt x="227025" y="527096"/>
                          </a:lnTo>
                          <a:lnTo>
                            <a:pt x="227682" y="526686"/>
                          </a:lnTo>
                          <a:lnTo>
                            <a:pt x="228385" y="526241"/>
                          </a:lnTo>
                          <a:lnTo>
                            <a:pt x="229088" y="525789"/>
                          </a:lnTo>
                          <a:lnTo>
                            <a:pt x="229791" y="525366"/>
                          </a:lnTo>
                          <a:lnTo>
                            <a:pt x="230494" y="524907"/>
                          </a:lnTo>
                          <a:lnTo>
                            <a:pt x="231143" y="524498"/>
                          </a:lnTo>
                          <a:lnTo>
                            <a:pt x="231845" y="524064"/>
                          </a:lnTo>
                          <a:lnTo>
                            <a:pt x="232548" y="523625"/>
                          </a:lnTo>
                          <a:lnTo>
                            <a:pt x="233251" y="523170"/>
                          </a:lnTo>
                          <a:lnTo>
                            <a:pt x="233954" y="522749"/>
                          </a:lnTo>
                          <a:lnTo>
                            <a:pt x="234657" y="522298"/>
                          </a:lnTo>
                          <a:lnTo>
                            <a:pt x="235314" y="521883"/>
                          </a:lnTo>
                          <a:lnTo>
                            <a:pt x="236017" y="521451"/>
                          </a:lnTo>
                          <a:lnTo>
                            <a:pt x="236720" y="521015"/>
                          </a:lnTo>
                          <a:lnTo>
                            <a:pt x="237423" y="520561"/>
                          </a:lnTo>
                          <a:lnTo>
                            <a:pt x="238126" y="520143"/>
                          </a:lnTo>
                          <a:lnTo>
                            <a:pt x="238829" y="519693"/>
                          </a:lnTo>
                          <a:lnTo>
                            <a:pt x="239477" y="519287"/>
                          </a:lnTo>
                          <a:lnTo>
                            <a:pt x="240180" y="518853"/>
                          </a:lnTo>
                          <a:lnTo>
                            <a:pt x="240883" y="518423"/>
                          </a:lnTo>
                          <a:lnTo>
                            <a:pt x="241586" y="517969"/>
                          </a:lnTo>
                          <a:lnTo>
                            <a:pt x="242289" y="517550"/>
                          </a:lnTo>
                          <a:lnTo>
                            <a:pt x="242992" y="517107"/>
                          </a:lnTo>
                          <a:lnTo>
                            <a:pt x="243649" y="516695"/>
                          </a:lnTo>
                          <a:lnTo>
                            <a:pt x="244352" y="516264"/>
                          </a:lnTo>
                          <a:lnTo>
                            <a:pt x="245055" y="515836"/>
                          </a:lnTo>
                          <a:lnTo>
                            <a:pt x="245758" y="515383"/>
                          </a:lnTo>
                          <a:lnTo>
                            <a:pt x="246461" y="514967"/>
                          </a:lnTo>
                          <a:lnTo>
                            <a:pt x="247109" y="514569"/>
                          </a:lnTo>
                          <a:lnTo>
                            <a:pt x="247812" y="514123"/>
                          </a:lnTo>
                          <a:lnTo>
                            <a:pt x="248515" y="513688"/>
                          </a:lnTo>
                          <a:lnTo>
                            <a:pt x="249218" y="513268"/>
                          </a:lnTo>
                          <a:lnTo>
                            <a:pt x="249921" y="512817"/>
                          </a:lnTo>
                          <a:lnTo>
                            <a:pt x="250624" y="512397"/>
                          </a:lnTo>
                          <a:lnTo>
                            <a:pt x="251327" y="511963"/>
                          </a:lnTo>
                          <a:lnTo>
                            <a:pt x="251984" y="511555"/>
                          </a:lnTo>
                          <a:lnTo>
                            <a:pt x="252687" y="511121"/>
                          </a:lnTo>
                          <a:lnTo>
                            <a:pt x="253390" y="510703"/>
                          </a:lnTo>
                          <a:lnTo>
                            <a:pt x="254093" y="510253"/>
                          </a:lnTo>
                          <a:lnTo>
                            <a:pt x="254796" y="509836"/>
                          </a:lnTo>
                          <a:lnTo>
                            <a:pt x="255445" y="509442"/>
                          </a:lnTo>
                          <a:lnTo>
                            <a:pt x="256148" y="509005"/>
                          </a:lnTo>
                          <a:lnTo>
                            <a:pt x="256851" y="508568"/>
                          </a:lnTo>
                          <a:lnTo>
                            <a:pt x="257554" y="508157"/>
                          </a:lnTo>
                          <a:lnTo>
                            <a:pt x="258257" y="507709"/>
                          </a:lnTo>
                          <a:lnTo>
                            <a:pt x="258960" y="507289"/>
                          </a:lnTo>
                          <a:lnTo>
                            <a:pt x="259617" y="506894"/>
                          </a:lnTo>
                          <a:lnTo>
                            <a:pt x="260320" y="506458"/>
                          </a:lnTo>
                          <a:lnTo>
                            <a:pt x="261023" y="506023"/>
                          </a:lnTo>
                          <a:lnTo>
                            <a:pt x="261726" y="505614"/>
                          </a:lnTo>
                          <a:lnTo>
                            <a:pt x="262429" y="505168"/>
                          </a:lnTo>
                          <a:lnTo>
                            <a:pt x="263077" y="504771"/>
                          </a:lnTo>
                          <a:lnTo>
                            <a:pt x="263780" y="504358"/>
                          </a:lnTo>
                          <a:lnTo>
                            <a:pt x="264483" y="503930"/>
                          </a:lnTo>
                          <a:lnTo>
                            <a:pt x="265186" y="503491"/>
                          </a:lnTo>
                          <a:lnTo>
                            <a:pt x="265889" y="503089"/>
                          </a:lnTo>
                          <a:lnTo>
                            <a:pt x="266592" y="502645"/>
                          </a:lnTo>
                          <a:lnTo>
                            <a:pt x="267295" y="502223"/>
                          </a:lnTo>
                          <a:lnTo>
                            <a:pt x="267952" y="501832"/>
                          </a:lnTo>
                          <a:lnTo>
                            <a:pt x="268655" y="501405"/>
                          </a:lnTo>
                          <a:lnTo>
                            <a:pt x="269358" y="500968"/>
                          </a:lnTo>
                          <a:lnTo>
                            <a:pt x="270061" y="500568"/>
                          </a:lnTo>
                          <a:lnTo>
                            <a:pt x="270764" y="500125"/>
                          </a:lnTo>
                          <a:lnTo>
                            <a:pt x="271413" y="499732"/>
                          </a:lnTo>
                          <a:lnTo>
                            <a:pt x="272116" y="499318"/>
                          </a:lnTo>
                          <a:lnTo>
                            <a:pt x="272819" y="498898"/>
                          </a:lnTo>
                          <a:lnTo>
                            <a:pt x="273522" y="498457"/>
                          </a:lnTo>
                          <a:lnTo>
                            <a:pt x="274225" y="498059"/>
                          </a:lnTo>
                          <a:lnTo>
                            <a:pt x="274928" y="497624"/>
                          </a:lnTo>
                          <a:lnTo>
                            <a:pt x="275585" y="497224"/>
                          </a:lnTo>
                          <a:lnTo>
                            <a:pt x="276288" y="496812"/>
                          </a:lnTo>
                          <a:lnTo>
                            <a:pt x="276991" y="496395"/>
                          </a:lnTo>
                          <a:lnTo>
                            <a:pt x="277694" y="495955"/>
                          </a:lnTo>
                          <a:lnTo>
                            <a:pt x="278397" y="495559"/>
                          </a:lnTo>
                          <a:lnTo>
                            <a:pt x="279046" y="495174"/>
                          </a:lnTo>
                          <a:lnTo>
                            <a:pt x="279749" y="494735"/>
                          </a:lnTo>
                          <a:lnTo>
                            <a:pt x="280452" y="494319"/>
                          </a:lnTo>
                          <a:lnTo>
                            <a:pt x="281155" y="493909"/>
                          </a:lnTo>
                          <a:lnTo>
                            <a:pt x="281858" y="493469"/>
                          </a:lnTo>
                          <a:lnTo>
                            <a:pt x="282561" y="493071"/>
                          </a:lnTo>
                          <a:lnTo>
                            <a:pt x="283264" y="492644"/>
                          </a:lnTo>
                          <a:lnTo>
                            <a:pt x="283921" y="492248"/>
                          </a:lnTo>
                          <a:lnTo>
                            <a:pt x="284624" y="491834"/>
                          </a:lnTo>
                          <a:lnTo>
                            <a:pt x="285327" y="491426"/>
                          </a:lnTo>
                          <a:lnTo>
                            <a:pt x="286030" y="490987"/>
                          </a:lnTo>
                          <a:lnTo>
                            <a:pt x="286733" y="490592"/>
                          </a:lnTo>
                          <a:lnTo>
                            <a:pt x="287382" y="490210"/>
                          </a:lnTo>
                          <a:lnTo>
                            <a:pt x="288085" y="489780"/>
                          </a:lnTo>
                          <a:lnTo>
                            <a:pt x="288788" y="489361"/>
                          </a:lnTo>
                          <a:lnTo>
                            <a:pt x="289491" y="488961"/>
                          </a:lnTo>
                          <a:lnTo>
                            <a:pt x="290194" y="488523"/>
                          </a:lnTo>
                          <a:lnTo>
                            <a:pt x="290897" y="488123"/>
                          </a:lnTo>
                          <a:lnTo>
                            <a:pt x="291554" y="487742"/>
                          </a:lnTo>
                          <a:lnTo>
                            <a:pt x="292257" y="487313"/>
                          </a:lnTo>
                          <a:lnTo>
                            <a:pt x="292960" y="486896"/>
                          </a:lnTo>
                          <a:lnTo>
                            <a:pt x="293663" y="486497"/>
                          </a:lnTo>
                          <a:lnTo>
                            <a:pt x="294366" y="486061"/>
                          </a:lnTo>
                          <a:lnTo>
                            <a:pt x="295015" y="485677"/>
                          </a:lnTo>
                          <a:lnTo>
                            <a:pt x="295718" y="485286"/>
                          </a:lnTo>
                          <a:lnTo>
                            <a:pt x="296421" y="484864"/>
                          </a:lnTo>
                          <a:lnTo>
                            <a:pt x="297124" y="484442"/>
                          </a:lnTo>
                          <a:lnTo>
                            <a:pt x="297827" y="484053"/>
                          </a:lnTo>
                          <a:lnTo>
                            <a:pt x="298530" y="483618"/>
                          </a:lnTo>
                          <a:lnTo>
                            <a:pt x="299187" y="483227"/>
                          </a:lnTo>
                          <a:lnTo>
                            <a:pt x="299890" y="482837"/>
                          </a:lnTo>
                          <a:lnTo>
                            <a:pt x="300593" y="482417"/>
                          </a:lnTo>
                          <a:lnTo>
                            <a:pt x="301296" y="481997"/>
                          </a:lnTo>
                          <a:lnTo>
                            <a:pt x="302000" y="481609"/>
                          </a:lnTo>
                          <a:lnTo>
                            <a:pt x="302703" y="481175"/>
                          </a:lnTo>
                          <a:lnTo>
                            <a:pt x="303351" y="480794"/>
                          </a:lnTo>
                          <a:lnTo>
                            <a:pt x="304054" y="480400"/>
                          </a:lnTo>
                          <a:lnTo>
                            <a:pt x="304757" y="479988"/>
                          </a:lnTo>
                          <a:lnTo>
                            <a:pt x="305460" y="479563"/>
                          </a:lnTo>
                          <a:lnTo>
                            <a:pt x="306163" y="479182"/>
                          </a:lnTo>
                          <a:lnTo>
                            <a:pt x="306867" y="478751"/>
                          </a:lnTo>
                          <a:lnTo>
                            <a:pt x="307524" y="478363"/>
                          </a:lnTo>
                          <a:lnTo>
                            <a:pt x="308227" y="477971"/>
                          </a:lnTo>
                          <a:lnTo>
                            <a:pt x="308930" y="477560"/>
                          </a:lnTo>
                          <a:lnTo>
                            <a:pt x="309633" y="477137"/>
                          </a:lnTo>
                          <a:lnTo>
                            <a:pt x="310336" y="476758"/>
                          </a:lnTo>
                          <a:lnTo>
                            <a:pt x="310985" y="476381"/>
                          </a:lnTo>
                          <a:lnTo>
                            <a:pt x="311688" y="475949"/>
                          </a:lnTo>
                          <a:lnTo>
                            <a:pt x="312391" y="475553"/>
                          </a:lnTo>
                          <a:lnTo>
                            <a:pt x="313094" y="475150"/>
                          </a:lnTo>
                          <a:lnTo>
                            <a:pt x="313797" y="474721"/>
                          </a:lnTo>
                          <a:lnTo>
                            <a:pt x="314500" y="474344"/>
                          </a:lnTo>
                          <a:lnTo>
                            <a:pt x="315157" y="473967"/>
                          </a:lnTo>
                          <a:lnTo>
                            <a:pt x="315860" y="473537"/>
                          </a:lnTo>
                          <a:lnTo>
                            <a:pt x="316563" y="473142"/>
                          </a:lnTo>
                          <a:lnTo>
                            <a:pt x="317266" y="472742"/>
                          </a:lnTo>
                          <a:lnTo>
                            <a:pt x="317970" y="472314"/>
                          </a:lnTo>
                          <a:lnTo>
                            <a:pt x="318673" y="471938"/>
                          </a:lnTo>
                          <a:lnTo>
                            <a:pt x="319321" y="471568"/>
                          </a:lnTo>
                          <a:lnTo>
                            <a:pt x="320024" y="471143"/>
                          </a:lnTo>
                          <a:lnTo>
                            <a:pt x="320727" y="470742"/>
                          </a:lnTo>
                          <a:lnTo>
                            <a:pt x="321430" y="470350"/>
                          </a:lnTo>
                          <a:lnTo>
                            <a:pt x="322134" y="469922"/>
                          </a:lnTo>
                          <a:lnTo>
                            <a:pt x="322837" y="469543"/>
                          </a:lnTo>
                          <a:lnTo>
                            <a:pt x="323494" y="469174"/>
                          </a:lnTo>
                          <a:lnTo>
                            <a:pt x="324197" y="468749"/>
                          </a:lnTo>
                          <a:lnTo>
                            <a:pt x="324900" y="468350"/>
                          </a:lnTo>
                          <a:lnTo>
                            <a:pt x="325603" y="467959"/>
                          </a:lnTo>
                          <a:lnTo>
                            <a:pt x="326306" y="467533"/>
                          </a:lnTo>
                          <a:lnTo>
                            <a:pt x="326955" y="467161"/>
                          </a:lnTo>
                          <a:lnTo>
                            <a:pt x="327658" y="466789"/>
                          </a:lnTo>
                          <a:lnTo>
                            <a:pt x="328361" y="466372"/>
                          </a:lnTo>
                          <a:lnTo>
                            <a:pt x="329064" y="465969"/>
                          </a:lnTo>
                          <a:lnTo>
                            <a:pt x="329767" y="465587"/>
                          </a:lnTo>
                          <a:lnTo>
                            <a:pt x="330471" y="465161"/>
                          </a:lnTo>
                          <a:lnTo>
                            <a:pt x="331128" y="464782"/>
                          </a:lnTo>
                          <a:lnTo>
                            <a:pt x="331831" y="464413"/>
                          </a:lnTo>
                          <a:lnTo>
                            <a:pt x="332534" y="463997"/>
                          </a:lnTo>
                          <a:lnTo>
                            <a:pt x="333237" y="463595"/>
                          </a:lnTo>
                          <a:lnTo>
                            <a:pt x="333940" y="463215"/>
                          </a:lnTo>
                          <a:lnTo>
                            <a:pt x="334589" y="462844"/>
                          </a:lnTo>
                          <a:lnTo>
                            <a:pt x="335292" y="462419"/>
                          </a:lnTo>
                          <a:lnTo>
                            <a:pt x="335995" y="462046"/>
                          </a:lnTo>
                          <a:lnTo>
                            <a:pt x="336698" y="461639"/>
                          </a:lnTo>
                          <a:lnTo>
                            <a:pt x="337401" y="461231"/>
                          </a:lnTo>
                          <a:lnTo>
                            <a:pt x="338105" y="460859"/>
                          </a:lnTo>
                          <a:lnTo>
                            <a:pt x="338762" y="460481"/>
                          </a:lnTo>
                          <a:lnTo>
                            <a:pt x="339465" y="460058"/>
                          </a:lnTo>
                          <a:lnTo>
                            <a:pt x="340168" y="459687"/>
                          </a:lnTo>
                          <a:lnTo>
                            <a:pt x="340871" y="459281"/>
                          </a:lnTo>
                          <a:lnTo>
                            <a:pt x="341574" y="458874"/>
                          </a:lnTo>
                          <a:lnTo>
                            <a:pt x="342277" y="458504"/>
                          </a:lnTo>
                          <a:lnTo>
                            <a:pt x="342926" y="458136"/>
                          </a:lnTo>
                          <a:lnTo>
                            <a:pt x="343629" y="457714"/>
                          </a:lnTo>
                          <a:lnTo>
                            <a:pt x="344332" y="457338"/>
                          </a:lnTo>
                          <a:lnTo>
                            <a:pt x="345036" y="456940"/>
                          </a:lnTo>
                          <a:lnTo>
                            <a:pt x="345739" y="456528"/>
                          </a:lnTo>
                          <a:lnTo>
                            <a:pt x="346442" y="456165"/>
                          </a:lnTo>
                          <a:lnTo>
                            <a:pt x="347099" y="455792"/>
                          </a:lnTo>
                          <a:lnTo>
                            <a:pt x="347802" y="455371"/>
                          </a:lnTo>
                          <a:lnTo>
                            <a:pt x="348505" y="454997"/>
                          </a:lnTo>
                          <a:lnTo>
                            <a:pt x="349209" y="454600"/>
                          </a:lnTo>
                          <a:lnTo>
                            <a:pt x="349912" y="454189"/>
                          </a:lnTo>
                          <a:lnTo>
                            <a:pt x="350560" y="453830"/>
                          </a:lnTo>
                          <a:lnTo>
                            <a:pt x="351264" y="453465"/>
                          </a:lnTo>
                          <a:lnTo>
                            <a:pt x="351967" y="453045"/>
                          </a:lnTo>
                          <a:lnTo>
                            <a:pt x="352670" y="452664"/>
                          </a:lnTo>
                          <a:lnTo>
                            <a:pt x="353373" y="452277"/>
                          </a:lnTo>
                          <a:lnTo>
                            <a:pt x="354076" y="451859"/>
                          </a:lnTo>
                          <a:lnTo>
                            <a:pt x="354733" y="451501"/>
                          </a:lnTo>
                          <a:lnTo>
                            <a:pt x="355437" y="451137"/>
                          </a:lnTo>
                          <a:lnTo>
                            <a:pt x="356140" y="450719"/>
                          </a:lnTo>
                          <a:lnTo>
                            <a:pt x="356843" y="450340"/>
                          </a:lnTo>
                          <a:lnTo>
                            <a:pt x="357546" y="449954"/>
                          </a:lnTo>
                          <a:lnTo>
                            <a:pt x="358195" y="449591"/>
                          </a:lnTo>
                          <a:lnTo>
                            <a:pt x="358898" y="449182"/>
                          </a:lnTo>
                          <a:lnTo>
                            <a:pt x="359601" y="448824"/>
                          </a:lnTo>
                          <a:lnTo>
                            <a:pt x="360304" y="448410"/>
                          </a:lnTo>
                          <a:lnTo>
                            <a:pt x="361008" y="448024"/>
                          </a:lnTo>
                          <a:lnTo>
                            <a:pt x="361711" y="447648"/>
                          </a:lnTo>
                          <a:lnTo>
                            <a:pt x="362368" y="447277"/>
                          </a:lnTo>
                          <a:lnTo>
                            <a:pt x="363071" y="446870"/>
                          </a:lnTo>
                          <a:lnTo>
                            <a:pt x="363774" y="446514"/>
                          </a:lnTo>
                          <a:lnTo>
                            <a:pt x="364478" y="446100"/>
                          </a:lnTo>
                          <a:lnTo>
                            <a:pt x="365181" y="445717"/>
                          </a:lnTo>
                          <a:lnTo>
                            <a:pt x="365829" y="445363"/>
                          </a:lnTo>
                          <a:lnTo>
                            <a:pt x="366533" y="444981"/>
                          </a:lnTo>
                          <a:lnTo>
                            <a:pt x="367236" y="444566"/>
                          </a:lnTo>
                          <a:lnTo>
                            <a:pt x="367893" y="444213"/>
                          </a:lnTo>
                          <a:lnTo>
                            <a:pt x="368642" y="443808"/>
                          </a:lnTo>
                          <a:lnTo>
                            <a:pt x="369345" y="443417"/>
                          </a:lnTo>
                          <a:lnTo>
                            <a:pt x="370048" y="443052"/>
                          </a:lnTo>
                          <a:lnTo>
                            <a:pt x="370706" y="442684"/>
                          </a:lnTo>
                          <a:lnTo>
                            <a:pt x="371409" y="442271"/>
                          </a:lnTo>
                          <a:lnTo>
                            <a:pt x="372058" y="441918"/>
                          </a:lnTo>
                          <a:lnTo>
                            <a:pt x="372815" y="441515"/>
                          </a:lnTo>
                          <a:lnTo>
                            <a:pt x="373519" y="441127"/>
                          </a:lnTo>
                          <a:lnTo>
                            <a:pt x="374167" y="440775"/>
                          </a:lnTo>
                          <a:lnTo>
                            <a:pt x="374871" y="440404"/>
                          </a:lnTo>
                          <a:lnTo>
                            <a:pt x="375574" y="439990"/>
                          </a:lnTo>
                          <a:lnTo>
                            <a:pt x="376231" y="439633"/>
                          </a:lnTo>
                          <a:lnTo>
                            <a:pt x="376980" y="439240"/>
                          </a:lnTo>
                          <a:lnTo>
                            <a:pt x="377683" y="438844"/>
                          </a:lnTo>
                          <a:lnTo>
                            <a:pt x="378341" y="438494"/>
                          </a:lnTo>
                          <a:lnTo>
                            <a:pt x="379044" y="438124"/>
                          </a:lnTo>
                          <a:lnTo>
                            <a:pt x="379747" y="437711"/>
                          </a:lnTo>
                          <a:lnTo>
                            <a:pt x="380396" y="437355"/>
                          </a:lnTo>
                          <a:lnTo>
                            <a:pt x="381153" y="436964"/>
                          </a:lnTo>
                          <a:lnTo>
                            <a:pt x="381802" y="436607"/>
                          </a:lnTo>
                          <a:lnTo>
                            <a:pt x="382505" y="436221"/>
                          </a:lnTo>
                          <a:lnTo>
                            <a:pt x="383209" y="435861"/>
                          </a:lnTo>
                          <a:lnTo>
                            <a:pt x="383912" y="435449"/>
                          </a:lnTo>
                          <a:lnTo>
                            <a:pt x="384569" y="435086"/>
                          </a:lnTo>
                          <a:lnTo>
                            <a:pt x="385318" y="434704"/>
                          </a:lnTo>
                          <a:lnTo>
                            <a:pt x="385975" y="434340"/>
                          </a:lnTo>
                          <a:lnTo>
                            <a:pt x="386679" y="433956"/>
                          </a:lnTo>
                          <a:lnTo>
                            <a:pt x="387382" y="433597"/>
                          </a:lnTo>
                          <a:lnTo>
                            <a:pt x="388085" y="433186"/>
                          </a:lnTo>
                          <a:lnTo>
                            <a:pt x="388788" y="432827"/>
                          </a:lnTo>
                          <a:lnTo>
                            <a:pt x="389391" y="432478"/>
                          </a:lnTo>
                          <a:lnTo>
                            <a:pt x="390140" y="432090"/>
                          </a:lnTo>
                          <a:lnTo>
                            <a:pt x="390844" y="431698"/>
                          </a:lnTo>
                          <a:lnTo>
                            <a:pt x="391547" y="431349"/>
                          </a:lnTo>
                          <a:lnTo>
                            <a:pt x="392250" y="430940"/>
                          </a:lnTo>
                          <a:lnTo>
                            <a:pt x="392953" y="430573"/>
                          </a:lnTo>
                          <a:lnTo>
                            <a:pt x="393556" y="430225"/>
                          </a:lnTo>
                          <a:lnTo>
                            <a:pt x="394314" y="429839"/>
                          </a:lnTo>
                          <a:lnTo>
                            <a:pt x="395017" y="429448"/>
                          </a:lnTo>
                          <a:lnTo>
                            <a:pt x="395720" y="429101"/>
                          </a:lnTo>
                          <a:lnTo>
                            <a:pt x="396424" y="428693"/>
                          </a:lnTo>
                          <a:lnTo>
                            <a:pt x="397072" y="428341"/>
                          </a:lnTo>
                          <a:lnTo>
                            <a:pt x="397730" y="427981"/>
                          </a:lnTo>
                          <a:lnTo>
                            <a:pt x="398479" y="427605"/>
                          </a:lnTo>
                          <a:lnTo>
                            <a:pt x="399182" y="427207"/>
                          </a:lnTo>
                          <a:lnTo>
                            <a:pt x="399839" y="426864"/>
                          </a:lnTo>
                          <a:lnTo>
                            <a:pt x="400589" y="426462"/>
                          </a:lnTo>
                          <a:lnTo>
                            <a:pt x="401292" y="426090"/>
                          </a:lnTo>
                          <a:lnTo>
                            <a:pt x="401949" y="425748"/>
                          </a:lnTo>
                          <a:lnTo>
                            <a:pt x="402652" y="425369"/>
                          </a:lnTo>
                          <a:lnTo>
                            <a:pt x="403356" y="424973"/>
                          </a:lnTo>
                          <a:lnTo>
                            <a:pt x="404004" y="424630"/>
                          </a:lnTo>
                          <a:lnTo>
                            <a:pt x="404762" y="424231"/>
                          </a:lnTo>
                          <a:lnTo>
                            <a:pt x="405411" y="423881"/>
                          </a:lnTo>
                          <a:lnTo>
                            <a:pt x="406114" y="423519"/>
                          </a:lnTo>
                          <a:lnTo>
                            <a:pt x="406817" y="423151"/>
                          </a:lnTo>
                          <a:lnTo>
                            <a:pt x="407521" y="422746"/>
                          </a:lnTo>
                          <a:lnTo>
                            <a:pt x="408178" y="422406"/>
                          </a:lnTo>
                          <a:lnTo>
                            <a:pt x="408927" y="422016"/>
                          </a:lnTo>
                          <a:lnTo>
                            <a:pt x="409585" y="421658"/>
                          </a:lnTo>
                          <a:lnTo>
                            <a:pt x="410288" y="421298"/>
                          </a:lnTo>
                          <a:lnTo>
                            <a:pt x="410991" y="420931"/>
                          </a:lnTo>
                          <a:lnTo>
                            <a:pt x="411694" y="420528"/>
                          </a:lnTo>
                          <a:lnTo>
                            <a:pt x="412343" y="420188"/>
                          </a:lnTo>
                          <a:lnTo>
                            <a:pt x="413000" y="419849"/>
                          </a:lnTo>
                          <a:lnTo>
                            <a:pt x="413750" y="419453"/>
                          </a:lnTo>
                          <a:lnTo>
                            <a:pt x="414453" y="419084"/>
                          </a:lnTo>
                          <a:lnTo>
                            <a:pt x="415156" y="418728"/>
                          </a:lnTo>
                          <a:lnTo>
                            <a:pt x="415859" y="418324"/>
                          </a:lnTo>
                          <a:lnTo>
                            <a:pt x="416517" y="417978"/>
                          </a:lnTo>
                          <a:lnTo>
                            <a:pt x="417166" y="417640"/>
                          </a:lnTo>
                          <a:lnTo>
                            <a:pt x="417923" y="417245"/>
                          </a:lnTo>
                          <a:lnTo>
                            <a:pt x="418627" y="416879"/>
                          </a:lnTo>
                          <a:lnTo>
                            <a:pt x="419330" y="416523"/>
                          </a:lnTo>
                          <a:lnTo>
                            <a:pt x="420033" y="416120"/>
                          </a:lnTo>
                          <a:lnTo>
                            <a:pt x="420682" y="415776"/>
                          </a:lnTo>
                          <a:lnTo>
                            <a:pt x="421339" y="415440"/>
                          </a:lnTo>
                          <a:lnTo>
                            <a:pt x="422088" y="415055"/>
                          </a:lnTo>
                          <a:lnTo>
                            <a:pt x="422792" y="414680"/>
                          </a:lnTo>
                          <a:lnTo>
                            <a:pt x="423495" y="414336"/>
                          </a:lnTo>
                          <a:lnTo>
                            <a:pt x="424198" y="413934"/>
                          </a:lnTo>
                          <a:lnTo>
                            <a:pt x="424856" y="413581"/>
                          </a:lnTo>
                          <a:lnTo>
                            <a:pt x="425504" y="413245"/>
                          </a:lnTo>
                          <a:lnTo>
                            <a:pt x="426262" y="412863"/>
                          </a:lnTo>
                          <a:lnTo>
                            <a:pt x="426966" y="412490"/>
                          </a:lnTo>
                          <a:lnTo>
                            <a:pt x="427669" y="412147"/>
                          </a:lnTo>
                          <a:lnTo>
                            <a:pt x="428318" y="411803"/>
                          </a:lnTo>
                          <a:lnTo>
                            <a:pt x="429021" y="411402"/>
                          </a:lnTo>
                          <a:lnTo>
                            <a:pt x="429678" y="411060"/>
                          </a:lnTo>
                          <a:lnTo>
                            <a:pt x="430427" y="410688"/>
                          </a:lnTo>
                          <a:lnTo>
                            <a:pt x="431131" y="410306"/>
                          </a:lnTo>
                          <a:lnTo>
                            <a:pt x="431788" y="409973"/>
                          </a:lnTo>
                          <a:lnTo>
                            <a:pt x="432491" y="409623"/>
                          </a:lnTo>
                          <a:lnTo>
                            <a:pt x="433195" y="409222"/>
                          </a:lnTo>
                          <a:lnTo>
                            <a:pt x="433844" y="408881"/>
                          </a:lnTo>
                          <a:lnTo>
                            <a:pt x="434601" y="408511"/>
                          </a:lnTo>
                          <a:lnTo>
                            <a:pt x="435305" y="408131"/>
                          </a:lnTo>
                          <a:lnTo>
                            <a:pt x="435953" y="407798"/>
                          </a:lnTo>
                          <a:lnTo>
                            <a:pt x="436657" y="407458"/>
                          </a:lnTo>
                          <a:lnTo>
                            <a:pt x="437360" y="407060"/>
                          </a:lnTo>
                          <a:lnTo>
                            <a:pt x="438018" y="406711"/>
                          </a:lnTo>
                          <a:lnTo>
                            <a:pt x="438767" y="406350"/>
                          </a:lnTo>
                          <a:lnTo>
                            <a:pt x="439470" y="405962"/>
                          </a:lnTo>
                          <a:lnTo>
                            <a:pt x="440128" y="405631"/>
                          </a:lnTo>
                          <a:lnTo>
                            <a:pt x="440831" y="405293"/>
                          </a:lnTo>
                          <a:lnTo>
                            <a:pt x="441534" y="404895"/>
                          </a:lnTo>
                          <a:lnTo>
                            <a:pt x="442237" y="404554"/>
                          </a:lnTo>
                          <a:lnTo>
                            <a:pt x="442941" y="404188"/>
                          </a:lnTo>
                          <a:lnTo>
                            <a:pt x="443590" y="403849"/>
                          </a:lnTo>
                          <a:lnTo>
                            <a:pt x="444293" y="403471"/>
                          </a:lnTo>
                          <a:lnTo>
                            <a:pt x="444950" y="403141"/>
                          </a:lnTo>
                          <a:lnTo>
                            <a:pt x="445700" y="402746"/>
                          </a:lnTo>
                          <a:lnTo>
                            <a:pt x="446403" y="402397"/>
                          </a:lnTo>
                          <a:lnTo>
                            <a:pt x="447106" y="402042"/>
                          </a:lnTo>
                          <a:lnTo>
                            <a:pt x="447764" y="401695"/>
                          </a:lnTo>
                          <a:lnTo>
                            <a:pt x="448467" y="401318"/>
                          </a:lnTo>
                          <a:lnTo>
                            <a:pt x="449116" y="400989"/>
                          </a:lnTo>
                          <a:lnTo>
                            <a:pt x="449874" y="400596"/>
                          </a:lnTo>
                          <a:lnTo>
                            <a:pt x="450577" y="400248"/>
                          </a:lnTo>
                          <a:lnTo>
                            <a:pt x="451180" y="399912"/>
                          </a:lnTo>
                          <a:lnTo>
                            <a:pt x="451929" y="399558"/>
                          </a:lnTo>
                          <a:lnTo>
                            <a:pt x="452632" y="399171"/>
                          </a:lnTo>
                          <a:lnTo>
                            <a:pt x="453290" y="398845"/>
                          </a:lnTo>
                          <a:lnTo>
                            <a:pt x="454039" y="398462"/>
                          </a:lnTo>
                          <a:lnTo>
                            <a:pt x="454743" y="398106"/>
                          </a:lnTo>
                          <a:lnTo>
                            <a:pt x="455400" y="397779"/>
                          </a:lnTo>
                          <a:lnTo>
                            <a:pt x="456103" y="397418"/>
                          </a:lnTo>
                          <a:lnTo>
                            <a:pt x="456806" y="397034"/>
                          </a:lnTo>
                          <a:lnTo>
                            <a:pt x="457455" y="396706"/>
                          </a:lnTo>
                          <a:lnTo>
                            <a:pt x="458213" y="396326"/>
                          </a:lnTo>
                          <a:lnTo>
                            <a:pt x="458917" y="395972"/>
                          </a:lnTo>
                          <a:lnTo>
                            <a:pt x="459565" y="395645"/>
                          </a:lnTo>
                          <a:lnTo>
                            <a:pt x="460269" y="395295"/>
                          </a:lnTo>
                          <a:lnTo>
                            <a:pt x="460972" y="394901"/>
                          </a:lnTo>
                          <a:lnTo>
                            <a:pt x="461630" y="394577"/>
                          </a:lnTo>
                          <a:lnTo>
                            <a:pt x="462379" y="394207"/>
                          </a:lnTo>
                          <a:lnTo>
                            <a:pt x="463082" y="393843"/>
                          </a:lnTo>
                          <a:lnTo>
                            <a:pt x="463740" y="393519"/>
                          </a:lnTo>
                          <a:lnTo>
                            <a:pt x="464443" y="393170"/>
                          </a:lnTo>
                          <a:lnTo>
                            <a:pt x="465146" y="392778"/>
                          </a:lnTo>
                          <a:lnTo>
                            <a:pt x="465795" y="392453"/>
                          </a:lnTo>
                          <a:lnTo>
                            <a:pt x="466553" y="392085"/>
                          </a:lnTo>
                          <a:lnTo>
                            <a:pt x="467202" y="391752"/>
                          </a:lnTo>
                          <a:lnTo>
                            <a:pt x="467905" y="391399"/>
                          </a:lnTo>
                          <a:lnTo>
                            <a:pt x="468609" y="391061"/>
                          </a:lnTo>
                          <a:lnTo>
                            <a:pt x="469312" y="390669"/>
                          </a:lnTo>
                          <a:lnTo>
                            <a:pt x="469969" y="390338"/>
                          </a:lnTo>
                          <a:lnTo>
                            <a:pt x="470719" y="389980"/>
                          </a:lnTo>
                          <a:lnTo>
                            <a:pt x="471376" y="389638"/>
                          </a:lnTo>
                          <a:lnTo>
                            <a:pt x="472080" y="389287"/>
                          </a:lnTo>
                          <a:lnTo>
                            <a:pt x="472783" y="388950"/>
                          </a:lnTo>
                          <a:lnTo>
                            <a:pt x="473486" y="388559"/>
                          </a:lnTo>
                          <a:lnTo>
                            <a:pt x="474135" y="388228"/>
                          </a:lnTo>
                          <a:lnTo>
                            <a:pt x="474793" y="387907"/>
                          </a:lnTo>
                          <a:lnTo>
                            <a:pt x="475542" y="387541"/>
                          </a:lnTo>
                          <a:lnTo>
                            <a:pt x="476245" y="387181"/>
                          </a:lnTo>
                          <a:lnTo>
                            <a:pt x="476949" y="386855"/>
                          </a:lnTo>
                          <a:lnTo>
                            <a:pt x="477652" y="386466"/>
                          </a:lnTo>
                          <a:lnTo>
                            <a:pt x="478309" y="386126"/>
                          </a:lnTo>
                          <a:lnTo>
                            <a:pt x="478958" y="385804"/>
                          </a:lnTo>
                          <a:lnTo>
                            <a:pt x="479716" y="385442"/>
                          </a:lnTo>
                          <a:lnTo>
                            <a:pt x="480420" y="385082"/>
                          </a:lnTo>
                          <a:lnTo>
                            <a:pt x="481123" y="384759"/>
                          </a:lnTo>
                          <a:lnTo>
                            <a:pt x="481826" y="384369"/>
                          </a:lnTo>
                          <a:lnTo>
                            <a:pt x="482475" y="384040"/>
                          </a:lnTo>
                          <a:lnTo>
                            <a:pt x="483133" y="383711"/>
                          </a:lnTo>
                          <a:lnTo>
                            <a:pt x="483882" y="383359"/>
                          </a:lnTo>
                          <a:lnTo>
                            <a:pt x="484586" y="382990"/>
                          </a:lnTo>
                          <a:lnTo>
                            <a:pt x="485243" y="382672"/>
                          </a:lnTo>
                          <a:lnTo>
                            <a:pt x="485992" y="382290"/>
                          </a:lnTo>
                          <a:lnTo>
                            <a:pt x="486650" y="381952"/>
                          </a:lnTo>
                          <a:lnTo>
                            <a:pt x="487299" y="381624"/>
                          </a:lnTo>
                          <a:lnTo>
                            <a:pt x="488056" y="381273"/>
                          </a:lnTo>
                          <a:lnTo>
                            <a:pt x="488760" y="380906"/>
                          </a:lnTo>
                          <a:lnTo>
                            <a:pt x="489409" y="380587"/>
                          </a:lnTo>
                          <a:lnTo>
                            <a:pt x="490112" y="380268"/>
                          </a:lnTo>
                          <a:lnTo>
                            <a:pt x="490816" y="379880"/>
                          </a:lnTo>
                          <a:lnTo>
                            <a:pt x="491473" y="379544"/>
                          </a:lnTo>
                          <a:lnTo>
                            <a:pt x="492222" y="379204"/>
                          </a:lnTo>
                          <a:lnTo>
                            <a:pt x="492926" y="378826"/>
                          </a:lnTo>
                          <a:lnTo>
                            <a:pt x="493583" y="378511"/>
                          </a:lnTo>
                          <a:lnTo>
                            <a:pt x="494287" y="378192"/>
                          </a:lnTo>
                          <a:lnTo>
                            <a:pt x="494990" y="377806"/>
                          </a:lnTo>
                          <a:lnTo>
                            <a:pt x="495639" y="377480"/>
                          </a:lnTo>
                          <a:lnTo>
                            <a:pt x="496397" y="377132"/>
                          </a:lnTo>
                          <a:lnTo>
                            <a:pt x="497100" y="376755"/>
                          </a:lnTo>
                          <a:lnTo>
                            <a:pt x="497749" y="376439"/>
                          </a:lnTo>
                          <a:lnTo>
                            <a:pt x="498407" y="376125"/>
                          </a:lnTo>
                          <a:lnTo>
                            <a:pt x="499156" y="375747"/>
                          </a:lnTo>
                          <a:lnTo>
                            <a:pt x="499860" y="375413"/>
                          </a:lnTo>
                          <a:lnTo>
                            <a:pt x="500563" y="375075"/>
                          </a:lnTo>
                          <a:lnTo>
                            <a:pt x="501266" y="374690"/>
                          </a:lnTo>
                          <a:lnTo>
                            <a:pt x="501924" y="374376"/>
                          </a:lnTo>
                          <a:lnTo>
                            <a:pt x="502573" y="374061"/>
                          </a:lnTo>
                          <a:lnTo>
                            <a:pt x="503331" y="373686"/>
                          </a:lnTo>
                          <a:lnTo>
                            <a:pt x="504034" y="373353"/>
                          </a:lnTo>
                          <a:lnTo>
                            <a:pt x="504738" y="373017"/>
                          </a:lnTo>
                          <a:lnTo>
                            <a:pt x="505386" y="372693"/>
                          </a:lnTo>
                          <a:lnTo>
                            <a:pt x="506090" y="372318"/>
                          </a:lnTo>
                          <a:lnTo>
                            <a:pt x="506747" y="372006"/>
                          </a:lnTo>
                          <a:lnTo>
                            <a:pt x="507497" y="371642"/>
                          </a:lnTo>
                          <a:lnTo>
                            <a:pt x="508200" y="371299"/>
                          </a:lnTo>
                          <a:lnTo>
                            <a:pt x="508903" y="370975"/>
                          </a:lnTo>
                          <a:lnTo>
                            <a:pt x="509561" y="370642"/>
                          </a:lnTo>
                          <a:lnTo>
                            <a:pt x="510265" y="370269"/>
                          </a:lnTo>
                          <a:lnTo>
                            <a:pt x="510913" y="369956"/>
                          </a:lnTo>
                          <a:lnTo>
                            <a:pt x="511671" y="369594"/>
                          </a:lnTo>
                          <a:lnTo>
                            <a:pt x="512375" y="369252"/>
                          </a:lnTo>
                          <a:lnTo>
                            <a:pt x="513024" y="368940"/>
                          </a:lnTo>
                          <a:lnTo>
                            <a:pt x="513727" y="368608"/>
                          </a:lnTo>
                          <a:lnTo>
                            <a:pt x="514431" y="368225"/>
                          </a:lnTo>
                          <a:lnTo>
                            <a:pt x="515088" y="367914"/>
                          </a:lnTo>
                          <a:lnTo>
                            <a:pt x="515837" y="367562"/>
                          </a:lnTo>
                          <a:lnTo>
                            <a:pt x="516541" y="367211"/>
                          </a:lnTo>
                          <a:lnTo>
                            <a:pt x="517198" y="366902"/>
                          </a:lnTo>
                          <a:lnTo>
                            <a:pt x="517902" y="366570"/>
                          </a:lnTo>
                          <a:lnTo>
                            <a:pt x="518605" y="366188"/>
                          </a:lnTo>
                          <a:lnTo>
                            <a:pt x="519254" y="365876"/>
                          </a:lnTo>
                          <a:lnTo>
                            <a:pt x="520012" y="365528"/>
                          </a:lnTo>
                          <a:lnTo>
                            <a:pt x="520661" y="365208"/>
                          </a:lnTo>
                          <a:lnTo>
                            <a:pt x="521365" y="364868"/>
                          </a:lnTo>
                          <a:lnTo>
                            <a:pt x="522068" y="364549"/>
                          </a:lnTo>
                          <a:lnTo>
                            <a:pt x="522771" y="364168"/>
                          </a:lnTo>
                          <a:lnTo>
                            <a:pt x="523429" y="363848"/>
                          </a:lnTo>
                          <a:lnTo>
                            <a:pt x="524178" y="363510"/>
                          </a:lnTo>
                          <a:lnTo>
                            <a:pt x="524836" y="363181"/>
                          </a:lnTo>
                          <a:lnTo>
                            <a:pt x="525539" y="362842"/>
                          </a:lnTo>
                          <a:lnTo>
                            <a:pt x="526243" y="362524"/>
                          </a:lnTo>
                          <a:lnTo>
                            <a:pt x="526946" y="362144"/>
                          </a:lnTo>
                          <a:lnTo>
                            <a:pt x="527595" y="361826"/>
                          </a:lnTo>
                          <a:lnTo>
                            <a:pt x="528253" y="361517"/>
                          </a:lnTo>
                          <a:lnTo>
                            <a:pt x="529002" y="361170"/>
                          </a:lnTo>
                          <a:lnTo>
                            <a:pt x="529706" y="360821"/>
                          </a:lnTo>
                          <a:lnTo>
                            <a:pt x="530363" y="360516"/>
                          </a:lnTo>
                          <a:lnTo>
                            <a:pt x="531113" y="360137"/>
                          </a:lnTo>
                          <a:lnTo>
                            <a:pt x="531770" y="359810"/>
                          </a:lnTo>
                          <a:lnTo>
                            <a:pt x="532419" y="359500"/>
                          </a:lnTo>
                          <a:lnTo>
                            <a:pt x="533177" y="359157"/>
                          </a:lnTo>
                          <a:lnTo>
                            <a:pt x="533880" y="358809"/>
                          </a:lnTo>
                          <a:lnTo>
                            <a:pt x="534529" y="358502"/>
                          </a:lnTo>
                          <a:lnTo>
                            <a:pt x="535233" y="358189"/>
                          </a:lnTo>
                          <a:lnTo>
                            <a:pt x="535936" y="357810"/>
                          </a:lnTo>
                          <a:lnTo>
                            <a:pt x="536594" y="357492"/>
                          </a:lnTo>
                          <a:lnTo>
                            <a:pt x="537343" y="357160"/>
                          </a:lnTo>
                          <a:lnTo>
                            <a:pt x="538047" y="356801"/>
                          </a:lnTo>
                          <a:lnTo>
                            <a:pt x="538704" y="356498"/>
                          </a:lnTo>
                          <a:lnTo>
                            <a:pt x="539408" y="356184"/>
                          </a:lnTo>
                          <a:lnTo>
                            <a:pt x="540111" y="355807"/>
                          </a:lnTo>
                          <a:lnTo>
                            <a:pt x="540760" y="355492"/>
                          </a:lnTo>
                          <a:lnTo>
                            <a:pt x="541518" y="355159"/>
                          </a:lnTo>
                          <a:lnTo>
                            <a:pt x="542222" y="354801"/>
                          </a:lnTo>
                          <a:lnTo>
                            <a:pt x="542871" y="354496"/>
                          </a:lnTo>
                          <a:lnTo>
                            <a:pt x="543528" y="354195"/>
                          </a:lnTo>
                          <a:lnTo>
                            <a:pt x="544278" y="353820"/>
                          </a:lnTo>
                          <a:lnTo>
                            <a:pt x="544935" y="353496"/>
                          </a:lnTo>
                          <a:lnTo>
                            <a:pt x="545685" y="353174"/>
                          </a:lnTo>
                          <a:lnTo>
                            <a:pt x="546388" y="352806"/>
                          </a:lnTo>
                          <a:lnTo>
                            <a:pt x="547046" y="352505"/>
                          </a:lnTo>
                          <a:lnTo>
                            <a:pt x="547695" y="352201"/>
                          </a:lnTo>
                          <a:lnTo>
                            <a:pt x="548453" y="351830"/>
                          </a:lnTo>
                          <a:lnTo>
                            <a:pt x="549102" y="351516"/>
                          </a:lnTo>
                          <a:lnTo>
                            <a:pt x="549860" y="351186"/>
                          </a:lnTo>
                          <a:lnTo>
                            <a:pt x="550509" y="350873"/>
                          </a:lnTo>
                          <a:lnTo>
                            <a:pt x="551212" y="350517"/>
                          </a:lnTo>
                          <a:lnTo>
                            <a:pt x="551870" y="350217"/>
                          </a:lnTo>
                          <a:lnTo>
                            <a:pt x="552619" y="349855"/>
                          </a:lnTo>
                          <a:lnTo>
                            <a:pt x="553323" y="349534"/>
                          </a:lnTo>
                          <a:lnTo>
                            <a:pt x="554026" y="349214"/>
                          </a:lnTo>
                          <a:lnTo>
                            <a:pt x="554684" y="348893"/>
                          </a:lnTo>
                          <a:lnTo>
                            <a:pt x="555387" y="348537"/>
                          </a:lnTo>
                          <a:lnTo>
                            <a:pt x="556036" y="348236"/>
                          </a:lnTo>
                          <a:lnTo>
                            <a:pt x="556794" y="347878"/>
                          </a:lnTo>
                          <a:lnTo>
                            <a:pt x="557498" y="347558"/>
                          </a:lnTo>
                          <a:lnTo>
                            <a:pt x="558101" y="347246"/>
                          </a:lnTo>
                          <a:lnTo>
                            <a:pt x="558850" y="346928"/>
                          </a:lnTo>
                          <a:lnTo>
                            <a:pt x="559554" y="346562"/>
                          </a:lnTo>
                          <a:lnTo>
                            <a:pt x="560211" y="346264"/>
                          </a:lnTo>
                          <a:lnTo>
                            <a:pt x="560961" y="345917"/>
                          </a:lnTo>
                          <a:lnTo>
                            <a:pt x="561664" y="345585"/>
                          </a:lnTo>
                          <a:lnTo>
                            <a:pt x="562268" y="345286"/>
                          </a:lnTo>
                          <a:lnTo>
                            <a:pt x="563025" y="344960"/>
                          </a:lnTo>
                          <a:lnTo>
                            <a:pt x="563729" y="344595"/>
                          </a:lnTo>
                          <a:lnTo>
                            <a:pt x="564378" y="344295"/>
                          </a:lnTo>
                          <a:lnTo>
                            <a:pt x="565136" y="343952"/>
                          </a:lnTo>
                          <a:lnTo>
                            <a:pt x="565785" y="343643"/>
                          </a:lnTo>
                          <a:lnTo>
                            <a:pt x="566489" y="343323"/>
                          </a:lnTo>
                          <a:lnTo>
                            <a:pt x="567192" y="343009"/>
                          </a:lnTo>
                          <a:lnTo>
                            <a:pt x="567896" y="342637"/>
                          </a:lnTo>
                          <a:lnTo>
                            <a:pt x="568553" y="342336"/>
                          </a:lnTo>
                          <a:lnTo>
                            <a:pt x="569303" y="342004"/>
                          </a:lnTo>
                          <a:lnTo>
                            <a:pt x="569960" y="341685"/>
                          </a:lnTo>
                          <a:lnTo>
                            <a:pt x="570664" y="341367"/>
                          </a:lnTo>
                          <a:lnTo>
                            <a:pt x="571367" y="341053"/>
                          </a:lnTo>
                          <a:lnTo>
                            <a:pt x="572071" y="340683"/>
                          </a:lnTo>
                          <a:lnTo>
                            <a:pt x="572720" y="340380"/>
                          </a:lnTo>
                          <a:lnTo>
                            <a:pt x="573377" y="340086"/>
                          </a:lnTo>
                          <a:lnTo>
                            <a:pt x="574127" y="339744"/>
                          </a:lnTo>
                          <a:lnTo>
                            <a:pt x="574831" y="339414"/>
                          </a:lnTo>
                          <a:lnTo>
                            <a:pt x="575534" y="339114"/>
                          </a:lnTo>
                          <a:lnTo>
                            <a:pt x="576238" y="338744"/>
                          </a:lnTo>
                          <a:lnTo>
                            <a:pt x="576895" y="338433"/>
                          </a:lnTo>
                          <a:lnTo>
                            <a:pt x="577544" y="338137"/>
                          </a:lnTo>
                          <a:lnTo>
                            <a:pt x="578302" y="337799"/>
                          </a:lnTo>
                          <a:lnTo>
                            <a:pt x="579006" y="337471"/>
                          </a:lnTo>
                          <a:lnTo>
                            <a:pt x="579709" y="337171"/>
                          </a:lnTo>
                          <a:lnTo>
                            <a:pt x="580413" y="336802"/>
                          </a:lnTo>
                          <a:lnTo>
                            <a:pt x="581062" y="336496"/>
                          </a:lnTo>
                          <a:lnTo>
                            <a:pt x="581719" y="336197"/>
                          </a:lnTo>
                          <a:lnTo>
                            <a:pt x="582469" y="335870"/>
                          </a:lnTo>
                          <a:lnTo>
                            <a:pt x="583173" y="335530"/>
                          </a:lnTo>
                          <a:lnTo>
                            <a:pt x="583830" y="335238"/>
                          </a:lnTo>
                          <a:lnTo>
                            <a:pt x="584580" y="334876"/>
                          </a:lnTo>
                          <a:lnTo>
                            <a:pt x="585237" y="334561"/>
                          </a:lnTo>
                          <a:lnTo>
                            <a:pt x="585886" y="334260"/>
                          </a:lnTo>
                          <a:lnTo>
                            <a:pt x="586644" y="333937"/>
                          </a:lnTo>
                          <a:lnTo>
                            <a:pt x="587348" y="333599"/>
                          </a:lnTo>
                          <a:lnTo>
                            <a:pt x="587997" y="333304"/>
                          </a:lnTo>
                          <a:lnTo>
                            <a:pt x="588700" y="333010"/>
                          </a:lnTo>
                          <a:lnTo>
                            <a:pt x="589404" y="332642"/>
                          </a:lnTo>
                          <a:lnTo>
                            <a:pt x="590062" y="332333"/>
                          </a:lnTo>
                          <a:lnTo>
                            <a:pt x="590811" y="332020"/>
                          </a:lnTo>
                          <a:lnTo>
                            <a:pt x="591515" y="331670"/>
                          </a:lnTo>
                          <a:lnTo>
                            <a:pt x="592172" y="331380"/>
                          </a:lnTo>
                          <a:lnTo>
                            <a:pt x="592876" y="331086"/>
                          </a:lnTo>
                          <a:lnTo>
                            <a:pt x="593579" y="330719"/>
                          </a:lnTo>
                          <a:lnTo>
                            <a:pt x="594229" y="330416"/>
                          </a:lnTo>
                          <a:lnTo>
                            <a:pt x="594987" y="330100"/>
                          </a:lnTo>
                          <a:lnTo>
                            <a:pt x="595636" y="329797"/>
                          </a:lnTo>
                          <a:lnTo>
                            <a:pt x="596339" y="329459"/>
                          </a:lnTo>
                          <a:lnTo>
                            <a:pt x="596997" y="329170"/>
                          </a:lnTo>
                          <a:lnTo>
                            <a:pt x="597746" y="328813"/>
                          </a:lnTo>
                          <a:lnTo>
                            <a:pt x="598404" y="328501"/>
                          </a:lnTo>
                          <a:lnTo>
                            <a:pt x="599154" y="328196"/>
                          </a:lnTo>
                          <a:lnTo>
                            <a:pt x="599811" y="327884"/>
                          </a:lnTo>
                          <a:lnTo>
                            <a:pt x="600515" y="327546"/>
                          </a:lnTo>
                          <a:lnTo>
                            <a:pt x="601164" y="327255"/>
                          </a:lnTo>
                          <a:lnTo>
                            <a:pt x="601922" y="326902"/>
                          </a:lnTo>
                          <a:lnTo>
                            <a:pt x="602571" y="326601"/>
                          </a:lnTo>
                          <a:lnTo>
                            <a:pt x="603228" y="326293"/>
                          </a:lnTo>
                          <a:lnTo>
                            <a:pt x="603978" y="325986"/>
                          </a:lnTo>
                          <a:lnTo>
                            <a:pt x="604682" y="325637"/>
                          </a:lnTo>
                          <a:lnTo>
                            <a:pt x="605339" y="325350"/>
                          </a:lnTo>
                          <a:lnTo>
                            <a:pt x="606089" y="325008"/>
                          </a:lnTo>
                          <a:lnTo>
                            <a:pt x="606792" y="324695"/>
                          </a:lnTo>
                          <a:lnTo>
                            <a:pt x="607395" y="324397"/>
                          </a:lnTo>
                          <a:lnTo>
                            <a:pt x="608154" y="324085"/>
                          </a:lnTo>
                          <a:lnTo>
                            <a:pt x="608857" y="323736"/>
                          </a:lnTo>
                          <a:lnTo>
                            <a:pt x="609506" y="323447"/>
                          </a:lnTo>
                          <a:lnTo>
                            <a:pt x="610264" y="323109"/>
                          </a:lnTo>
                          <a:lnTo>
                            <a:pt x="610913" y="322809"/>
                          </a:lnTo>
                          <a:lnTo>
                            <a:pt x="611571" y="322500"/>
                          </a:lnTo>
                          <a:lnTo>
                            <a:pt x="612321" y="322199"/>
                          </a:lnTo>
                          <a:lnTo>
                            <a:pt x="613024" y="321839"/>
                          </a:lnTo>
                          <a:lnTo>
                            <a:pt x="613682" y="321554"/>
                          </a:lnTo>
                          <a:lnTo>
                            <a:pt x="614431" y="321227"/>
                          </a:lnTo>
                          <a:lnTo>
                            <a:pt x="615089" y="320918"/>
                          </a:lnTo>
                          <a:lnTo>
                            <a:pt x="615793" y="320620"/>
                          </a:lnTo>
                          <a:lnTo>
                            <a:pt x="616496" y="320310"/>
                          </a:lnTo>
                          <a:lnTo>
                            <a:pt x="617200" y="319950"/>
                          </a:lnTo>
                          <a:lnTo>
                            <a:pt x="617849" y="319663"/>
                          </a:lnTo>
                          <a:lnTo>
                            <a:pt x="618506" y="319380"/>
                          </a:lnTo>
                          <a:lnTo>
                            <a:pt x="619256" y="319042"/>
                          </a:lnTo>
                          <a:lnTo>
                            <a:pt x="619960" y="318732"/>
                          </a:lnTo>
                          <a:lnTo>
                            <a:pt x="620664" y="318436"/>
                          </a:lnTo>
                          <a:lnTo>
                            <a:pt x="621367" y="318074"/>
                          </a:lnTo>
                          <a:lnTo>
                            <a:pt x="622025" y="317781"/>
                          </a:lnTo>
                          <a:lnTo>
                            <a:pt x="622674" y="317495"/>
                          </a:lnTo>
                          <a:lnTo>
                            <a:pt x="623432" y="317163"/>
                          </a:lnTo>
                          <a:lnTo>
                            <a:pt x="624135" y="316853"/>
                          </a:lnTo>
                          <a:lnTo>
                            <a:pt x="624839" y="316559"/>
                          </a:lnTo>
                          <a:lnTo>
                            <a:pt x="625543" y="316197"/>
                          </a:lnTo>
                          <a:lnTo>
                            <a:pt x="626192" y="315902"/>
                          </a:lnTo>
                          <a:lnTo>
                            <a:pt x="626849" y="315621"/>
                          </a:lnTo>
                          <a:lnTo>
                            <a:pt x="627599" y="315299"/>
                          </a:lnTo>
                          <a:lnTo>
                            <a:pt x="628303" y="314977"/>
                          </a:lnTo>
                          <a:lnTo>
                            <a:pt x="628960" y="314696"/>
                          </a:lnTo>
                          <a:lnTo>
                            <a:pt x="629664" y="314391"/>
                          </a:lnTo>
                          <a:lnTo>
                            <a:pt x="630367" y="314032"/>
                          </a:lnTo>
                          <a:lnTo>
                            <a:pt x="631017" y="313748"/>
                          </a:lnTo>
                          <a:lnTo>
                            <a:pt x="631775" y="313430"/>
                          </a:lnTo>
                          <a:lnTo>
                            <a:pt x="632478" y="313109"/>
                          </a:lnTo>
                          <a:lnTo>
                            <a:pt x="633127" y="312826"/>
                          </a:lnTo>
                          <a:lnTo>
                            <a:pt x="633831" y="312536"/>
                          </a:lnTo>
                          <a:lnTo>
                            <a:pt x="633986" y="312471"/>
                          </a:lnTo>
                          <a:lnTo>
                            <a:pt x="634535" y="312177"/>
                          </a:lnTo>
                          <a:lnTo>
                            <a:pt x="635192" y="311885"/>
                          </a:lnTo>
                          <a:lnTo>
                            <a:pt x="635942" y="311578"/>
                          </a:lnTo>
                          <a:lnTo>
                            <a:pt x="636646" y="311244"/>
                          </a:lnTo>
                          <a:lnTo>
                            <a:pt x="637303" y="310966"/>
                          </a:lnTo>
                          <a:lnTo>
                            <a:pt x="637906" y="310676"/>
                          </a:lnTo>
                          <a:lnTo>
                            <a:pt x="638053" y="310621"/>
                          </a:lnTo>
                          <a:lnTo>
                            <a:pt x="638711" y="310318"/>
                          </a:lnTo>
                          <a:lnTo>
                            <a:pt x="639360" y="310025"/>
                          </a:lnTo>
                          <a:lnTo>
                            <a:pt x="640118" y="309721"/>
                          </a:lnTo>
                          <a:lnTo>
                            <a:pt x="640767" y="309428"/>
                          </a:lnTo>
                          <a:lnTo>
                            <a:pt x="641471" y="309107"/>
                          </a:lnTo>
                          <a:lnTo>
                            <a:pt x="642128" y="308830"/>
                          </a:lnTo>
                          <a:lnTo>
                            <a:pt x="642329" y="308769"/>
                          </a:lnTo>
                          <a:lnTo>
                            <a:pt x="642878" y="308475"/>
                          </a:lnTo>
                          <a:lnTo>
                            <a:pt x="643536" y="308172"/>
                          </a:lnTo>
                          <a:lnTo>
                            <a:pt x="644285" y="307881"/>
                          </a:lnTo>
                          <a:lnTo>
                            <a:pt x="644943" y="307578"/>
                          </a:lnTo>
                          <a:lnTo>
                            <a:pt x="645646" y="307259"/>
                          </a:lnTo>
                          <a:lnTo>
                            <a:pt x="646296" y="306978"/>
                          </a:lnTo>
                          <a:lnTo>
                            <a:pt x="647054" y="306628"/>
                          </a:lnTo>
                          <a:lnTo>
                            <a:pt x="647703" y="306336"/>
                          </a:lnTo>
                          <a:lnTo>
                            <a:pt x="648360" y="306045"/>
                          </a:lnTo>
                          <a:lnTo>
                            <a:pt x="649110" y="305744"/>
                          </a:lnTo>
                          <a:lnTo>
                            <a:pt x="649814" y="305411"/>
                          </a:lnTo>
                          <a:lnTo>
                            <a:pt x="650471" y="305136"/>
                          </a:lnTo>
                          <a:lnTo>
                            <a:pt x="651221" y="304796"/>
                          </a:lnTo>
                          <a:lnTo>
                            <a:pt x="651879" y="304495"/>
                          </a:lnTo>
                          <a:lnTo>
                            <a:pt x="652528" y="304205"/>
                          </a:lnTo>
                          <a:lnTo>
                            <a:pt x="653286" y="303906"/>
                          </a:lnTo>
                          <a:lnTo>
                            <a:pt x="653990" y="303574"/>
                          </a:lnTo>
                          <a:lnTo>
                            <a:pt x="654639" y="303295"/>
                          </a:lnTo>
                          <a:lnTo>
                            <a:pt x="655397" y="302961"/>
                          </a:lnTo>
                          <a:lnTo>
                            <a:pt x="656046" y="302671"/>
                          </a:lnTo>
                          <a:lnTo>
                            <a:pt x="656704" y="302371"/>
                          </a:lnTo>
                          <a:lnTo>
                            <a:pt x="657454" y="302083"/>
                          </a:lnTo>
                          <a:lnTo>
                            <a:pt x="658157" y="301739"/>
                          </a:lnTo>
                          <a:lnTo>
                            <a:pt x="658815" y="301464"/>
                          </a:lnTo>
                          <a:lnTo>
                            <a:pt x="659464" y="301186"/>
                          </a:lnTo>
                          <a:lnTo>
                            <a:pt x="660222" y="300842"/>
                          </a:lnTo>
                          <a:lnTo>
                            <a:pt x="660871" y="300553"/>
                          </a:lnTo>
                          <a:lnTo>
                            <a:pt x="661630" y="300256"/>
                          </a:lnTo>
                          <a:lnTo>
                            <a:pt x="662333" y="299912"/>
                          </a:lnTo>
                          <a:lnTo>
                            <a:pt x="662982" y="299635"/>
                          </a:lnTo>
                          <a:lnTo>
                            <a:pt x="663640" y="299363"/>
                          </a:lnTo>
                          <a:lnTo>
                            <a:pt x="664390" y="299028"/>
                          </a:lnTo>
                          <a:lnTo>
                            <a:pt x="665047" y="298730"/>
                          </a:lnTo>
                          <a:lnTo>
                            <a:pt x="665697" y="298442"/>
                          </a:lnTo>
                          <a:lnTo>
                            <a:pt x="665852" y="298379"/>
                          </a:lnTo>
                          <a:lnTo>
                            <a:pt x="666501" y="298091"/>
                          </a:lnTo>
                          <a:lnTo>
                            <a:pt x="667158" y="297816"/>
                          </a:lnTo>
                          <a:lnTo>
                            <a:pt x="667808" y="297540"/>
                          </a:lnTo>
                          <a:lnTo>
                            <a:pt x="668566" y="297211"/>
                          </a:lnTo>
                          <a:lnTo>
                            <a:pt x="669269" y="296919"/>
                          </a:lnTo>
                          <a:lnTo>
                            <a:pt x="669873" y="296626"/>
                          </a:lnTo>
                          <a:lnTo>
                            <a:pt x="670019" y="296573"/>
                          </a:lnTo>
                          <a:lnTo>
                            <a:pt x="670622" y="296342"/>
                          </a:lnTo>
                          <a:lnTo>
                            <a:pt x="671326" y="295997"/>
                          </a:lnTo>
                          <a:lnTo>
                            <a:pt x="671984" y="295727"/>
                          </a:lnTo>
                          <a:lnTo>
                            <a:pt x="672733" y="295409"/>
                          </a:lnTo>
                          <a:lnTo>
                            <a:pt x="673437" y="295104"/>
                          </a:lnTo>
                          <a:lnTo>
                            <a:pt x="674040" y="294826"/>
                          </a:lnTo>
                          <a:lnTo>
                            <a:pt x="674195" y="294763"/>
                          </a:lnTo>
                          <a:lnTo>
                            <a:pt x="674798" y="294532"/>
                          </a:lnTo>
                          <a:lnTo>
                            <a:pt x="675502" y="294189"/>
                          </a:lnTo>
                          <a:lnTo>
                            <a:pt x="676151" y="293915"/>
                          </a:lnTo>
                          <a:lnTo>
                            <a:pt x="676910" y="293602"/>
                          </a:lnTo>
                          <a:lnTo>
                            <a:pt x="677613" y="293299"/>
                          </a:lnTo>
                          <a:lnTo>
                            <a:pt x="678216" y="293020"/>
                          </a:lnTo>
                          <a:lnTo>
                            <a:pt x="678866" y="292735"/>
                          </a:lnTo>
                          <a:lnTo>
                            <a:pt x="679021" y="292673"/>
                          </a:lnTo>
                          <a:lnTo>
                            <a:pt x="679670" y="292387"/>
                          </a:lnTo>
                          <a:lnTo>
                            <a:pt x="680328" y="292113"/>
                          </a:lnTo>
                          <a:lnTo>
                            <a:pt x="681077" y="291811"/>
                          </a:lnTo>
                          <a:lnTo>
                            <a:pt x="681735" y="291516"/>
                          </a:lnTo>
                          <a:lnTo>
                            <a:pt x="682439" y="291226"/>
                          </a:lnTo>
                          <a:lnTo>
                            <a:pt x="683042" y="290936"/>
                          </a:lnTo>
                          <a:lnTo>
                            <a:pt x="683188" y="290885"/>
                          </a:lnTo>
                          <a:lnTo>
                            <a:pt x="683846" y="290589"/>
                          </a:lnTo>
                          <a:lnTo>
                            <a:pt x="684495" y="290312"/>
                          </a:lnTo>
                          <a:lnTo>
                            <a:pt x="685153" y="290044"/>
                          </a:lnTo>
                          <a:lnTo>
                            <a:pt x="685903" y="289731"/>
                          </a:lnTo>
                          <a:lnTo>
                            <a:pt x="686606" y="289428"/>
                          </a:lnTo>
                          <a:lnTo>
                            <a:pt x="687209" y="289154"/>
                          </a:lnTo>
                          <a:lnTo>
                            <a:pt x="687364" y="289092"/>
                          </a:lnTo>
                          <a:lnTo>
                            <a:pt x="688014" y="288808"/>
                          </a:lnTo>
                          <a:lnTo>
                            <a:pt x="688671" y="288521"/>
                          </a:lnTo>
                          <a:lnTo>
                            <a:pt x="689321" y="288249"/>
                          </a:lnTo>
                          <a:lnTo>
                            <a:pt x="690079" y="287942"/>
                          </a:lnTo>
                          <a:lnTo>
                            <a:pt x="690783" y="287640"/>
                          </a:lnTo>
                          <a:lnTo>
                            <a:pt x="691386" y="287366"/>
                          </a:lnTo>
                          <a:lnTo>
                            <a:pt x="691532" y="287314"/>
                          </a:lnTo>
                          <a:lnTo>
                            <a:pt x="692190" y="287021"/>
                          </a:lnTo>
                          <a:lnTo>
                            <a:pt x="692839" y="286739"/>
                          </a:lnTo>
                          <a:lnTo>
                            <a:pt x="693497" y="286465"/>
                          </a:lnTo>
                          <a:lnTo>
                            <a:pt x="694247" y="286169"/>
                          </a:lnTo>
                          <a:lnTo>
                            <a:pt x="694950" y="285853"/>
                          </a:lnTo>
                          <a:lnTo>
                            <a:pt x="695608" y="285587"/>
                          </a:lnTo>
                          <a:lnTo>
                            <a:pt x="695809" y="285538"/>
                          </a:lnTo>
                          <a:lnTo>
                            <a:pt x="696358" y="285250"/>
                          </a:lnTo>
                          <a:lnTo>
                            <a:pt x="697016" y="284959"/>
                          </a:lnTo>
                          <a:lnTo>
                            <a:pt x="697665" y="284681"/>
                          </a:lnTo>
                          <a:lnTo>
                            <a:pt x="698423" y="284390"/>
                          </a:lnTo>
                          <a:lnTo>
                            <a:pt x="699127" y="284075"/>
                          </a:lnTo>
                          <a:lnTo>
                            <a:pt x="699776" y="283806"/>
                          </a:lnTo>
                          <a:lnTo>
                            <a:pt x="700379" y="283536"/>
                          </a:lnTo>
                          <a:lnTo>
                            <a:pt x="700534" y="283475"/>
                          </a:lnTo>
                          <a:lnTo>
                            <a:pt x="701183" y="283194"/>
                          </a:lnTo>
                          <a:lnTo>
                            <a:pt x="701841" y="282907"/>
                          </a:lnTo>
                          <a:lnTo>
                            <a:pt x="702591" y="282628"/>
                          </a:lnTo>
                          <a:lnTo>
                            <a:pt x="703295" y="282299"/>
                          </a:lnTo>
                          <a:lnTo>
                            <a:pt x="703952" y="282035"/>
                          </a:lnTo>
                          <a:lnTo>
                            <a:pt x="704555" y="281766"/>
                          </a:lnTo>
                          <a:lnTo>
                            <a:pt x="704702" y="281715"/>
                          </a:lnTo>
                          <a:lnTo>
                            <a:pt x="705360" y="281424"/>
                          </a:lnTo>
                          <a:lnTo>
                            <a:pt x="706009" y="281145"/>
                          </a:lnTo>
                          <a:lnTo>
                            <a:pt x="706767" y="280860"/>
                          </a:lnTo>
                          <a:lnTo>
                            <a:pt x="707416" y="280581"/>
                          </a:lnTo>
                          <a:lnTo>
                            <a:pt x="708120" y="280265"/>
                          </a:lnTo>
                          <a:lnTo>
                            <a:pt x="708778" y="280002"/>
                          </a:lnTo>
                          <a:lnTo>
                            <a:pt x="708979" y="279956"/>
                          </a:lnTo>
                          <a:lnTo>
                            <a:pt x="709528" y="279671"/>
                          </a:lnTo>
                          <a:lnTo>
                            <a:pt x="710185" y="279381"/>
                          </a:lnTo>
                          <a:lnTo>
                            <a:pt x="710835" y="279105"/>
                          </a:lnTo>
                          <a:lnTo>
                            <a:pt x="710990" y="279042"/>
                          </a:lnTo>
                          <a:lnTo>
                            <a:pt x="711593" y="278820"/>
                          </a:lnTo>
                          <a:lnTo>
                            <a:pt x="712297" y="278505"/>
                          </a:lnTo>
                          <a:lnTo>
                            <a:pt x="712946" y="278238"/>
                          </a:lnTo>
                          <a:lnTo>
                            <a:pt x="713704" y="277912"/>
                          </a:lnTo>
                          <a:lnTo>
                            <a:pt x="714353" y="277634"/>
                          </a:lnTo>
                          <a:lnTo>
                            <a:pt x="715011" y="277348"/>
                          </a:lnTo>
                          <a:lnTo>
                            <a:pt x="715761" y="277074"/>
                          </a:lnTo>
                          <a:lnTo>
                            <a:pt x="716465" y="276745"/>
                          </a:lnTo>
                          <a:lnTo>
                            <a:pt x="717122" y="276484"/>
                          </a:lnTo>
                          <a:lnTo>
                            <a:pt x="717872" y="276169"/>
                          </a:lnTo>
                          <a:lnTo>
                            <a:pt x="718530" y="275882"/>
                          </a:lnTo>
                          <a:lnTo>
                            <a:pt x="719179" y="275604"/>
                          </a:lnTo>
                          <a:lnTo>
                            <a:pt x="719937" y="275324"/>
                          </a:lnTo>
                          <a:lnTo>
                            <a:pt x="720641" y="274996"/>
                          </a:lnTo>
                          <a:lnTo>
                            <a:pt x="721290" y="274731"/>
                          </a:lnTo>
                          <a:lnTo>
                            <a:pt x="721948" y="274471"/>
                          </a:lnTo>
                          <a:lnTo>
                            <a:pt x="722149" y="274426"/>
                          </a:lnTo>
                          <a:lnTo>
                            <a:pt x="722698" y="274145"/>
                          </a:lnTo>
                          <a:lnTo>
                            <a:pt x="723356" y="273858"/>
                          </a:lnTo>
                          <a:lnTo>
                            <a:pt x="724005" y="273581"/>
                          </a:lnTo>
                          <a:lnTo>
                            <a:pt x="724160" y="273521"/>
                          </a:lnTo>
                          <a:lnTo>
                            <a:pt x="724809" y="273247"/>
                          </a:lnTo>
                          <a:lnTo>
                            <a:pt x="725467" y="272987"/>
                          </a:lnTo>
                          <a:lnTo>
                            <a:pt x="726116" y="272724"/>
                          </a:lnTo>
                          <a:lnTo>
                            <a:pt x="726874" y="272403"/>
                          </a:lnTo>
                          <a:lnTo>
                            <a:pt x="727524" y="272128"/>
                          </a:lnTo>
                          <a:lnTo>
                            <a:pt x="728181" y="271841"/>
                          </a:lnTo>
                          <a:lnTo>
                            <a:pt x="728328" y="271792"/>
                          </a:lnTo>
                          <a:lnTo>
                            <a:pt x="728986" y="271508"/>
                          </a:lnTo>
                          <a:lnTo>
                            <a:pt x="729635" y="271244"/>
                          </a:lnTo>
                          <a:lnTo>
                            <a:pt x="730293" y="270986"/>
                          </a:lnTo>
                          <a:lnTo>
                            <a:pt x="731042" y="270677"/>
                          </a:lnTo>
                          <a:lnTo>
                            <a:pt x="731746" y="270391"/>
                          </a:lnTo>
                          <a:lnTo>
                            <a:pt x="732350" y="270117"/>
                          </a:lnTo>
                          <a:lnTo>
                            <a:pt x="732505" y="270057"/>
                          </a:lnTo>
                          <a:lnTo>
                            <a:pt x="733154" y="269782"/>
                          </a:lnTo>
                          <a:lnTo>
                            <a:pt x="733812" y="269512"/>
                          </a:lnTo>
                          <a:lnTo>
                            <a:pt x="734461" y="269249"/>
                          </a:lnTo>
                          <a:lnTo>
                            <a:pt x="735219" y="268946"/>
                          </a:lnTo>
                          <a:lnTo>
                            <a:pt x="735923" y="268660"/>
                          </a:lnTo>
                          <a:lnTo>
                            <a:pt x="736526" y="268387"/>
                          </a:lnTo>
                          <a:lnTo>
                            <a:pt x="736673" y="268338"/>
                          </a:lnTo>
                          <a:lnTo>
                            <a:pt x="737175" y="268113"/>
                          </a:lnTo>
                          <a:lnTo>
                            <a:pt x="737330" y="268054"/>
                          </a:lnTo>
                          <a:lnTo>
                            <a:pt x="737980" y="267780"/>
                          </a:lnTo>
                          <a:lnTo>
                            <a:pt x="738637" y="267522"/>
                          </a:lnTo>
                          <a:lnTo>
                            <a:pt x="739387" y="267230"/>
                          </a:lnTo>
                          <a:lnTo>
                            <a:pt x="740091" y="266930"/>
                          </a:lnTo>
                          <a:lnTo>
                            <a:pt x="740694" y="266673"/>
                          </a:lnTo>
                          <a:lnTo>
                            <a:pt x="741352" y="266389"/>
                          </a:lnTo>
                          <a:lnTo>
                            <a:pt x="741499" y="266341"/>
                          </a:lnTo>
                          <a:lnTo>
                            <a:pt x="742156" y="266057"/>
                          </a:lnTo>
                          <a:lnTo>
                            <a:pt x="742806" y="265796"/>
                          </a:lnTo>
                          <a:lnTo>
                            <a:pt x="743564" y="265509"/>
                          </a:lnTo>
                          <a:lnTo>
                            <a:pt x="744213" y="265237"/>
                          </a:lnTo>
                          <a:lnTo>
                            <a:pt x="744917" y="264951"/>
                          </a:lnTo>
                          <a:lnTo>
                            <a:pt x="745520" y="264681"/>
                          </a:lnTo>
                          <a:lnTo>
                            <a:pt x="745675" y="264623"/>
                          </a:lnTo>
                          <a:lnTo>
                            <a:pt x="746325" y="264350"/>
                          </a:lnTo>
                          <a:lnTo>
                            <a:pt x="746982" y="264079"/>
                          </a:lnTo>
                          <a:lnTo>
                            <a:pt x="747732" y="263805"/>
                          </a:lnTo>
                          <a:lnTo>
                            <a:pt x="748390" y="263522"/>
                          </a:lnTo>
                          <a:lnTo>
                            <a:pt x="749094" y="263237"/>
                          </a:lnTo>
                          <a:lnTo>
                            <a:pt x="749697" y="262968"/>
                          </a:lnTo>
                          <a:lnTo>
                            <a:pt x="749844" y="262920"/>
                          </a:lnTo>
                          <a:lnTo>
                            <a:pt x="750501" y="262638"/>
                          </a:lnTo>
                          <a:lnTo>
                            <a:pt x="751151" y="262367"/>
                          </a:lnTo>
                          <a:lnTo>
                            <a:pt x="751808" y="262109"/>
                          </a:lnTo>
                          <a:lnTo>
                            <a:pt x="752558" y="261823"/>
                          </a:lnTo>
                          <a:lnTo>
                            <a:pt x="753262" y="261524"/>
                          </a:lnTo>
                          <a:lnTo>
                            <a:pt x="753920" y="261270"/>
                          </a:lnTo>
                          <a:lnTo>
                            <a:pt x="754121" y="261222"/>
                          </a:lnTo>
                          <a:lnTo>
                            <a:pt x="754670" y="260941"/>
                          </a:lnTo>
                          <a:lnTo>
                            <a:pt x="755328" y="260660"/>
                          </a:lnTo>
                          <a:lnTo>
                            <a:pt x="755977" y="260399"/>
                          </a:lnTo>
                          <a:lnTo>
                            <a:pt x="756735" y="260119"/>
                          </a:lnTo>
                          <a:lnTo>
                            <a:pt x="757439" y="259820"/>
                          </a:lnTo>
                          <a:lnTo>
                            <a:pt x="758088" y="259563"/>
                          </a:lnTo>
                          <a:lnTo>
                            <a:pt x="758289" y="259522"/>
                          </a:lnTo>
                          <a:lnTo>
                            <a:pt x="758692" y="259298"/>
                          </a:lnTo>
                          <a:lnTo>
                            <a:pt x="758847" y="259240"/>
                          </a:lnTo>
                          <a:lnTo>
                            <a:pt x="759496" y="258970"/>
                          </a:lnTo>
                          <a:lnTo>
                            <a:pt x="760154" y="258699"/>
                          </a:lnTo>
                          <a:lnTo>
                            <a:pt x="760904" y="258430"/>
                          </a:lnTo>
                          <a:lnTo>
                            <a:pt x="761607" y="258117"/>
                          </a:lnTo>
                          <a:lnTo>
                            <a:pt x="762265" y="257865"/>
                          </a:lnTo>
                          <a:lnTo>
                            <a:pt x="762466" y="257825"/>
                          </a:lnTo>
                          <a:lnTo>
                            <a:pt x="762868" y="257601"/>
                          </a:lnTo>
                          <a:lnTo>
                            <a:pt x="763015" y="257554"/>
                          </a:lnTo>
                          <a:lnTo>
                            <a:pt x="763673" y="257274"/>
                          </a:lnTo>
                          <a:lnTo>
                            <a:pt x="764322" y="257005"/>
                          </a:lnTo>
                          <a:lnTo>
                            <a:pt x="765080" y="256736"/>
                          </a:lnTo>
                          <a:lnTo>
                            <a:pt x="765784" y="256424"/>
                          </a:lnTo>
                          <a:lnTo>
                            <a:pt x="766434" y="256168"/>
                          </a:lnTo>
                          <a:lnTo>
                            <a:pt x="767091" y="255918"/>
                          </a:lnTo>
                          <a:lnTo>
                            <a:pt x="767292" y="255873"/>
                          </a:lnTo>
                          <a:lnTo>
                            <a:pt x="767841" y="255594"/>
                          </a:lnTo>
                          <a:lnTo>
                            <a:pt x="768499" y="255316"/>
                          </a:lnTo>
                          <a:lnTo>
                            <a:pt x="769148" y="255054"/>
                          </a:lnTo>
                          <a:lnTo>
                            <a:pt x="769303" y="254990"/>
                          </a:lnTo>
                          <a:lnTo>
                            <a:pt x="769953" y="254731"/>
                          </a:lnTo>
                          <a:lnTo>
                            <a:pt x="770610" y="254481"/>
                          </a:lnTo>
                          <a:lnTo>
                            <a:pt x="771260" y="254226"/>
                          </a:lnTo>
                          <a:lnTo>
                            <a:pt x="772018" y="253909"/>
                          </a:lnTo>
                          <a:lnTo>
                            <a:pt x="772668" y="253641"/>
                          </a:lnTo>
                          <a:lnTo>
                            <a:pt x="773325" y="253370"/>
                          </a:lnTo>
                          <a:lnTo>
                            <a:pt x="774075" y="253108"/>
                          </a:lnTo>
                          <a:lnTo>
                            <a:pt x="774779" y="252794"/>
                          </a:lnTo>
                          <a:lnTo>
                            <a:pt x="775437" y="252545"/>
                          </a:lnTo>
                          <a:lnTo>
                            <a:pt x="775638" y="252506"/>
                          </a:lnTo>
                          <a:lnTo>
                            <a:pt x="776187" y="252239"/>
                          </a:lnTo>
                          <a:lnTo>
                            <a:pt x="776844" y="251962"/>
                          </a:lnTo>
                          <a:lnTo>
                            <a:pt x="777494" y="251695"/>
                          </a:lnTo>
                          <a:lnTo>
                            <a:pt x="778252" y="251430"/>
                          </a:lnTo>
                          <a:lnTo>
                            <a:pt x="778956" y="251117"/>
                          </a:lnTo>
                          <a:lnTo>
                            <a:pt x="779605" y="250863"/>
                          </a:lnTo>
                          <a:lnTo>
                            <a:pt x="780364" y="250564"/>
                          </a:lnTo>
                          <a:lnTo>
                            <a:pt x="781013" y="250298"/>
                          </a:lnTo>
                          <a:lnTo>
                            <a:pt x="781671" y="250022"/>
                          </a:lnTo>
                          <a:lnTo>
                            <a:pt x="782320" y="249760"/>
                          </a:lnTo>
                          <a:lnTo>
                            <a:pt x="782475" y="249699"/>
                          </a:lnTo>
                          <a:lnTo>
                            <a:pt x="783124" y="249440"/>
                          </a:lnTo>
                          <a:lnTo>
                            <a:pt x="783782" y="249192"/>
                          </a:lnTo>
                          <a:lnTo>
                            <a:pt x="784532" y="248904"/>
                          </a:lnTo>
                          <a:lnTo>
                            <a:pt x="785190" y="248629"/>
                          </a:lnTo>
                          <a:lnTo>
                            <a:pt x="785839" y="248363"/>
                          </a:lnTo>
                          <a:lnTo>
                            <a:pt x="786497" y="248092"/>
                          </a:lnTo>
                          <a:lnTo>
                            <a:pt x="786644" y="248042"/>
                          </a:lnTo>
                          <a:lnTo>
                            <a:pt x="787301" y="247773"/>
                          </a:lnTo>
                          <a:lnTo>
                            <a:pt x="787951" y="247521"/>
                          </a:lnTo>
                          <a:lnTo>
                            <a:pt x="788609" y="247275"/>
                          </a:lnTo>
                          <a:lnTo>
                            <a:pt x="789359" y="246975"/>
                          </a:lnTo>
                          <a:lnTo>
                            <a:pt x="790016" y="246700"/>
                          </a:lnTo>
                          <a:lnTo>
                            <a:pt x="790666" y="246436"/>
                          </a:lnTo>
                          <a:lnTo>
                            <a:pt x="790821" y="246379"/>
                          </a:lnTo>
                          <a:lnTo>
                            <a:pt x="791470" y="246115"/>
                          </a:lnTo>
                          <a:lnTo>
                            <a:pt x="792128" y="245860"/>
                          </a:lnTo>
                          <a:lnTo>
                            <a:pt x="792777" y="245610"/>
                          </a:lnTo>
                          <a:lnTo>
                            <a:pt x="793536" y="245316"/>
                          </a:lnTo>
                          <a:lnTo>
                            <a:pt x="794240" y="245047"/>
                          </a:lnTo>
                          <a:lnTo>
                            <a:pt x="794843" y="244778"/>
                          </a:lnTo>
                          <a:lnTo>
                            <a:pt x="794989" y="244733"/>
                          </a:lnTo>
                          <a:lnTo>
                            <a:pt x="795492" y="244516"/>
                          </a:lnTo>
                          <a:lnTo>
                            <a:pt x="795647" y="244458"/>
                          </a:lnTo>
                          <a:lnTo>
                            <a:pt x="796297" y="244199"/>
                          </a:lnTo>
                          <a:lnTo>
                            <a:pt x="796954" y="243954"/>
                          </a:lnTo>
                          <a:lnTo>
                            <a:pt x="797704" y="243672"/>
                          </a:lnTo>
                          <a:lnTo>
                            <a:pt x="798408" y="243388"/>
                          </a:lnTo>
                          <a:lnTo>
                            <a:pt x="799011" y="243136"/>
                          </a:lnTo>
                          <a:lnTo>
                            <a:pt x="799166" y="243080"/>
                          </a:lnTo>
                          <a:lnTo>
                            <a:pt x="799669" y="242864"/>
                          </a:lnTo>
                          <a:lnTo>
                            <a:pt x="799816" y="242817"/>
                          </a:lnTo>
                          <a:lnTo>
                            <a:pt x="800474" y="242548"/>
                          </a:lnTo>
                          <a:lnTo>
                            <a:pt x="801123" y="242299"/>
                          </a:lnTo>
                          <a:lnTo>
                            <a:pt x="801881" y="242023"/>
                          </a:lnTo>
                          <a:lnTo>
                            <a:pt x="802531" y="241761"/>
                          </a:lnTo>
                          <a:lnTo>
                            <a:pt x="803189" y="241489"/>
                          </a:lnTo>
                          <a:lnTo>
                            <a:pt x="803838" y="241227"/>
                          </a:lnTo>
                          <a:lnTo>
                            <a:pt x="803993" y="241171"/>
                          </a:lnTo>
                          <a:lnTo>
                            <a:pt x="804642" y="240909"/>
                          </a:lnTo>
                          <a:lnTo>
                            <a:pt x="805300" y="240654"/>
                          </a:lnTo>
                          <a:lnTo>
                            <a:pt x="806050" y="240390"/>
                          </a:lnTo>
                          <a:lnTo>
                            <a:pt x="806708" y="240118"/>
                          </a:lnTo>
                          <a:lnTo>
                            <a:pt x="807412" y="239848"/>
                          </a:lnTo>
                          <a:lnTo>
                            <a:pt x="808015" y="239585"/>
                          </a:lnTo>
                          <a:lnTo>
                            <a:pt x="808162" y="239540"/>
                          </a:lnTo>
                          <a:lnTo>
                            <a:pt x="808820" y="239268"/>
                          </a:lnTo>
                          <a:lnTo>
                            <a:pt x="809469" y="239008"/>
                          </a:lnTo>
                          <a:lnTo>
                            <a:pt x="810127" y="238766"/>
                          </a:lnTo>
                          <a:lnTo>
                            <a:pt x="810877" y="238490"/>
                          </a:lnTo>
                          <a:lnTo>
                            <a:pt x="811581" y="238205"/>
                          </a:lnTo>
                          <a:lnTo>
                            <a:pt x="812184" y="237959"/>
                          </a:lnTo>
                          <a:lnTo>
                            <a:pt x="812339" y="237903"/>
                          </a:lnTo>
                          <a:lnTo>
                            <a:pt x="812988" y="237643"/>
                          </a:lnTo>
                          <a:lnTo>
                            <a:pt x="813646" y="237373"/>
                          </a:lnTo>
                          <a:lnTo>
                            <a:pt x="814296" y="237126"/>
                          </a:lnTo>
                          <a:lnTo>
                            <a:pt x="815054" y="236856"/>
                          </a:lnTo>
                          <a:lnTo>
                            <a:pt x="815758" y="236572"/>
                          </a:lnTo>
                          <a:lnTo>
                            <a:pt x="816407" y="236326"/>
                          </a:lnTo>
                          <a:lnTo>
                            <a:pt x="816608" y="236291"/>
                          </a:lnTo>
                          <a:lnTo>
                            <a:pt x="817011" y="236067"/>
                          </a:lnTo>
                          <a:lnTo>
                            <a:pt x="817166" y="236012"/>
                          </a:lnTo>
                          <a:lnTo>
                            <a:pt x="817815" y="235753"/>
                          </a:lnTo>
                          <a:lnTo>
                            <a:pt x="818473" y="235496"/>
                          </a:lnTo>
                          <a:lnTo>
                            <a:pt x="819223" y="235238"/>
                          </a:lnTo>
                          <a:lnTo>
                            <a:pt x="819927" y="234939"/>
                          </a:lnTo>
                          <a:lnTo>
                            <a:pt x="820585" y="234699"/>
                          </a:lnTo>
                          <a:lnTo>
                            <a:pt x="820786" y="234664"/>
                          </a:lnTo>
                          <a:lnTo>
                            <a:pt x="821188" y="234441"/>
                          </a:lnTo>
                          <a:lnTo>
                            <a:pt x="821335" y="234397"/>
                          </a:lnTo>
                          <a:lnTo>
                            <a:pt x="821992" y="234127"/>
                          </a:lnTo>
                          <a:lnTo>
                            <a:pt x="822642" y="233869"/>
                          </a:lnTo>
                          <a:lnTo>
                            <a:pt x="823400" y="233615"/>
                          </a:lnTo>
                          <a:lnTo>
                            <a:pt x="824104" y="233316"/>
                          </a:lnTo>
                          <a:lnTo>
                            <a:pt x="824753" y="233071"/>
                          </a:lnTo>
                          <a:lnTo>
                            <a:pt x="825357" y="232830"/>
                          </a:lnTo>
                          <a:lnTo>
                            <a:pt x="825512" y="232775"/>
                          </a:lnTo>
                          <a:lnTo>
                            <a:pt x="826161" y="232518"/>
                          </a:lnTo>
                          <a:lnTo>
                            <a:pt x="826819" y="232249"/>
                          </a:lnTo>
                          <a:lnTo>
                            <a:pt x="827469" y="232002"/>
                          </a:lnTo>
                          <a:lnTo>
                            <a:pt x="827624" y="231937"/>
                          </a:lnTo>
                          <a:lnTo>
                            <a:pt x="828227" y="231739"/>
                          </a:lnTo>
                          <a:lnTo>
                            <a:pt x="828931" y="231454"/>
                          </a:lnTo>
                          <a:lnTo>
                            <a:pt x="829580" y="231210"/>
                          </a:lnTo>
                          <a:lnTo>
                            <a:pt x="829781" y="231176"/>
                          </a:lnTo>
                          <a:lnTo>
                            <a:pt x="830339" y="230902"/>
                          </a:lnTo>
                          <a:lnTo>
                            <a:pt x="830988" y="230645"/>
                          </a:lnTo>
                          <a:lnTo>
                            <a:pt x="831646" y="230388"/>
                          </a:lnTo>
                          <a:lnTo>
                            <a:pt x="832396" y="230137"/>
                          </a:lnTo>
                          <a:lnTo>
                            <a:pt x="833100" y="229835"/>
                          </a:lnTo>
                          <a:lnTo>
                            <a:pt x="833758" y="229599"/>
                          </a:lnTo>
                          <a:lnTo>
                            <a:pt x="833959" y="229565"/>
                          </a:lnTo>
                          <a:lnTo>
                            <a:pt x="834508" y="229302"/>
                          </a:lnTo>
                          <a:lnTo>
                            <a:pt x="835166" y="229035"/>
                          </a:lnTo>
                          <a:lnTo>
                            <a:pt x="835815" y="228779"/>
                          </a:lnTo>
                          <a:lnTo>
                            <a:pt x="836573" y="228528"/>
                          </a:lnTo>
                          <a:lnTo>
                            <a:pt x="837277" y="228228"/>
                          </a:lnTo>
                          <a:lnTo>
                            <a:pt x="837927" y="227986"/>
                          </a:lnTo>
                          <a:lnTo>
                            <a:pt x="838685" y="227696"/>
                          </a:lnTo>
                          <a:lnTo>
                            <a:pt x="839335" y="227441"/>
                          </a:lnTo>
                          <a:lnTo>
                            <a:pt x="839992" y="227174"/>
                          </a:lnTo>
                          <a:lnTo>
                            <a:pt x="840642" y="226926"/>
                          </a:lnTo>
                          <a:lnTo>
                            <a:pt x="840797" y="226865"/>
                          </a:lnTo>
                          <a:lnTo>
                            <a:pt x="841446" y="226619"/>
                          </a:lnTo>
                          <a:lnTo>
                            <a:pt x="842104" y="226384"/>
                          </a:lnTo>
                          <a:lnTo>
                            <a:pt x="842754" y="226143"/>
                          </a:lnTo>
                          <a:lnTo>
                            <a:pt x="842955" y="226110"/>
                          </a:lnTo>
                          <a:lnTo>
                            <a:pt x="843512" y="225841"/>
                          </a:lnTo>
                          <a:lnTo>
                            <a:pt x="844161" y="225586"/>
                          </a:lnTo>
                          <a:lnTo>
                            <a:pt x="844819" y="225327"/>
                          </a:lnTo>
                          <a:lnTo>
                            <a:pt x="844966" y="225278"/>
                          </a:lnTo>
                          <a:lnTo>
                            <a:pt x="845624" y="225021"/>
                          </a:lnTo>
                          <a:lnTo>
                            <a:pt x="846273" y="224781"/>
                          </a:lnTo>
                          <a:lnTo>
                            <a:pt x="846931" y="224547"/>
                          </a:lnTo>
                          <a:lnTo>
                            <a:pt x="847132" y="224514"/>
                          </a:lnTo>
                          <a:lnTo>
                            <a:pt x="847681" y="224256"/>
                          </a:lnTo>
                          <a:lnTo>
                            <a:pt x="848339" y="223991"/>
                          </a:lnTo>
                          <a:lnTo>
                            <a:pt x="848988" y="223738"/>
                          </a:lnTo>
                          <a:lnTo>
                            <a:pt x="849143" y="223683"/>
                          </a:lnTo>
                          <a:lnTo>
                            <a:pt x="849793" y="223430"/>
                          </a:lnTo>
                          <a:lnTo>
                            <a:pt x="850451" y="223188"/>
                          </a:lnTo>
                          <a:lnTo>
                            <a:pt x="851100" y="222949"/>
                          </a:lnTo>
                          <a:lnTo>
                            <a:pt x="851859" y="222665"/>
                          </a:lnTo>
                          <a:lnTo>
                            <a:pt x="852563" y="222411"/>
                          </a:lnTo>
                          <a:lnTo>
                            <a:pt x="853166" y="222149"/>
                          </a:lnTo>
                          <a:lnTo>
                            <a:pt x="853815" y="221899"/>
                          </a:lnTo>
                          <a:lnTo>
                            <a:pt x="853970" y="221842"/>
                          </a:lnTo>
                          <a:lnTo>
                            <a:pt x="854620" y="221595"/>
                          </a:lnTo>
                          <a:lnTo>
                            <a:pt x="855278" y="221362"/>
                          </a:lnTo>
                          <a:lnTo>
                            <a:pt x="856028" y="221090"/>
                          </a:lnTo>
                          <a:lnTo>
                            <a:pt x="856732" y="220819"/>
                          </a:lnTo>
                          <a:lnTo>
                            <a:pt x="857335" y="220575"/>
                          </a:lnTo>
                          <a:lnTo>
                            <a:pt x="857993" y="220315"/>
                          </a:lnTo>
                          <a:lnTo>
                            <a:pt x="858140" y="220269"/>
                          </a:lnTo>
                          <a:lnTo>
                            <a:pt x="858797" y="220012"/>
                          </a:lnTo>
                          <a:lnTo>
                            <a:pt x="859447" y="219774"/>
                          </a:lnTo>
                          <a:lnTo>
                            <a:pt x="860205" y="219509"/>
                          </a:lnTo>
                          <a:lnTo>
                            <a:pt x="860855" y="219258"/>
                          </a:lnTo>
                          <a:lnTo>
                            <a:pt x="861513" y="218995"/>
                          </a:lnTo>
                          <a:lnTo>
                            <a:pt x="862162" y="218744"/>
                          </a:lnTo>
                          <a:lnTo>
                            <a:pt x="862317" y="218691"/>
                          </a:lnTo>
                          <a:lnTo>
                            <a:pt x="862967" y="218439"/>
                          </a:lnTo>
                          <a:lnTo>
                            <a:pt x="863624" y="218196"/>
                          </a:lnTo>
                          <a:lnTo>
                            <a:pt x="864374" y="217944"/>
                          </a:lnTo>
                          <a:lnTo>
                            <a:pt x="865032" y="217682"/>
                          </a:lnTo>
                          <a:lnTo>
                            <a:pt x="865736" y="217426"/>
                          </a:lnTo>
                          <a:lnTo>
                            <a:pt x="866340" y="217169"/>
                          </a:lnTo>
                          <a:lnTo>
                            <a:pt x="866486" y="217127"/>
                          </a:lnTo>
                          <a:lnTo>
                            <a:pt x="867144" y="216866"/>
                          </a:lnTo>
                          <a:lnTo>
                            <a:pt x="867794" y="216618"/>
                          </a:lnTo>
                          <a:lnTo>
                            <a:pt x="868452" y="216387"/>
                          </a:lnTo>
                          <a:lnTo>
                            <a:pt x="869202" y="216122"/>
                          </a:lnTo>
                          <a:lnTo>
                            <a:pt x="869905" y="215850"/>
                          </a:lnTo>
                          <a:lnTo>
                            <a:pt x="870509" y="215611"/>
                          </a:lnTo>
                          <a:lnTo>
                            <a:pt x="870664" y="215558"/>
                          </a:lnTo>
                          <a:lnTo>
                            <a:pt x="871314" y="215308"/>
                          </a:lnTo>
                          <a:lnTo>
                            <a:pt x="871971" y="215049"/>
                          </a:lnTo>
                          <a:lnTo>
                            <a:pt x="872621" y="214814"/>
                          </a:lnTo>
                          <a:lnTo>
                            <a:pt x="873379" y="214556"/>
                          </a:lnTo>
                          <a:lnTo>
                            <a:pt x="874083" y="214284"/>
                          </a:lnTo>
                          <a:lnTo>
                            <a:pt x="874687" y="214046"/>
                          </a:lnTo>
                          <a:lnTo>
                            <a:pt x="874833" y="214004"/>
                          </a:lnTo>
                          <a:lnTo>
                            <a:pt x="875336" y="213797"/>
                          </a:lnTo>
                          <a:lnTo>
                            <a:pt x="875491" y="213744"/>
                          </a:lnTo>
                          <a:lnTo>
                            <a:pt x="876141" y="213495"/>
                          </a:lnTo>
                          <a:lnTo>
                            <a:pt x="876798" y="213251"/>
                          </a:lnTo>
                          <a:lnTo>
                            <a:pt x="877549" y="213005"/>
                          </a:lnTo>
                          <a:lnTo>
                            <a:pt x="878252" y="212717"/>
                          </a:lnTo>
                          <a:lnTo>
                            <a:pt x="878910" y="212488"/>
                          </a:lnTo>
                          <a:lnTo>
                            <a:pt x="879514" y="212237"/>
                          </a:lnTo>
                          <a:lnTo>
                            <a:pt x="879661" y="212196"/>
                          </a:lnTo>
                          <a:lnTo>
                            <a:pt x="880318" y="211937"/>
                          </a:lnTo>
                          <a:lnTo>
                            <a:pt x="880968" y="211688"/>
                          </a:lnTo>
                          <a:lnTo>
                            <a:pt x="881726" y="211449"/>
                          </a:lnTo>
                          <a:lnTo>
                            <a:pt x="882376" y="211200"/>
                          </a:lnTo>
                          <a:lnTo>
                            <a:pt x="883080" y="210926"/>
                          </a:lnTo>
                          <a:lnTo>
                            <a:pt x="883683" y="210693"/>
                          </a:lnTo>
                          <a:lnTo>
                            <a:pt x="883838" y="210642"/>
                          </a:lnTo>
                          <a:lnTo>
                            <a:pt x="884488" y="210394"/>
                          </a:lnTo>
                          <a:lnTo>
                            <a:pt x="885146" y="210135"/>
                          </a:lnTo>
                          <a:lnTo>
                            <a:pt x="885795" y="209899"/>
                          </a:lnTo>
                          <a:lnTo>
                            <a:pt x="885950" y="209835"/>
                          </a:lnTo>
                          <a:lnTo>
                            <a:pt x="886553" y="209649"/>
                          </a:lnTo>
                          <a:lnTo>
                            <a:pt x="887257" y="209376"/>
                          </a:lnTo>
                          <a:lnTo>
                            <a:pt x="887907" y="209143"/>
                          </a:lnTo>
                          <a:lnTo>
                            <a:pt x="888108" y="209114"/>
                          </a:lnTo>
                          <a:lnTo>
                            <a:pt x="888665" y="208845"/>
                          </a:lnTo>
                          <a:lnTo>
                            <a:pt x="889315" y="208598"/>
                          </a:lnTo>
                          <a:lnTo>
                            <a:pt x="889973" y="208352"/>
                          </a:lnTo>
                          <a:lnTo>
                            <a:pt x="890723" y="208113"/>
                          </a:lnTo>
                          <a:lnTo>
                            <a:pt x="891427" y="207823"/>
                          </a:lnTo>
                          <a:lnTo>
                            <a:pt x="892085" y="207597"/>
                          </a:lnTo>
                          <a:lnTo>
                            <a:pt x="892286" y="207568"/>
                          </a:lnTo>
                          <a:lnTo>
                            <a:pt x="892835" y="207311"/>
                          </a:lnTo>
                          <a:lnTo>
                            <a:pt x="893493" y="207054"/>
                          </a:lnTo>
                          <a:lnTo>
                            <a:pt x="894142" y="206808"/>
                          </a:lnTo>
                          <a:lnTo>
                            <a:pt x="894901" y="206571"/>
                          </a:lnTo>
                          <a:lnTo>
                            <a:pt x="895605" y="206281"/>
                          </a:lnTo>
                          <a:lnTo>
                            <a:pt x="896254" y="206049"/>
                          </a:lnTo>
                          <a:lnTo>
                            <a:pt x="896858" y="205823"/>
                          </a:lnTo>
                          <a:lnTo>
                            <a:pt x="897013" y="205771"/>
                          </a:lnTo>
                          <a:lnTo>
                            <a:pt x="897662" y="205525"/>
                          </a:lnTo>
                          <a:lnTo>
                            <a:pt x="898320" y="205269"/>
                          </a:lnTo>
                          <a:lnTo>
                            <a:pt x="898970" y="205031"/>
                          </a:lnTo>
                          <a:lnTo>
                            <a:pt x="899125" y="204972"/>
                          </a:lnTo>
                          <a:lnTo>
                            <a:pt x="899774" y="204737"/>
                          </a:lnTo>
                          <a:lnTo>
                            <a:pt x="900432" y="204512"/>
                          </a:lnTo>
                          <a:lnTo>
                            <a:pt x="901082" y="204282"/>
                          </a:lnTo>
                          <a:lnTo>
                            <a:pt x="901283" y="204254"/>
                          </a:lnTo>
                          <a:lnTo>
                            <a:pt x="901840" y="203991"/>
                          </a:lnTo>
                          <a:lnTo>
                            <a:pt x="902490" y="203746"/>
                          </a:lnTo>
                          <a:lnTo>
                            <a:pt x="903147" y="203498"/>
                          </a:lnTo>
                          <a:lnTo>
                            <a:pt x="903294" y="203450"/>
                          </a:lnTo>
                          <a:lnTo>
                            <a:pt x="903898" y="203267"/>
                          </a:lnTo>
                          <a:lnTo>
                            <a:pt x="904602" y="202974"/>
                          </a:lnTo>
                          <a:lnTo>
                            <a:pt x="905259" y="202750"/>
                          </a:lnTo>
                          <a:lnTo>
                            <a:pt x="905461" y="202723"/>
                          </a:lnTo>
                          <a:lnTo>
                            <a:pt x="906010" y="202472"/>
                          </a:lnTo>
                          <a:lnTo>
                            <a:pt x="906667" y="202217"/>
                          </a:lnTo>
                          <a:lnTo>
                            <a:pt x="907317" y="201973"/>
                          </a:lnTo>
                          <a:lnTo>
                            <a:pt x="907472" y="201922"/>
                          </a:lnTo>
                          <a:lnTo>
                            <a:pt x="907975" y="201739"/>
                          </a:lnTo>
                          <a:lnTo>
                            <a:pt x="908122" y="201678"/>
                          </a:lnTo>
                          <a:lnTo>
                            <a:pt x="908780" y="201446"/>
                          </a:lnTo>
                          <a:lnTo>
                            <a:pt x="909429" y="201217"/>
                          </a:lnTo>
                          <a:lnTo>
                            <a:pt x="910187" y="200946"/>
                          </a:lnTo>
                          <a:lnTo>
                            <a:pt x="910837" y="200702"/>
                          </a:lnTo>
                          <a:lnTo>
                            <a:pt x="911495" y="200448"/>
                          </a:lnTo>
                          <a:lnTo>
                            <a:pt x="912144" y="200208"/>
                          </a:lnTo>
                          <a:lnTo>
                            <a:pt x="912299" y="200154"/>
                          </a:lnTo>
                          <a:lnTo>
                            <a:pt x="912949" y="199917"/>
                          </a:lnTo>
                          <a:lnTo>
                            <a:pt x="913607" y="199695"/>
                          </a:lnTo>
                          <a:lnTo>
                            <a:pt x="914357" y="199436"/>
                          </a:lnTo>
                          <a:lnTo>
                            <a:pt x="915015" y="199182"/>
                          </a:lnTo>
                          <a:lnTo>
                            <a:pt x="915664" y="198940"/>
                          </a:lnTo>
                          <a:lnTo>
                            <a:pt x="916322" y="198689"/>
                          </a:lnTo>
                          <a:lnTo>
                            <a:pt x="916469" y="198646"/>
                          </a:lnTo>
                          <a:lnTo>
                            <a:pt x="917127" y="198398"/>
                          </a:lnTo>
                          <a:lnTo>
                            <a:pt x="917777" y="198170"/>
                          </a:lnTo>
                          <a:lnTo>
                            <a:pt x="918434" y="197949"/>
                          </a:lnTo>
                          <a:lnTo>
                            <a:pt x="918635" y="197923"/>
                          </a:lnTo>
                          <a:lnTo>
                            <a:pt x="919185" y="197677"/>
                          </a:lnTo>
                          <a:lnTo>
                            <a:pt x="919843" y="197424"/>
                          </a:lnTo>
                          <a:lnTo>
                            <a:pt x="920492" y="197183"/>
                          </a:lnTo>
                          <a:lnTo>
                            <a:pt x="920647" y="197132"/>
                          </a:lnTo>
                          <a:lnTo>
                            <a:pt x="921297" y="196890"/>
                          </a:lnTo>
                          <a:lnTo>
                            <a:pt x="921955" y="196657"/>
                          </a:lnTo>
                          <a:lnTo>
                            <a:pt x="922604" y="196430"/>
                          </a:lnTo>
                          <a:lnTo>
                            <a:pt x="923363" y="196166"/>
                          </a:lnTo>
                          <a:lnTo>
                            <a:pt x="924067" y="195920"/>
                          </a:lnTo>
                          <a:lnTo>
                            <a:pt x="924670" y="195672"/>
                          </a:lnTo>
                          <a:lnTo>
                            <a:pt x="924817" y="195633"/>
                          </a:lnTo>
                          <a:lnTo>
                            <a:pt x="925320" y="195431"/>
                          </a:lnTo>
                          <a:lnTo>
                            <a:pt x="925475" y="195381"/>
                          </a:lnTo>
                          <a:lnTo>
                            <a:pt x="926124" y="195141"/>
                          </a:lnTo>
                          <a:lnTo>
                            <a:pt x="926782" y="194922"/>
                          </a:lnTo>
                          <a:lnTo>
                            <a:pt x="927532" y="194670"/>
                          </a:lnTo>
                          <a:lnTo>
                            <a:pt x="928236" y="194407"/>
                          </a:lnTo>
                          <a:lnTo>
                            <a:pt x="928840" y="194178"/>
                          </a:lnTo>
                          <a:lnTo>
                            <a:pt x="928995" y="194128"/>
                          </a:lnTo>
                          <a:lnTo>
                            <a:pt x="929498" y="193926"/>
                          </a:lnTo>
                          <a:lnTo>
                            <a:pt x="929644" y="193888"/>
                          </a:lnTo>
                          <a:lnTo>
                            <a:pt x="930302" y="193637"/>
                          </a:lnTo>
                          <a:lnTo>
                            <a:pt x="930952" y="193411"/>
                          </a:lnTo>
                          <a:lnTo>
                            <a:pt x="931710" y="193168"/>
                          </a:lnTo>
                          <a:lnTo>
                            <a:pt x="932360" y="192928"/>
                          </a:lnTo>
                          <a:lnTo>
                            <a:pt x="933018" y="192677"/>
                          </a:lnTo>
                          <a:lnTo>
                            <a:pt x="933667" y="192437"/>
                          </a:lnTo>
                          <a:lnTo>
                            <a:pt x="933822" y="192387"/>
                          </a:lnTo>
                          <a:lnTo>
                            <a:pt x="934472" y="192147"/>
                          </a:lnTo>
                          <a:lnTo>
                            <a:pt x="935130" y="191911"/>
                          </a:lnTo>
                          <a:lnTo>
                            <a:pt x="935880" y="191681"/>
                          </a:lnTo>
                          <a:lnTo>
                            <a:pt x="936538" y="191430"/>
                          </a:lnTo>
                          <a:lnTo>
                            <a:pt x="937242" y="191182"/>
                          </a:lnTo>
                          <a:lnTo>
                            <a:pt x="937845" y="190941"/>
                          </a:lnTo>
                          <a:lnTo>
                            <a:pt x="937992" y="190902"/>
                          </a:lnTo>
                          <a:lnTo>
                            <a:pt x="938650" y="190653"/>
                          </a:lnTo>
                          <a:lnTo>
                            <a:pt x="939300" y="190414"/>
                          </a:lnTo>
                          <a:lnTo>
                            <a:pt x="939958" y="190193"/>
                          </a:lnTo>
                          <a:lnTo>
                            <a:pt x="940708" y="189949"/>
                          </a:lnTo>
                          <a:lnTo>
                            <a:pt x="941412" y="189683"/>
                          </a:lnTo>
                          <a:lnTo>
                            <a:pt x="942015" y="189461"/>
                          </a:lnTo>
                          <a:lnTo>
                            <a:pt x="942170" y="189411"/>
                          </a:lnTo>
                          <a:lnTo>
                            <a:pt x="942820" y="189173"/>
                          </a:lnTo>
                          <a:lnTo>
                            <a:pt x="943478" y="188924"/>
                          </a:lnTo>
                          <a:lnTo>
                            <a:pt x="944127" y="188696"/>
                          </a:lnTo>
                          <a:lnTo>
                            <a:pt x="944886" y="188460"/>
                          </a:lnTo>
                          <a:lnTo>
                            <a:pt x="945590" y="188195"/>
                          </a:lnTo>
                          <a:lnTo>
                            <a:pt x="946239" y="187972"/>
                          </a:lnTo>
                          <a:lnTo>
                            <a:pt x="946441" y="187948"/>
                          </a:lnTo>
                          <a:lnTo>
                            <a:pt x="946843" y="187736"/>
                          </a:lnTo>
                          <a:lnTo>
                            <a:pt x="946998" y="187687"/>
                          </a:lnTo>
                          <a:lnTo>
                            <a:pt x="947648" y="187449"/>
                          </a:lnTo>
                          <a:lnTo>
                            <a:pt x="948306" y="187211"/>
                          </a:lnTo>
                          <a:lnTo>
                            <a:pt x="949056" y="186988"/>
                          </a:lnTo>
                          <a:lnTo>
                            <a:pt x="949760" y="186704"/>
                          </a:lnTo>
                          <a:lnTo>
                            <a:pt x="950418" y="186488"/>
                          </a:lnTo>
                          <a:lnTo>
                            <a:pt x="950619" y="186465"/>
                          </a:lnTo>
                          <a:lnTo>
                            <a:pt x="951021" y="186254"/>
                          </a:lnTo>
                          <a:lnTo>
                            <a:pt x="951168" y="186216"/>
                          </a:lnTo>
                          <a:lnTo>
                            <a:pt x="951826" y="185968"/>
                          </a:lnTo>
                          <a:lnTo>
                            <a:pt x="952475" y="185731"/>
                          </a:lnTo>
                          <a:lnTo>
                            <a:pt x="953133" y="185507"/>
                          </a:lnTo>
                          <a:lnTo>
                            <a:pt x="953280" y="185446"/>
                          </a:lnTo>
                          <a:lnTo>
                            <a:pt x="953884" y="185271"/>
                          </a:lnTo>
                          <a:lnTo>
                            <a:pt x="954588" y="185003"/>
                          </a:lnTo>
                          <a:lnTo>
                            <a:pt x="955191" y="184788"/>
                          </a:lnTo>
                          <a:lnTo>
                            <a:pt x="955346" y="184739"/>
                          </a:lnTo>
                          <a:lnTo>
                            <a:pt x="955996" y="184503"/>
                          </a:lnTo>
                          <a:lnTo>
                            <a:pt x="956654" y="184255"/>
                          </a:lnTo>
                          <a:lnTo>
                            <a:pt x="957303" y="184025"/>
                          </a:lnTo>
                          <a:lnTo>
                            <a:pt x="957458" y="183970"/>
                          </a:lnTo>
                          <a:lnTo>
                            <a:pt x="958062" y="183797"/>
                          </a:lnTo>
                          <a:lnTo>
                            <a:pt x="958766" y="183529"/>
                          </a:lnTo>
                          <a:lnTo>
                            <a:pt x="959415" y="183308"/>
                          </a:lnTo>
                          <a:lnTo>
                            <a:pt x="959617" y="183285"/>
                          </a:lnTo>
                          <a:lnTo>
                            <a:pt x="960174" y="183030"/>
                          </a:lnTo>
                          <a:lnTo>
                            <a:pt x="960824" y="182795"/>
                          </a:lnTo>
                          <a:lnTo>
                            <a:pt x="961481" y="182553"/>
                          </a:lnTo>
                          <a:lnTo>
                            <a:pt x="962131" y="182333"/>
                          </a:lnTo>
                          <a:lnTo>
                            <a:pt x="962286" y="182271"/>
                          </a:lnTo>
                          <a:lnTo>
                            <a:pt x="962936" y="182051"/>
                          </a:lnTo>
                          <a:lnTo>
                            <a:pt x="963594" y="181839"/>
                          </a:lnTo>
                          <a:lnTo>
                            <a:pt x="963795" y="181816"/>
                          </a:lnTo>
                          <a:lnTo>
                            <a:pt x="964344" y="181574"/>
                          </a:lnTo>
                          <a:lnTo>
                            <a:pt x="965002" y="181328"/>
                          </a:lnTo>
                          <a:lnTo>
                            <a:pt x="965651" y="181093"/>
                          </a:lnTo>
                          <a:lnTo>
                            <a:pt x="966309" y="180866"/>
                          </a:lnTo>
                          <a:lnTo>
                            <a:pt x="966456" y="180810"/>
                          </a:lnTo>
                          <a:lnTo>
                            <a:pt x="967114" y="180586"/>
                          </a:lnTo>
                          <a:lnTo>
                            <a:pt x="967764" y="180366"/>
                          </a:lnTo>
                          <a:lnTo>
                            <a:pt x="968421" y="180154"/>
                          </a:lnTo>
                          <a:lnTo>
                            <a:pt x="968623" y="180132"/>
                          </a:lnTo>
                          <a:lnTo>
                            <a:pt x="969172" y="179876"/>
                          </a:lnTo>
                          <a:lnTo>
                            <a:pt x="969830" y="179631"/>
                          </a:lnTo>
                          <a:lnTo>
                            <a:pt x="970479" y="179397"/>
                          </a:lnTo>
                          <a:lnTo>
                            <a:pt x="970634" y="179348"/>
                          </a:lnTo>
                          <a:lnTo>
                            <a:pt x="971284" y="179117"/>
                          </a:lnTo>
                          <a:lnTo>
                            <a:pt x="971942" y="178905"/>
                          </a:lnTo>
                          <a:lnTo>
                            <a:pt x="972592" y="178687"/>
                          </a:lnTo>
                          <a:lnTo>
                            <a:pt x="972793" y="178665"/>
                          </a:lnTo>
                          <a:lnTo>
                            <a:pt x="973350" y="178417"/>
                          </a:lnTo>
                          <a:lnTo>
                            <a:pt x="974000" y="178184"/>
                          </a:lnTo>
                          <a:lnTo>
                            <a:pt x="974658" y="177940"/>
                          </a:lnTo>
                          <a:lnTo>
                            <a:pt x="974804" y="177903"/>
                          </a:lnTo>
                          <a:lnTo>
                            <a:pt x="975307" y="177721"/>
                          </a:lnTo>
                          <a:lnTo>
                            <a:pt x="975462" y="177660"/>
                          </a:lnTo>
                          <a:lnTo>
                            <a:pt x="976112" y="177442"/>
                          </a:lnTo>
                          <a:lnTo>
                            <a:pt x="976770" y="177231"/>
                          </a:lnTo>
                          <a:lnTo>
                            <a:pt x="976971" y="177210"/>
                          </a:lnTo>
                          <a:lnTo>
                            <a:pt x="977520" y="176974"/>
                          </a:lnTo>
                          <a:lnTo>
                            <a:pt x="978178" y="176730"/>
                          </a:lnTo>
                          <a:lnTo>
                            <a:pt x="978828" y="176498"/>
                          </a:lnTo>
                          <a:lnTo>
                            <a:pt x="978983" y="176450"/>
                          </a:lnTo>
                          <a:lnTo>
                            <a:pt x="979486" y="176268"/>
                          </a:lnTo>
                          <a:lnTo>
                            <a:pt x="979632" y="176217"/>
                          </a:lnTo>
                          <a:lnTo>
                            <a:pt x="980290" y="175990"/>
                          </a:lnTo>
                          <a:lnTo>
                            <a:pt x="980940" y="175772"/>
                          </a:lnTo>
                          <a:lnTo>
                            <a:pt x="981698" y="175524"/>
                          </a:lnTo>
                          <a:lnTo>
                            <a:pt x="982348" y="175292"/>
                          </a:lnTo>
                          <a:lnTo>
                            <a:pt x="983006" y="175049"/>
                          </a:lnTo>
                          <a:lnTo>
                            <a:pt x="983656" y="174817"/>
                          </a:lnTo>
                          <a:lnTo>
                            <a:pt x="983811" y="174770"/>
                          </a:lnTo>
                          <a:lnTo>
                            <a:pt x="984460" y="174538"/>
                          </a:lnTo>
                          <a:lnTo>
                            <a:pt x="985118" y="174325"/>
                          </a:lnTo>
                          <a:lnTo>
                            <a:pt x="985869" y="174090"/>
                          </a:lnTo>
                          <a:lnTo>
                            <a:pt x="986526" y="173847"/>
                          </a:lnTo>
                          <a:lnTo>
                            <a:pt x="987176" y="173616"/>
                          </a:lnTo>
                          <a:lnTo>
                            <a:pt x="987834" y="173374"/>
                          </a:lnTo>
                          <a:lnTo>
                            <a:pt x="987981" y="173337"/>
                          </a:lnTo>
                          <a:lnTo>
                            <a:pt x="988639" y="173095"/>
                          </a:lnTo>
                          <a:lnTo>
                            <a:pt x="989288" y="172875"/>
                          </a:lnTo>
                          <a:lnTo>
                            <a:pt x="989946" y="172667"/>
                          </a:lnTo>
                          <a:lnTo>
                            <a:pt x="990697" y="172418"/>
                          </a:lnTo>
                          <a:lnTo>
                            <a:pt x="991401" y="172175"/>
                          </a:lnTo>
                          <a:lnTo>
                            <a:pt x="992004" y="171945"/>
                          </a:lnTo>
                          <a:lnTo>
                            <a:pt x="992159" y="171898"/>
                          </a:lnTo>
                          <a:lnTo>
                            <a:pt x="992809" y="171668"/>
                          </a:lnTo>
                          <a:lnTo>
                            <a:pt x="993467" y="171436"/>
                          </a:lnTo>
                          <a:lnTo>
                            <a:pt x="994117" y="171222"/>
                          </a:lnTo>
                          <a:lnTo>
                            <a:pt x="994875" y="170981"/>
                          </a:lnTo>
                          <a:lnTo>
                            <a:pt x="995579" y="170739"/>
                          </a:lnTo>
                          <a:lnTo>
                            <a:pt x="996183" y="170510"/>
                          </a:lnTo>
                          <a:lnTo>
                            <a:pt x="996329" y="170474"/>
                          </a:lnTo>
                          <a:lnTo>
                            <a:pt x="996832" y="170281"/>
                          </a:lnTo>
                          <a:lnTo>
                            <a:pt x="996987" y="170233"/>
                          </a:lnTo>
                          <a:lnTo>
                            <a:pt x="997637" y="170004"/>
                          </a:lnTo>
                          <a:lnTo>
                            <a:pt x="998295" y="169788"/>
                          </a:lnTo>
                          <a:lnTo>
                            <a:pt x="999045" y="169561"/>
                          </a:lnTo>
                          <a:lnTo>
                            <a:pt x="999749" y="169299"/>
                          </a:lnTo>
                          <a:lnTo>
                            <a:pt x="1000353" y="169091"/>
                          </a:lnTo>
                          <a:lnTo>
                            <a:pt x="1001011" y="168850"/>
                          </a:lnTo>
                          <a:lnTo>
                            <a:pt x="1001158" y="168815"/>
                          </a:lnTo>
                          <a:lnTo>
                            <a:pt x="1001816" y="168574"/>
                          </a:lnTo>
                          <a:lnTo>
                            <a:pt x="1002465" y="168351"/>
                          </a:lnTo>
                          <a:lnTo>
                            <a:pt x="1003224" y="168133"/>
                          </a:lnTo>
                          <a:lnTo>
                            <a:pt x="1003873" y="167904"/>
                          </a:lnTo>
                          <a:lnTo>
                            <a:pt x="1004578" y="167658"/>
                          </a:lnTo>
                          <a:lnTo>
                            <a:pt x="1005181" y="167436"/>
                          </a:lnTo>
                          <a:lnTo>
                            <a:pt x="1005336" y="167389"/>
                          </a:lnTo>
                          <a:lnTo>
                            <a:pt x="1005986" y="167160"/>
                          </a:lnTo>
                          <a:lnTo>
                            <a:pt x="1006644" y="166925"/>
                          </a:lnTo>
                          <a:lnTo>
                            <a:pt x="1007293" y="166712"/>
                          </a:lnTo>
                          <a:lnTo>
                            <a:pt x="1007448" y="166653"/>
                          </a:lnTo>
                          <a:lnTo>
                            <a:pt x="1008052" y="166481"/>
                          </a:lnTo>
                          <a:lnTo>
                            <a:pt x="1008756" y="166234"/>
                          </a:lnTo>
                          <a:lnTo>
                            <a:pt x="1009360" y="166014"/>
                          </a:lnTo>
                          <a:lnTo>
                            <a:pt x="1009506" y="165978"/>
                          </a:lnTo>
                          <a:lnTo>
                            <a:pt x="1010164" y="165739"/>
                          </a:lnTo>
                          <a:lnTo>
                            <a:pt x="1010814" y="165512"/>
                          </a:lnTo>
                          <a:lnTo>
                            <a:pt x="1011472" y="165292"/>
                          </a:lnTo>
                          <a:lnTo>
                            <a:pt x="1012222" y="165073"/>
                          </a:lnTo>
                          <a:lnTo>
                            <a:pt x="1012926" y="164808"/>
                          </a:lnTo>
                          <a:lnTo>
                            <a:pt x="1013584" y="164604"/>
                          </a:lnTo>
                          <a:lnTo>
                            <a:pt x="1013785" y="164585"/>
                          </a:lnTo>
                          <a:lnTo>
                            <a:pt x="1014334" y="164334"/>
                          </a:lnTo>
                          <a:lnTo>
                            <a:pt x="1014993" y="164096"/>
                          </a:lnTo>
                          <a:lnTo>
                            <a:pt x="1015642" y="163869"/>
                          </a:lnTo>
                          <a:lnTo>
                            <a:pt x="1016401" y="163659"/>
                          </a:lnTo>
                          <a:lnTo>
                            <a:pt x="1017105" y="163393"/>
                          </a:lnTo>
                          <a:lnTo>
                            <a:pt x="1017755" y="163182"/>
                          </a:lnTo>
                          <a:lnTo>
                            <a:pt x="1017956" y="163164"/>
                          </a:lnTo>
                          <a:lnTo>
                            <a:pt x="1018358" y="162967"/>
                          </a:lnTo>
                          <a:lnTo>
                            <a:pt x="1018513" y="162921"/>
                          </a:lnTo>
                          <a:lnTo>
                            <a:pt x="1019163" y="162695"/>
                          </a:lnTo>
                          <a:lnTo>
                            <a:pt x="1019821" y="162457"/>
                          </a:lnTo>
                          <a:lnTo>
                            <a:pt x="1020471" y="162245"/>
                          </a:lnTo>
                          <a:lnTo>
                            <a:pt x="1020626" y="162185"/>
                          </a:lnTo>
                          <a:lnTo>
                            <a:pt x="1021275" y="161975"/>
                          </a:lnTo>
                          <a:lnTo>
                            <a:pt x="1021933" y="161771"/>
                          </a:lnTo>
                          <a:lnTo>
                            <a:pt x="1022537" y="161559"/>
                          </a:lnTo>
                          <a:lnTo>
                            <a:pt x="1022684" y="161523"/>
                          </a:lnTo>
                          <a:lnTo>
                            <a:pt x="1023342" y="161286"/>
                          </a:lnTo>
                          <a:lnTo>
                            <a:pt x="1023991" y="161061"/>
                          </a:lnTo>
                          <a:lnTo>
                            <a:pt x="1024649" y="160837"/>
                          </a:lnTo>
                          <a:lnTo>
                            <a:pt x="1024796" y="160789"/>
                          </a:lnTo>
                          <a:lnTo>
                            <a:pt x="1025299" y="160627"/>
                          </a:lnTo>
                          <a:lnTo>
                            <a:pt x="1025454" y="160568"/>
                          </a:lnTo>
                          <a:lnTo>
                            <a:pt x="1026104" y="160358"/>
                          </a:lnTo>
                          <a:lnTo>
                            <a:pt x="1026762" y="160155"/>
                          </a:lnTo>
                          <a:lnTo>
                            <a:pt x="1026963" y="160138"/>
                          </a:lnTo>
                          <a:lnTo>
                            <a:pt x="1027512" y="159894"/>
                          </a:lnTo>
                          <a:lnTo>
                            <a:pt x="1028170" y="159657"/>
                          </a:lnTo>
                          <a:lnTo>
                            <a:pt x="1028820" y="159432"/>
                          </a:lnTo>
                          <a:lnTo>
                            <a:pt x="1029478" y="159224"/>
                          </a:lnTo>
                          <a:lnTo>
                            <a:pt x="1029624" y="159162"/>
                          </a:lnTo>
                          <a:lnTo>
                            <a:pt x="1030282" y="158955"/>
                          </a:lnTo>
                          <a:lnTo>
                            <a:pt x="1030932" y="158746"/>
                          </a:lnTo>
                          <a:lnTo>
                            <a:pt x="1031690" y="158494"/>
                          </a:lnTo>
                          <a:lnTo>
                            <a:pt x="1032340" y="158269"/>
                          </a:lnTo>
                          <a:lnTo>
                            <a:pt x="1032998" y="158034"/>
                          </a:lnTo>
                          <a:lnTo>
                            <a:pt x="1033648" y="157817"/>
                          </a:lnTo>
                          <a:lnTo>
                            <a:pt x="1033803" y="157764"/>
                          </a:lnTo>
                          <a:lnTo>
                            <a:pt x="1034453" y="157550"/>
                          </a:lnTo>
                          <a:lnTo>
                            <a:pt x="1035111" y="157349"/>
                          </a:lnTo>
                          <a:lnTo>
                            <a:pt x="1035861" y="157109"/>
                          </a:lnTo>
                          <a:lnTo>
                            <a:pt x="1036519" y="156874"/>
                          </a:lnTo>
                          <a:lnTo>
                            <a:pt x="1037169" y="156651"/>
                          </a:lnTo>
                          <a:lnTo>
                            <a:pt x="1037827" y="156422"/>
                          </a:lnTo>
                          <a:lnTo>
                            <a:pt x="1037973" y="156382"/>
                          </a:lnTo>
                          <a:lnTo>
                            <a:pt x="1038631" y="156156"/>
                          </a:lnTo>
                          <a:lnTo>
                            <a:pt x="1039281" y="155948"/>
                          </a:lnTo>
                          <a:lnTo>
                            <a:pt x="1039939" y="155747"/>
                          </a:lnTo>
                          <a:lnTo>
                            <a:pt x="1040140" y="155731"/>
                          </a:lnTo>
                          <a:lnTo>
                            <a:pt x="1040689" y="155495"/>
                          </a:lnTo>
                          <a:lnTo>
                            <a:pt x="1041347" y="155260"/>
                          </a:lnTo>
                          <a:lnTo>
                            <a:pt x="1041997" y="155037"/>
                          </a:lnTo>
                          <a:lnTo>
                            <a:pt x="1042152" y="154992"/>
                          </a:lnTo>
                          <a:lnTo>
                            <a:pt x="1042802" y="154769"/>
                          </a:lnTo>
                          <a:lnTo>
                            <a:pt x="1043460" y="154558"/>
                          </a:lnTo>
                          <a:lnTo>
                            <a:pt x="1044110" y="154351"/>
                          </a:lnTo>
                          <a:lnTo>
                            <a:pt x="1044868" y="154107"/>
                          </a:lnTo>
                          <a:lnTo>
                            <a:pt x="1045518" y="153885"/>
                          </a:lnTo>
                          <a:lnTo>
                            <a:pt x="1046176" y="153651"/>
                          </a:lnTo>
                          <a:lnTo>
                            <a:pt x="1046826" y="153430"/>
                          </a:lnTo>
                          <a:lnTo>
                            <a:pt x="1046981" y="153384"/>
                          </a:lnTo>
                          <a:lnTo>
                            <a:pt x="1047630" y="153165"/>
                          </a:lnTo>
                          <a:lnTo>
                            <a:pt x="1048288" y="152966"/>
                          </a:lnTo>
                          <a:lnTo>
                            <a:pt x="1049039" y="152736"/>
                          </a:lnTo>
                          <a:lnTo>
                            <a:pt x="1049743" y="152495"/>
                          </a:lnTo>
                          <a:lnTo>
                            <a:pt x="1050346" y="152281"/>
                          </a:lnTo>
                          <a:lnTo>
                            <a:pt x="1051004" y="152048"/>
                          </a:lnTo>
                          <a:lnTo>
                            <a:pt x="1051151" y="152014"/>
                          </a:lnTo>
                          <a:lnTo>
                            <a:pt x="1051809" y="151783"/>
                          </a:lnTo>
                          <a:lnTo>
                            <a:pt x="1052459" y="151578"/>
                          </a:lnTo>
                          <a:lnTo>
                            <a:pt x="1053217" y="151357"/>
                          </a:lnTo>
                          <a:lnTo>
                            <a:pt x="1053867" y="151136"/>
                          </a:lnTo>
                          <a:lnTo>
                            <a:pt x="1054525" y="150903"/>
                          </a:lnTo>
                          <a:lnTo>
                            <a:pt x="1055175" y="150682"/>
                          </a:lnTo>
                          <a:lnTo>
                            <a:pt x="1055330" y="150637"/>
                          </a:lnTo>
                          <a:lnTo>
                            <a:pt x="1055980" y="150416"/>
                          </a:lnTo>
                          <a:lnTo>
                            <a:pt x="1056638" y="150201"/>
                          </a:lnTo>
                          <a:lnTo>
                            <a:pt x="1057287" y="149996"/>
                          </a:lnTo>
                          <a:lnTo>
                            <a:pt x="1058046" y="149762"/>
                          </a:lnTo>
                          <a:lnTo>
                            <a:pt x="1058750" y="149536"/>
                          </a:lnTo>
                          <a:lnTo>
                            <a:pt x="1059354" y="149309"/>
                          </a:lnTo>
                          <a:lnTo>
                            <a:pt x="1059500" y="149276"/>
                          </a:lnTo>
                          <a:lnTo>
                            <a:pt x="1060159" y="149044"/>
                          </a:lnTo>
                          <a:lnTo>
                            <a:pt x="1060808" y="148824"/>
                          </a:lnTo>
                          <a:lnTo>
                            <a:pt x="1061466" y="148624"/>
                          </a:lnTo>
                          <a:lnTo>
                            <a:pt x="1062217" y="148403"/>
                          </a:lnTo>
                          <a:lnTo>
                            <a:pt x="1062921" y="148157"/>
                          </a:lnTo>
                          <a:lnTo>
                            <a:pt x="1063524" y="147952"/>
                          </a:lnTo>
                          <a:lnTo>
                            <a:pt x="1063680" y="147907"/>
                          </a:lnTo>
                          <a:lnTo>
                            <a:pt x="1064182" y="147720"/>
                          </a:lnTo>
                          <a:lnTo>
                            <a:pt x="1064329" y="147687"/>
                          </a:lnTo>
                          <a:lnTo>
                            <a:pt x="1064987" y="147456"/>
                          </a:lnTo>
                          <a:lnTo>
                            <a:pt x="1065637" y="147248"/>
                          </a:lnTo>
                          <a:lnTo>
                            <a:pt x="1066396" y="147036"/>
                          </a:lnTo>
                          <a:lnTo>
                            <a:pt x="1067100" y="146790"/>
                          </a:lnTo>
                          <a:lnTo>
                            <a:pt x="1067703" y="146586"/>
                          </a:lnTo>
                          <a:lnTo>
                            <a:pt x="1068353" y="146367"/>
                          </a:lnTo>
                          <a:lnTo>
                            <a:pt x="1068508" y="146323"/>
                          </a:lnTo>
                          <a:lnTo>
                            <a:pt x="1069158" y="146104"/>
                          </a:lnTo>
                          <a:lnTo>
                            <a:pt x="1069816" y="145884"/>
                          </a:lnTo>
                          <a:lnTo>
                            <a:pt x="1070466" y="145681"/>
                          </a:lnTo>
                          <a:lnTo>
                            <a:pt x="1070621" y="145623"/>
                          </a:lnTo>
                          <a:lnTo>
                            <a:pt x="1071224" y="145455"/>
                          </a:lnTo>
                          <a:lnTo>
                            <a:pt x="1071928" y="145225"/>
                          </a:lnTo>
                          <a:lnTo>
                            <a:pt x="1072532" y="145007"/>
                          </a:lnTo>
                          <a:lnTo>
                            <a:pt x="1072679" y="144974"/>
                          </a:lnTo>
                          <a:lnTo>
                            <a:pt x="1073337" y="144744"/>
                          </a:lnTo>
                          <a:lnTo>
                            <a:pt x="1073986" y="144526"/>
                          </a:lnTo>
                          <a:lnTo>
                            <a:pt x="1074644" y="144321"/>
                          </a:lnTo>
                          <a:lnTo>
                            <a:pt x="1075395" y="144109"/>
                          </a:lnTo>
                          <a:lnTo>
                            <a:pt x="1076099" y="143859"/>
                          </a:lnTo>
                          <a:lnTo>
                            <a:pt x="1076703" y="143662"/>
                          </a:lnTo>
                          <a:lnTo>
                            <a:pt x="1076858" y="143617"/>
                          </a:lnTo>
                          <a:lnTo>
                            <a:pt x="1077508" y="143400"/>
                          </a:lnTo>
                          <a:lnTo>
                            <a:pt x="1078165" y="143171"/>
                          </a:lnTo>
                          <a:lnTo>
                            <a:pt x="1078815" y="142957"/>
                          </a:lnTo>
                          <a:lnTo>
                            <a:pt x="1079574" y="142755"/>
                          </a:lnTo>
                          <a:lnTo>
                            <a:pt x="1080278" y="142504"/>
                          </a:lnTo>
                          <a:lnTo>
                            <a:pt x="1080928" y="142303"/>
                          </a:lnTo>
                          <a:lnTo>
                            <a:pt x="1081129" y="142289"/>
                          </a:lnTo>
                          <a:lnTo>
                            <a:pt x="1081531" y="142092"/>
                          </a:lnTo>
                          <a:lnTo>
                            <a:pt x="1081686" y="142048"/>
                          </a:lnTo>
                          <a:lnTo>
                            <a:pt x="1082336" y="141831"/>
                          </a:lnTo>
                          <a:lnTo>
                            <a:pt x="1082994" y="141605"/>
                          </a:lnTo>
                          <a:lnTo>
                            <a:pt x="1083644" y="141404"/>
                          </a:lnTo>
                          <a:lnTo>
                            <a:pt x="1083799" y="141347"/>
                          </a:lnTo>
                          <a:lnTo>
                            <a:pt x="1084449" y="141146"/>
                          </a:lnTo>
                          <a:lnTo>
                            <a:pt x="1085107" y="140953"/>
                          </a:lnTo>
                          <a:lnTo>
                            <a:pt x="1085308" y="140940"/>
                          </a:lnTo>
                          <a:lnTo>
                            <a:pt x="1085710" y="140744"/>
                          </a:lnTo>
                          <a:lnTo>
                            <a:pt x="1085857" y="140712"/>
                          </a:lnTo>
                          <a:lnTo>
                            <a:pt x="1086515" y="140484"/>
                          </a:lnTo>
                          <a:lnTo>
                            <a:pt x="1087165" y="140267"/>
                          </a:lnTo>
                          <a:lnTo>
                            <a:pt x="1087823" y="140057"/>
                          </a:lnTo>
                          <a:lnTo>
                            <a:pt x="1087970" y="140007"/>
                          </a:lnTo>
                          <a:lnTo>
                            <a:pt x="1088573" y="139855"/>
                          </a:lnTo>
                          <a:lnTo>
                            <a:pt x="1089278" y="139599"/>
                          </a:lnTo>
                          <a:lnTo>
                            <a:pt x="1089936" y="139407"/>
                          </a:lnTo>
                          <a:lnTo>
                            <a:pt x="1090137" y="139395"/>
                          </a:lnTo>
                          <a:lnTo>
                            <a:pt x="1090686" y="139152"/>
                          </a:lnTo>
                          <a:lnTo>
                            <a:pt x="1091344" y="138924"/>
                          </a:lnTo>
                          <a:lnTo>
                            <a:pt x="1091994" y="138709"/>
                          </a:lnTo>
                          <a:lnTo>
                            <a:pt x="1092149" y="138665"/>
                          </a:lnTo>
                          <a:lnTo>
                            <a:pt x="1092652" y="138514"/>
                          </a:lnTo>
                          <a:lnTo>
                            <a:pt x="1092799" y="138450"/>
                          </a:lnTo>
                          <a:lnTo>
                            <a:pt x="1093457" y="138258"/>
                          </a:lnTo>
                          <a:lnTo>
                            <a:pt x="1094106" y="138058"/>
                          </a:lnTo>
                          <a:lnTo>
                            <a:pt x="1094308" y="138045"/>
                          </a:lnTo>
                          <a:lnTo>
                            <a:pt x="1094865" y="137813"/>
                          </a:lnTo>
                          <a:lnTo>
                            <a:pt x="1095515" y="137597"/>
                          </a:lnTo>
                          <a:lnTo>
                            <a:pt x="1096173" y="137371"/>
                          </a:lnTo>
                          <a:lnTo>
                            <a:pt x="1096823" y="137167"/>
                          </a:lnTo>
                          <a:lnTo>
                            <a:pt x="1096978" y="137112"/>
                          </a:lnTo>
                          <a:lnTo>
                            <a:pt x="1097627" y="136912"/>
                          </a:lnTo>
                          <a:lnTo>
                            <a:pt x="1098285" y="136721"/>
                          </a:lnTo>
                          <a:lnTo>
                            <a:pt x="1098487" y="136708"/>
                          </a:lnTo>
                          <a:lnTo>
                            <a:pt x="1099036" y="136489"/>
                          </a:lnTo>
                          <a:lnTo>
                            <a:pt x="1099694" y="136262"/>
                          </a:lnTo>
                          <a:lnTo>
                            <a:pt x="1100344" y="136048"/>
                          </a:lnTo>
                          <a:lnTo>
                            <a:pt x="1101002" y="135832"/>
                          </a:lnTo>
                          <a:lnTo>
                            <a:pt x="1101149" y="135790"/>
                          </a:lnTo>
                          <a:lnTo>
                            <a:pt x="1101807" y="135577"/>
                          </a:lnTo>
                          <a:lnTo>
                            <a:pt x="1102456" y="135379"/>
                          </a:lnTo>
                          <a:lnTo>
                            <a:pt x="1103114" y="135189"/>
                          </a:lnTo>
                          <a:lnTo>
                            <a:pt x="1103316" y="135177"/>
                          </a:lnTo>
                          <a:lnTo>
                            <a:pt x="1103865" y="134943"/>
                          </a:lnTo>
                          <a:lnTo>
                            <a:pt x="1104523" y="134717"/>
                          </a:lnTo>
                          <a:lnTo>
                            <a:pt x="1105173" y="134504"/>
                          </a:lnTo>
                          <a:lnTo>
                            <a:pt x="1105328" y="134461"/>
                          </a:lnTo>
                          <a:lnTo>
                            <a:pt x="1105977" y="134247"/>
                          </a:lnTo>
                          <a:lnTo>
                            <a:pt x="1106635" y="134049"/>
                          </a:lnTo>
                          <a:lnTo>
                            <a:pt x="1107285" y="133852"/>
                          </a:lnTo>
                          <a:lnTo>
                            <a:pt x="1108044" y="133616"/>
                          </a:lnTo>
                          <a:lnTo>
                            <a:pt x="1108694" y="133403"/>
                          </a:lnTo>
                          <a:lnTo>
                            <a:pt x="1109352" y="133178"/>
                          </a:lnTo>
                          <a:lnTo>
                            <a:pt x="1109499" y="133146"/>
                          </a:lnTo>
                          <a:lnTo>
                            <a:pt x="1110002" y="132969"/>
                          </a:lnTo>
                          <a:lnTo>
                            <a:pt x="1110157" y="132922"/>
                          </a:lnTo>
                          <a:lnTo>
                            <a:pt x="1110806" y="132716"/>
                          </a:lnTo>
                          <a:lnTo>
                            <a:pt x="1111464" y="132527"/>
                          </a:lnTo>
                          <a:lnTo>
                            <a:pt x="1112215" y="132304"/>
                          </a:lnTo>
                          <a:lnTo>
                            <a:pt x="1112919" y="132077"/>
                          </a:lnTo>
                          <a:lnTo>
                            <a:pt x="1113523" y="131867"/>
                          </a:lnTo>
                          <a:lnTo>
                            <a:pt x="1114181" y="131647"/>
                          </a:lnTo>
                          <a:lnTo>
                            <a:pt x="1114327" y="131612"/>
                          </a:lnTo>
                          <a:lnTo>
                            <a:pt x="1114986" y="131394"/>
                          </a:lnTo>
                          <a:lnTo>
                            <a:pt x="1115635" y="131197"/>
                          </a:lnTo>
                          <a:lnTo>
                            <a:pt x="1116394" y="130985"/>
                          </a:lnTo>
                          <a:lnTo>
                            <a:pt x="1117044" y="130773"/>
                          </a:lnTo>
                          <a:lnTo>
                            <a:pt x="1117702" y="130549"/>
                          </a:lnTo>
                          <a:lnTo>
                            <a:pt x="1118352" y="130337"/>
                          </a:lnTo>
                          <a:lnTo>
                            <a:pt x="1118507" y="130295"/>
                          </a:lnTo>
                          <a:lnTo>
                            <a:pt x="1119157" y="130083"/>
                          </a:lnTo>
                          <a:lnTo>
                            <a:pt x="1119814" y="129880"/>
                          </a:lnTo>
                          <a:lnTo>
                            <a:pt x="1120464" y="129684"/>
                          </a:lnTo>
                          <a:lnTo>
                            <a:pt x="1121223" y="129458"/>
                          </a:lnTo>
                          <a:lnTo>
                            <a:pt x="1121927" y="129245"/>
                          </a:lnTo>
                          <a:lnTo>
                            <a:pt x="1122531" y="129024"/>
                          </a:lnTo>
                          <a:lnTo>
                            <a:pt x="1122678" y="128993"/>
                          </a:lnTo>
                          <a:lnTo>
                            <a:pt x="1123336" y="128770"/>
                          </a:lnTo>
                          <a:lnTo>
                            <a:pt x="1123986" y="128559"/>
                          </a:lnTo>
                          <a:lnTo>
                            <a:pt x="1124644" y="128371"/>
                          </a:lnTo>
                          <a:lnTo>
                            <a:pt x="1125394" y="128159"/>
                          </a:lnTo>
                          <a:lnTo>
                            <a:pt x="1126098" y="127925"/>
                          </a:lnTo>
                          <a:lnTo>
                            <a:pt x="1126702" y="127725"/>
                          </a:lnTo>
                          <a:lnTo>
                            <a:pt x="1126857" y="127683"/>
                          </a:lnTo>
                          <a:lnTo>
                            <a:pt x="1127360" y="127503"/>
                          </a:lnTo>
                          <a:lnTo>
                            <a:pt x="1127507" y="127472"/>
                          </a:lnTo>
                          <a:lnTo>
                            <a:pt x="1128165" y="127250"/>
                          </a:lnTo>
                          <a:lnTo>
                            <a:pt x="1128815" y="127054"/>
                          </a:lnTo>
                          <a:lnTo>
                            <a:pt x="1129573" y="126852"/>
                          </a:lnTo>
                          <a:lnTo>
                            <a:pt x="1130278" y="126617"/>
                          </a:lnTo>
                          <a:lnTo>
                            <a:pt x="1130881" y="126419"/>
                          </a:lnTo>
                          <a:lnTo>
                            <a:pt x="1131531" y="126209"/>
                          </a:lnTo>
                          <a:lnTo>
                            <a:pt x="1131686" y="126167"/>
                          </a:lnTo>
                          <a:lnTo>
                            <a:pt x="1132336" y="125957"/>
                          </a:lnTo>
                          <a:lnTo>
                            <a:pt x="1132994" y="125748"/>
                          </a:lnTo>
                          <a:lnTo>
                            <a:pt x="1133644" y="125554"/>
                          </a:lnTo>
                          <a:lnTo>
                            <a:pt x="1133799" y="125498"/>
                          </a:lnTo>
                          <a:lnTo>
                            <a:pt x="1134402" y="125339"/>
                          </a:lnTo>
                          <a:lnTo>
                            <a:pt x="1135107" y="125120"/>
                          </a:lnTo>
                          <a:lnTo>
                            <a:pt x="1135710" y="124907"/>
                          </a:lnTo>
                          <a:lnTo>
                            <a:pt x="1135857" y="124877"/>
                          </a:lnTo>
                          <a:lnTo>
                            <a:pt x="1136515" y="124656"/>
                          </a:lnTo>
                          <a:lnTo>
                            <a:pt x="1137165" y="124447"/>
                          </a:lnTo>
                          <a:lnTo>
                            <a:pt x="1137823" y="124253"/>
                          </a:lnTo>
                          <a:lnTo>
                            <a:pt x="1138573" y="124051"/>
                          </a:lnTo>
                          <a:lnTo>
                            <a:pt x="1139278" y="123812"/>
                          </a:lnTo>
                          <a:lnTo>
                            <a:pt x="1139881" y="123621"/>
                          </a:lnTo>
                          <a:lnTo>
                            <a:pt x="1140036" y="123579"/>
                          </a:lnTo>
                          <a:lnTo>
                            <a:pt x="1140686" y="123370"/>
                          </a:lnTo>
                          <a:lnTo>
                            <a:pt x="1141344" y="123150"/>
                          </a:lnTo>
                          <a:lnTo>
                            <a:pt x="1141994" y="122947"/>
                          </a:lnTo>
                          <a:lnTo>
                            <a:pt x="1142753" y="122756"/>
                          </a:lnTo>
                          <a:lnTo>
                            <a:pt x="1143457" y="122516"/>
                          </a:lnTo>
                          <a:lnTo>
                            <a:pt x="1144107" y="122323"/>
                          </a:lnTo>
                          <a:lnTo>
                            <a:pt x="1144308" y="122314"/>
                          </a:lnTo>
                          <a:lnTo>
                            <a:pt x="1144711" y="122119"/>
                          </a:lnTo>
                          <a:lnTo>
                            <a:pt x="1144866" y="122077"/>
                          </a:lnTo>
                          <a:lnTo>
                            <a:pt x="1145515" y="121869"/>
                          </a:lnTo>
                          <a:lnTo>
                            <a:pt x="1146174" y="121654"/>
                          </a:lnTo>
                          <a:lnTo>
                            <a:pt x="1146823" y="121462"/>
                          </a:lnTo>
                          <a:lnTo>
                            <a:pt x="1146978" y="121407"/>
                          </a:lnTo>
                          <a:lnTo>
                            <a:pt x="1147628" y="121215"/>
                          </a:lnTo>
                          <a:lnTo>
                            <a:pt x="1148286" y="121032"/>
                          </a:lnTo>
                          <a:lnTo>
                            <a:pt x="1148487" y="121023"/>
                          </a:lnTo>
                          <a:lnTo>
                            <a:pt x="1148890" y="120829"/>
                          </a:lnTo>
                          <a:lnTo>
                            <a:pt x="1149037" y="120799"/>
                          </a:lnTo>
                          <a:lnTo>
                            <a:pt x="1149695" y="120580"/>
                          </a:lnTo>
                          <a:lnTo>
                            <a:pt x="1150345" y="120372"/>
                          </a:lnTo>
                          <a:lnTo>
                            <a:pt x="1151003" y="120173"/>
                          </a:lnTo>
                          <a:lnTo>
                            <a:pt x="1151149" y="120123"/>
                          </a:lnTo>
                          <a:lnTo>
                            <a:pt x="1151753" y="119981"/>
                          </a:lnTo>
                          <a:lnTo>
                            <a:pt x="1152458" y="119735"/>
                          </a:lnTo>
                          <a:lnTo>
                            <a:pt x="1153115" y="119553"/>
                          </a:lnTo>
                          <a:lnTo>
                            <a:pt x="1153317" y="119545"/>
                          </a:lnTo>
                          <a:lnTo>
                            <a:pt x="1153866" y="119306"/>
                          </a:lnTo>
                          <a:lnTo>
                            <a:pt x="1154524" y="119088"/>
                          </a:lnTo>
                          <a:lnTo>
                            <a:pt x="1155174" y="118881"/>
                          </a:lnTo>
                          <a:lnTo>
                            <a:pt x="1155329" y="118839"/>
                          </a:lnTo>
                          <a:lnTo>
                            <a:pt x="1155832" y="118697"/>
                          </a:lnTo>
                          <a:lnTo>
                            <a:pt x="1155979" y="118633"/>
                          </a:lnTo>
                          <a:lnTo>
                            <a:pt x="1156637" y="118451"/>
                          </a:lnTo>
                          <a:lnTo>
                            <a:pt x="1157287" y="118261"/>
                          </a:lnTo>
                          <a:lnTo>
                            <a:pt x="1157488" y="118253"/>
                          </a:lnTo>
                          <a:lnTo>
                            <a:pt x="1158045" y="118025"/>
                          </a:lnTo>
                          <a:lnTo>
                            <a:pt x="1158695" y="117818"/>
                          </a:lnTo>
                          <a:lnTo>
                            <a:pt x="1159353" y="117600"/>
                          </a:lnTo>
                          <a:lnTo>
                            <a:pt x="1160003" y="117407"/>
                          </a:lnTo>
                          <a:lnTo>
                            <a:pt x="1160158" y="117353"/>
                          </a:lnTo>
                          <a:lnTo>
                            <a:pt x="1160808" y="117162"/>
                          </a:lnTo>
                          <a:lnTo>
                            <a:pt x="1161466" y="116981"/>
                          </a:lnTo>
                          <a:lnTo>
                            <a:pt x="1161667" y="116973"/>
                          </a:lnTo>
                          <a:lnTo>
                            <a:pt x="1162217" y="116759"/>
                          </a:lnTo>
                          <a:lnTo>
                            <a:pt x="1162875" y="116541"/>
                          </a:lnTo>
                          <a:lnTo>
                            <a:pt x="1163524" y="116335"/>
                          </a:lnTo>
                          <a:lnTo>
                            <a:pt x="1164183" y="116130"/>
                          </a:lnTo>
                          <a:lnTo>
                            <a:pt x="1164329" y="116089"/>
                          </a:lnTo>
                          <a:lnTo>
                            <a:pt x="1164987" y="115885"/>
                          </a:lnTo>
                          <a:lnTo>
                            <a:pt x="1165637" y="115696"/>
                          </a:lnTo>
                          <a:lnTo>
                            <a:pt x="1166295" y="115516"/>
                          </a:lnTo>
                          <a:lnTo>
                            <a:pt x="1166497" y="115508"/>
                          </a:lnTo>
                          <a:lnTo>
                            <a:pt x="1167046" y="115279"/>
                          </a:lnTo>
                          <a:lnTo>
                            <a:pt x="1167704" y="115063"/>
                          </a:lnTo>
                          <a:lnTo>
                            <a:pt x="1168354" y="114857"/>
                          </a:lnTo>
                          <a:lnTo>
                            <a:pt x="1168509" y="114817"/>
                          </a:lnTo>
                          <a:lnTo>
                            <a:pt x="1169159" y="114611"/>
                          </a:lnTo>
                          <a:lnTo>
                            <a:pt x="1169817" y="114424"/>
                          </a:lnTo>
                          <a:lnTo>
                            <a:pt x="1170467" y="114235"/>
                          </a:lnTo>
                          <a:lnTo>
                            <a:pt x="1170668" y="114228"/>
                          </a:lnTo>
                          <a:lnTo>
                            <a:pt x="1171225" y="114010"/>
                          </a:lnTo>
                          <a:lnTo>
                            <a:pt x="1171875" y="113805"/>
                          </a:lnTo>
                          <a:lnTo>
                            <a:pt x="1172533" y="113589"/>
                          </a:lnTo>
                          <a:lnTo>
                            <a:pt x="1173183" y="113389"/>
                          </a:lnTo>
                          <a:lnTo>
                            <a:pt x="1173338" y="113344"/>
                          </a:lnTo>
                          <a:lnTo>
                            <a:pt x="1173988" y="113147"/>
                          </a:lnTo>
                          <a:lnTo>
                            <a:pt x="1174646" y="112967"/>
                          </a:lnTo>
                          <a:lnTo>
                            <a:pt x="1174847" y="112960"/>
                          </a:lnTo>
                          <a:lnTo>
                            <a:pt x="1175397" y="112756"/>
                          </a:lnTo>
                          <a:lnTo>
                            <a:pt x="1176101" y="112537"/>
                          </a:lnTo>
                          <a:lnTo>
                            <a:pt x="1176705" y="112336"/>
                          </a:lnTo>
                          <a:lnTo>
                            <a:pt x="1177363" y="112124"/>
                          </a:lnTo>
                          <a:lnTo>
                            <a:pt x="1177510" y="112092"/>
                          </a:lnTo>
                          <a:lnTo>
                            <a:pt x="1178168" y="111882"/>
                          </a:lnTo>
                          <a:lnTo>
                            <a:pt x="1178818" y="111695"/>
                          </a:lnTo>
                          <a:lnTo>
                            <a:pt x="1179576" y="111493"/>
                          </a:lnTo>
                          <a:lnTo>
                            <a:pt x="1180226" y="111290"/>
                          </a:lnTo>
                          <a:lnTo>
                            <a:pt x="1180884" y="111075"/>
                          </a:lnTo>
                          <a:lnTo>
                            <a:pt x="1181534" y="110871"/>
                          </a:lnTo>
                          <a:lnTo>
                            <a:pt x="1181689" y="110831"/>
                          </a:lnTo>
                          <a:lnTo>
                            <a:pt x="1182339" y="110627"/>
                          </a:lnTo>
                          <a:lnTo>
                            <a:pt x="1182997" y="110434"/>
                          </a:lnTo>
                          <a:lnTo>
                            <a:pt x="1183647" y="110247"/>
                          </a:lnTo>
                          <a:lnTo>
                            <a:pt x="1184406" y="110032"/>
                          </a:lnTo>
                          <a:lnTo>
                            <a:pt x="1185110" y="109829"/>
                          </a:lnTo>
                          <a:lnTo>
                            <a:pt x="1185714" y="109615"/>
                          </a:lnTo>
                          <a:lnTo>
                            <a:pt x="1185861" y="109586"/>
                          </a:lnTo>
                          <a:lnTo>
                            <a:pt x="1186519" y="109372"/>
                          </a:lnTo>
                          <a:lnTo>
                            <a:pt x="1187168" y="109169"/>
                          </a:lnTo>
                          <a:lnTo>
                            <a:pt x="1187827" y="108991"/>
                          </a:lnTo>
                          <a:lnTo>
                            <a:pt x="1188577" y="108790"/>
                          </a:lnTo>
                          <a:lnTo>
                            <a:pt x="1189281" y="108565"/>
                          </a:lnTo>
                          <a:lnTo>
                            <a:pt x="1189885" y="108373"/>
                          </a:lnTo>
                          <a:lnTo>
                            <a:pt x="1190040" y="108333"/>
                          </a:lnTo>
                          <a:lnTo>
                            <a:pt x="1190543" y="108159"/>
                          </a:lnTo>
                          <a:lnTo>
                            <a:pt x="1190690" y="108131"/>
                          </a:lnTo>
                          <a:lnTo>
                            <a:pt x="1191348" y="107917"/>
                          </a:lnTo>
                          <a:lnTo>
                            <a:pt x="1191998" y="107729"/>
                          </a:lnTo>
                          <a:lnTo>
                            <a:pt x="1192757" y="107539"/>
                          </a:lnTo>
                          <a:lnTo>
                            <a:pt x="1193461" y="107313"/>
                          </a:lnTo>
                          <a:lnTo>
                            <a:pt x="1194065" y="107124"/>
                          </a:lnTo>
                          <a:lnTo>
                            <a:pt x="1194715" y="106922"/>
                          </a:lnTo>
                          <a:lnTo>
                            <a:pt x="1194870" y="106882"/>
                          </a:lnTo>
                          <a:lnTo>
                            <a:pt x="1195519" y="106681"/>
                          </a:lnTo>
                          <a:lnTo>
                            <a:pt x="1196178" y="106480"/>
                          </a:lnTo>
                          <a:lnTo>
                            <a:pt x="1196828" y="106295"/>
                          </a:lnTo>
                          <a:lnTo>
                            <a:pt x="1196983" y="106242"/>
                          </a:lnTo>
                          <a:lnTo>
                            <a:pt x="1197586" y="106091"/>
                          </a:lnTo>
                          <a:lnTo>
                            <a:pt x="1198291" y="105881"/>
                          </a:lnTo>
                          <a:lnTo>
                            <a:pt x="1198894" y="105677"/>
                          </a:lnTo>
                          <a:lnTo>
                            <a:pt x="1199041" y="105649"/>
                          </a:lnTo>
                          <a:lnTo>
                            <a:pt x="1199699" y="105436"/>
                          </a:lnTo>
                          <a:lnTo>
                            <a:pt x="1200349" y="105235"/>
                          </a:lnTo>
                          <a:lnTo>
                            <a:pt x="1201007" y="105050"/>
                          </a:lnTo>
                          <a:lnTo>
                            <a:pt x="1201758" y="104860"/>
                          </a:lnTo>
                          <a:lnTo>
                            <a:pt x="1202462" y="104628"/>
                          </a:lnTo>
                          <a:lnTo>
                            <a:pt x="1203066" y="104447"/>
                          </a:lnTo>
                          <a:lnTo>
                            <a:pt x="1203221" y="104408"/>
                          </a:lnTo>
                          <a:lnTo>
                            <a:pt x="1203871" y="104207"/>
                          </a:lnTo>
                          <a:lnTo>
                            <a:pt x="1204529" y="103995"/>
                          </a:lnTo>
                          <a:lnTo>
                            <a:pt x="1205179" y="103800"/>
                          </a:lnTo>
                          <a:lnTo>
                            <a:pt x="1205937" y="103621"/>
                          </a:lnTo>
                          <a:lnTo>
                            <a:pt x="1206642" y="103388"/>
                          </a:lnTo>
                          <a:lnTo>
                            <a:pt x="1207292" y="103205"/>
                          </a:lnTo>
                          <a:lnTo>
                            <a:pt x="1207493" y="103201"/>
                          </a:lnTo>
                          <a:lnTo>
                            <a:pt x="1207895" y="103009"/>
                          </a:lnTo>
                          <a:lnTo>
                            <a:pt x="1208050" y="102970"/>
                          </a:lnTo>
                          <a:lnTo>
                            <a:pt x="1208700" y="102770"/>
                          </a:lnTo>
                          <a:lnTo>
                            <a:pt x="1209358" y="102562"/>
                          </a:lnTo>
                          <a:lnTo>
                            <a:pt x="1210008" y="102379"/>
                          </a:lnTo>
                          <a:lnTo>
                            <a:pt x="1210163" y="102326"/>
                          </a:lnTo>
                          <a:lnTo>
                            <a:pt x="1210813" y="102143"/>
                          </a:lnTo>
                          <a:lnTo>
                            <a:pt x="1211471" y="101969"/>
                          </a:lnTo>
                          <a:lnTo>
                            <a:pt x="1212075" y="101776"/>
                          </a:lnTo>
                          <a:lnTo>
                            <a:pt x="1212222" y="101748"/>
                          </a:lnTo>
                          <a:lnTo>
                            <a:pt x="1212880" y="101537"/>
                          </a:lnTo>
                          <a:lnTo>
                            <a:pt x="1213530" y="101338"/>
                          </a:lnTo>
                          <a:lnTo>
                            <a:pt x="1214188" y="101146"/>
                          </a:lnTo>
                          <a:lnTo>
                            <a:pt x="1214335" y="101100"/>
                          </a:lnTo>
                          <a:lnTo>
                            <a:pt x="1214838" y="100964"/>
                          </a:lnTo>
                          <a:lnTo>
                            <a:pt x="1214993" y="100910"/>
                          </a:lnTo>
                          <a:lnTo>
                            <a:pt x="1215643" y="100728"/>
                          </a:lnTo>
                          <a:lnTo>
                            <a:pt x="1216301" y="100555"/>
                          </a:lnTo>
                          <a:lnTo>
                            <a:pt x="1216502" y="100551"/>
                          </a:lnTo>
                          <a:lnTo>
                            <a:pt x="1217051" y="100320"/>
                          </a:lnTo>
                          <a:lnTo>
                            <a:pt x="1217710" y="100109"/>
                          </a:lnTo>
                          <a:lnTo>
                            <a:pt x="1218359" y="99911"/>
                          </a:lnTo>
                          <a:lnTo>
                            <a:pt x="1219018" y="99734"/>
                          </a:lnTo>
                          <a:lnTo>
                            <a:pt x="1219164" y="99673"/>
                          </a:lnTo>
                          <a:lnTo>
                            <a:pt x="1219823" y="99499"/>
                          </a:lnTo>
                          <a:lnTo>
                            <a:pt x="1220472" y="99318"/>
                          </a:lnTo>
                          <a:lnTo>
                            <a:pt x="1220674" y="99314"/>
                          </a:lnTo>
                          <a:lnTo>
                            <a:pt x="1221231" y="99094"/>
                          </a:lnTo>
                          <a:lnTo>
                            <a:pt x="1221881" y="98896"/>
                          </a:lnTo>
                          <a:lnTo>
                            <a:pt x="1222539" y="98686"/>
                          </a:lnTo>
                          <a:lnTo>
                            <a:pt x="1223189" y="98499"/>
                          </a:lnTo>
                          <a:lnTo>
                            <a:pt x="1223344" y="98449"/>
                          </a:lnTo>
                          <a:lnTo>
                            <a:pt x="1223994" y="98265"/>
                          </a:lnTo>
                          <a:lnTo>
                            <a:pt x="1224652" y="98093"/>
                          </a:lnTo>
                          <a:lnTo>
                            <a:pt x="1224854" y="98089"/>
                          </a:lnTo>
                          <a:lnTo>
                            <a:pt x="1225256" y="97910"/>
                          </a:lnTo>
                          <a:lnTo>
                            <a:pt x="1225403" y="97883"/>
                          </a:lnTo>
                          <a:lnTo>
                            <a:pt x="1226061" y="97674"/>
                          </a:lnTo>
                          <a:lnTo>
                            <a:pt x="1226711" y="97476"/>
                          </a:lnTo>
                          <a:lnTo>
                            <a:pt x="1227369" y="97277"/>
                          </a:lnTo>
                          <a:lnTo>
                            <a:pt x="1227516" y="97240"/>
                          </a:lnTo>
                          <a:lnTo>
                            <a:pt x="1228174" y="97043"/>
                          </a:lnTo>
                          <a:lnTo>
                            <a:pt x="1228824" y="96863"/>
                          </a:lnTo>
                          <a:lnTo>
                            <a:pt x="1229482" y="96691"/>
                          </a:lnTo>
                          <a:lnTo>
                            <a:pt x="1229683" y="96688"/>
                          </a:lnTo>
                          <a:lnTo>
                            <a:pt x="1230233" y="96467"/>
                          </a:lnTo>
                          <a:lnTo>
                            <a:pt x="1230891" y="96259"/>
                          </a:lnTo>
                          <a:lnTo>
                            <a:pt x="1231541" y="96062"/>
                          </a:lnTo>
                          <a:lnTo>
                            <a:pt x="1231696" y="96023"/>
                          </a:lnTo>
                          <a:lnTo>
                            <a:pt x="1232199" y="95878"/>
                          </a:lnTo>
                          <a:lnTo>
                            <a:pt x="1232345" y="95827"/>
                          </a:lnTo>
                          <a:lnTo>
                            <a:pt x="1233004" y="95645"/>
                          </a:lnTo>
                          <a:lnTo>
                            <a:pt x="1233654" y="95465"/>
                          </a:lnTo>
                          <a:lnTo>
                            <a:pt x="1233855" y="95463"/>
                          </a:lnTo>
                          <a:lnTo>
                            <a:pt x="1234412" y="95253"/>
                          </a:lnTo>
                          <a:lnTo>
                            <a:pt x="1235062" y="95056"/>
                          </a:lnTo>
                          <a:lnTo>
                            <a:pt x="1235720" y="94848"/>
                          </a:lnTo>
                          <a:lnTo>
                            <a:pt x="1236370" y="94654"/>
                          </a:lnTo>
                          <a:lnTo>
                            <a:pt x="1236525" y="94613"/>
                          </a:lnTo>
                          <a:lnTo>
                            <a:pt x="1237175" y="94422"/>
                          </a:lnTo>
                          <a:lnTo>
                            <a:pt x="1237833" y="94252"/>
                          </a:lnTo>
                          <a:lnTo>
                            <a:pt x="1238584" y="94054"/>
                          </a:lnTo>
                          <a:lnTo>
                            <a:pt x="1239242" y="93845"/>
                          </a:lnTo>
                          <a:lnTo>
                            <a:pt x="1239892" y="93650"/>
                          </a:lnTo>
                          <a:lnTo>
                            <a:pt x="1240550" y="93442"/>
                          </a:lnTo>
                          <a:lnTo>
                            <a:pt x="1240697" y="93416"/>
                          </a:lnTo>
                          <a:lnTo>
                            <a:pt x="1241355" y="93211"/>
                          </a:lnTo>
                          <a:lnTo>
                            <a:pt x="1242005" y="93033"/>
                          </a:lnTo>
                          <a:lnTo>
                            <a:pt x="1242663" y="92863"/>
                          </a:lnTo>
                          <a:lnTo>
                            <a:pt x="1242865" y="92861"/>
                          </a:lnTo>
                          <a:lnTo>
                            <a:pt x="1243414" y="92651"/>
                          </a:lnTo>
                          <a:lnTo>
                            <a:pt x="1244072" y="92443"/>
                          </a:lnTo>
                          <a:lnTo>
                            <a:pt x="1244722" y="92248"/>
                          </a:lnTo>
                          <a:lnTo>
                            <a:pt x="1244877" y="92210"/>
                          </a:lnTo>
                          <a:lnTo>
                            <a:pt x="1245527" y="92015"/>
                          </a:lnTo>
                          <a:lnTo>
                            <a:pt x="1246185" y="91826"/>
                          </a:lnTo>
                          <a:lnTo>
                            <a:pt x="1246835" y="91649"/>
                          </a:lnTo>
                          <a:lnTo>
                            <a:pt x="1247594" y="91447"/>
                          </a:lnTo>
                          <a:lnTo>
                            <a:pt x="1248298" y="91249"/>
                          </a:lnTo>
                          <a:lnTo>
                            <a:pt x="1248902" y="91046"/>
                          </a:lnTo>
                          <a:lnTo>
                            <a:pt x="1249048" y="91019"/>
                          </a:lnTo>
                          <a:lnTo>
                            <a:pt x="1249552" y="90851"/>
                          </a:lnTo>
                          <a:lnTo>
                            <a:pt x="1249707" y="90813"/>
                          </a:lnTo>
                          <a:lnTo>
                            <a:pt x="1250357" y="90619"/>
                          </a:lnTo>
                          <a:lnTo>
                            <a:pt x="1251015" y="90445"/>
                          </a:lnTo>
                          <a:lnTo>
                            <a:pt x="1251766" y="90259"/>
                          </a:lnTo>
                          <a:lnTo>
                            <a:pt x="1252470" y="90039"/>
                          </a:lnTo>
                          <a:lnTo>
                            <a:pt x="1253074" y="89858"/>
                          </a:lnTo>
                          <a:lnTo>
                            <a:pt x="1253732" y="89652"/>
                          </a:lnTo>
                          <a:lnTo>
                            <a:pt x="1253879" y="89626"/>
                          </a:lnTo>
                          <a:lnTo>
                            <a:pt x="1254537" y="89421"/>
                          </a:lnTo>
                          <a:lnTo>
                            <a:pt x="1255187" y="89237"/>
                          </a:lnTo>
                          <a:lnTo>
                            <a:pt x="1255945" y="89062"/>
                          </a:lnTo>
                          <a:lnTo>
                            <a:pt x="1256595" y="88868"/>
                          </a:lnTo>
                          <a:lnTo>
                            <a:pt x="1257254" y="88663"/>
                          </a:lnTo>
                          <a:lnTo>
                            <a:pt x="1257904" y="88469"/>
                          </a:lnTo>
                          <a:lnTo>
                            <a:pt x="1258058" y="88431"/>
                          </a:lnTo>
                          <a:lnTo>
                            <a:pt x="1258709" y="88238"/>
                          </a:lnTo>
                          <a:lnTo>
                            <a:pt x="1259367" y="88041"/>
                          </a:lnTo>
                          <a:lnTo>
                            <a:pt x="1260017" y="87865"/>
                          </a:lnTo>
                          <a:lnTo>
                            <a:pt x="1260775" y="87676"/>
                          </a:lnTo>
                          <a:lnTo>
                            <a:pt x="1261480" y="87470"/>
                          </a:lnTo>
                          <a:lnTo>
                            <a:pt x="1262083" y="87278"/>
                          </a:lnTo>
                          <a:lnTo>
                            <a:pt x="1262230" y="87252"/>
                          </a:lnTo>
                          <a:lnTo>
                            <a:pt x="1262888" y="87047"/>
                          </a:lnTo>
                          <a:lnTo>
                            <a:pt x="1263538" y="86854"/>
                          </a:lnTo>
                          <a:lnTo>
                            <a:pt x="1264196" y="86673"/>
                          </a:lnTo>
                          <a:lnTo>
                            <a:pt x="1264847" y="86498"/>
                          </a:lnTo>
                          <a:lnTo>
                            <a:pt x="1265002" y="86446"/>
                          </a:lnTo>
                          <a:lnTo>
                            <a:pt x="1265652" y="86270"/>
                          </a:lnTo>
                          <a:lnTo>
                            <a:pt x="1266255" y="86102"/>
                          </a:lnTo>
                          <a:lnTo>
                            <a:pt x="1266410" y="86064"/>
                          </a:lnTo>
                          <a:lnTo>
                            <a:pt x="1266913" y="85897"/>
                          </a:lnTo>
                          <a:lnTo>
                            <a:pt x="1267060" y="85872"/>
                          </a:lnTo>
                          <a:lnTo>
                            <a:pt x="1267718" y="85668"/>
                          </a:lnTo>
                          <a:lnTo>
                            <a:pt x="1268368" y="85476"/>
                          </a:lnTo>
                          <a:lnTo>
                            <a:pt x="1269027" y="85310"/>
                          </a:lnTo>
                          <a:lnTo>
                            <a:pt x="1269173" y="85249"/>
                          </a:lnTo>
                          <a:lnTo>
                            <a:pt x="1269832" y="85083"/>
                          </a:lnTo>
                          <a:lnTo>
                            <a:pt x="1270482" y="84909"/>
                          </a:lnTo>
                          <a:lnTo>
                            <a:pt x="1271085" y="84725"/>
                          </a:lnTo>
                          <a:lnTo>
                            <a:pt x="1271240" y="84688"/>
                          </a:lnTo>
                          <a:lnTo>
                            <a:pt x="1271890" y="84496"/>
                          </a:lnTo>
                          <a:lnTo>
                            <a:pt x="1272548" y="84292"/>
                          </a:lnTo>
                          <a:lnTo>
                            <a:pt x="1273199" y="84116"/>
                          </a:lnTo>
                          <a:lnTo>
                            <a:pt x="1273353" y="84064"/>
                          </a:lnTo>
                          <a:lnTo>
                            <a:pt x="1273957" y="83939"/>
                          </a:lnTo>
                          <a:lnTo>
                            <a:pt x="1274662" y="83725"/>
                          </a:lnTo>
                          <a:lnTo>
                            <a:pt x="1275265" y="83544"/>
                          </a:lnTo>
                          <a:lnTo>
                            <a:pt x="1275412" y="83519"/>
                          </a:lnTo>
                          <a:lnTo>
                            <a:pt x="1276070" y="83316"/>
                          </a:lnTo>
                          <a:lnTo>
                            <a:pt x="1276720" y="83124"/>
                          </a:lnTo>
                          <a:lnTo>
                            <a:pt x="1277378" y="82935"/>
                          </a:lnTo>
                          <a:lnTo>
                            <a:pt x="1278028" y="82762"/>
                          </a:lnTo>
                          <a:lnTo>
                            <a:pt x="1278183" y="82710"/>
                          </a:lnTo>
                          <a:lnTo>
                            <a:pt x="1278833" y="82536"/>
                          </a:lnTo>
                          <a:lnTo>
                            <a:pt x="1279492" y="82372"/>
                          </a:lnTo>
                          <a:lnTo>
                            <a:pt x="1279693" y="82372"/>
                          </a:lnTo>
                          <a:lnTo>
                            <a:pt x="1280242" y="82151"/>
                          </a:lnTo>
                          <a:lnTo>
                            <a:pt x="1280900" y="81949"/>
                          </a:lnTo>
                          <a:lnTo>
                            <a:pt x="1281550" y="81758"/>
                          </a:lnTo>
                          <a:lnTo>
                            <a:pt x="1282209" y="81584"/>
                          </a:lnTo>
                          <a:lnTo>
                            <a:pt x="1282355" y="81530"/>
                          </a:lnTo>
                          <a:lnTo>
                            <a:pt x="1283013" y="81360"/>
                          </a:lnTo>
                          <a:lnTo>
                            <a:pt x="1283664" y="81187"/>
                          </a:lnTo>
                          <a:lnTo>
                            <a:pt x="1283865" y="81187"/>
                          </a:lnTo>
                          <a:lnTo>
                            <a:pt x="1284267" y="81015"/>
                          </a:lnTo>
                          <a:lnTo>
                            <a:pt x="1284422" y="80978"/>
                          </a:lnTo>
                          <a:lnTo>
                            <a:pt x="1285072" y="80788"/>
                          </a:lnTo>
                          <a:lnTo>
                            <a:pt x="1285730" y="80586"/>
                          </a:lnTo>
                          <a:lnTo>
                            <a:pt x="1286380" y="80402"/>
                          </a:lnTo>
                          <a:lnTo>
                            <a:pt x="1286535" y="80359"/>
                          </a:lnTo>
                          <a:lnTo>
                            <a:pt x="1287185" y="80177"/>
                          </a:lnTo>
                          <a:lnTo>
                            <a:pt x="1287844" y="80014"/>
                          </a:lnTo>
                          <a:lnTo>
                            <a:pt x="1288493" y="79842"/>
                          </a:lnTo>
                          <a:lnTo>
                            <a:pt x="1288695" y="79843"/>
                          </a:lnTo>
                          <a:lnTo>
                            <a:pt x="1289252" y="79619"/>
                          </a:lnTo>
                          <a:lnTo>
                            <a:pt x="1289902" y="79429"/>
                          </a:lnTo>
                          <a:lnTo>
                            <a:pt x="1290561" y="79231"/>
                          </a:lnTo>
                          <a:lnTo>
                            <a:pt x="1291211" y="79059"/>
                          </a:lnTo>
                          <a:lnTo>
                            <a:pt x="1291365" y="79007"/>
                          </a:lnTo>
                          <a:lnTo>
                            <a:pt x="1292016" y="78836"/>
                          </a:lnTo>
                          <a:lnTo>
                            <a:pt x="1292674" y="78673"/>
                          </a:lnTo>
                          <a:lnTo>
                            <a:pt x="1292875" y="78674"/>
                          </a:lnTo>
                          <a:lnTo>
                            <a:pt x="1293424" y="78464"/>
                          </a:lnTo>
                          <a:lnTo>
                            <a:pt x="1294083" y="78264"/>
                          </a:lnTo>
                          <a:lnTo>
                            <a:pt x="1294733" y="78075"/>
                          </a:lnTo>
                          <a:lnTo>
                            <a:pt x="1295391" y="77893"/>
                          </a:lnTo>
                          <a:lnTo>
                            <a:pt x="1295538" y="77849"/>
                          </a:lnTo>
                          <a:lnTo>
                            <a:pt x="1296196" y="77670"/>
                          </a:lnTo>
                          <a:lnTo>
                            <a:pt x="1296846" y="77499"/>
                          </a:lnTo>
                          <a:lnTo>
                            <a:pt x="1297504" y="77337"/>
                          </a:lnTo>
                          <a:lnTo>
                            <a:pt x="1297705" y="77338"/>
                          </a:lnTo>
                          <a:lnTo>
                            <a:pt x="1298255" y="77113"/>
                          </a:lnTo>
                          <a:lnTo>
                            <a:pt x="1298913" y="76913"/>
                          </a:lnTo>
                          <a:lnTo>
                            <a:pt x="1299563" y="76724"/>
                          </a:lnTo>
                          <a:lnTo>
                            <a:pt x="1299718" y="76688"/>
                          </a:lnTo>
                          <a:lnTo>
                            <a:pt x="1300368" y="76500"/>
                          </a:lnTo>
                          <a:lnTo>
                            <a:pt x="1301026" y="76336"/>
                          </a:lnTo>
                          <a:lnTo>
                            <a:pt x="1301676" y="76166"/>
                          </a:lnTo>
                          <a:lnTo>
                            <a:pt x="1301877" y="76167"/>
                          </a:lnTo>
                          <a:lnTo>
                            <a:pt x="1302435" y="75955"/>
                          </a:lnTo>
                          <a:lnTo>
                            <a:pt x="1303085" y="75767"/>
                          </a:lnTo>
                          <a:lnTo>
                            <a:pt x="1303743" y="75567"/>
                          </a:lnTo>
                          <a:lnTo>
                            <a:pt x="1303890" y="75543"/>
                          </a:lnTo>
                          <a:lnTo>
                            <a:pt x="1304393" y="75390"/>
                          </a:lnTo>
                          <a:lnTo>
                            <a:pt x="1304548" y="75343"/>
                          </a:lnTo>
                          <a:lnTo>
                            <a:pt x="1305198" y="75169"/>
                          </a:lnTo>
                          <a:lnTo>
                            <a:pt x="1305856" y="75007"/>
                          </a:lnTo>
                          <a:lnTo>
                            <a:pt x="1306057" y="75009"/>
                          </a:lnTo>
                          <a:lnTo>
                            <a:pt x="1306607" y="74811"/>
                          </a:lnTo>
                          <a:lnTo>
                            <a:pt x="1307265" y="74612"/>
                          </a:lnTo>
                          <a:lnTo>
                            <a:pt x="1307915" y="74424"/>
                          </a:lnTo>
                          <a:lnTo>
                            <a:pt x="1308070" y="74389"/>
                          </a:lnTo>
                          <a:lnTo>
                            <a:pt x="1308573" y="74234"/>
                          </a:lnTo>
                          <a:lnTo>
                            <a:pt x="1308720" y="74201"/>
                          </a:lnTo>
                          <a:lnTo>
                            <a:pt x="1309378" y="74013"/>
                          </a:lnTo>
                          <a:lnTo>
                            <a:pt x="1310028" y="73843"/>
                          </a:lnTo>
                          <a:lnTo>
                            <a:pt x="1310787" y="73660"/>
                          </a:lnTo>
                          <a:lnTo>
                            <a:pt x="1311437" y="73473"/>
                          </a:lnTo>
                          <a:lnTo>
                            <a:pt x="1312095" y="73273"/>
                          </a:lnTo>
                          <a:lnTo>
                            <a:pt x="1312745" y="73087"/>
                          </a:lnTo>
                          <a:lnTo>
                            <a:pt x="1312900" y="73051"/>
                          </a:lnTo>
                          <a:lnTo>
                            <a:pt x="1313550" y="72864"/>
                          </a:lnTo>
                          <a:lnTo>
                            <a:pt x="1314208" y="72692"/>
                          </a:lnTo>
                          <a:lnTo>
                            <a:pt x="1314859" y="72523"/>
                          </a:lnTo>
                          <a:lnTo>
                            <a:pt x="1315013" y="72472"/>
                          </a:lnTo>
                          <a:lnTo>
                            <a:pt x="1315617" y="72324"/>
                          </a:lnTo>
                          <a:lnTo>
                            <a:pt x="1316267" y="72138"/>
                          </a:lnTo>
                          <a:lnTo>
                            <a:pt x="1316925" y="71940"/>
                          </a:lnTo>
                          <a:lnTo>
                            <a:pt x="1317072" y="71916"/>
                          </a:lnTo>
                          <a:lnTo>
                            <a:pt x="1317730" y="71718"/>
                          </a:lnTo>
                          <a:lnTo>
                            <a:pt x="1318380" y="71534"/>
                          </a:lnTo>
                          <a:lnTo>
                            <a:pt x="1319039" y="71375"/>
                          </a:lnTo>
                          <a:lnTo>
                            <a:pt x="1319789" y="71191"/>
                          </a:lnTo>
                          <a:lnTo>
                            <a:pt x="1320494" y="70988"/>
                          </a:lnTo>
                          <a:lnTo>
                            <a:pt x="1321098" y="70808"/>
                          </a:lnTo>
                          <a:lnTo>
                            <a:pt x="1321252" y="70772"/>
                          </a:lnTo>
                          <a:lnTo>
                            <a:pt x="1321903" y="70587"/>
                          </a:lnTo>
                          <a:lnTo>
                            <a:pt x="1322561" y="70389"/>
                          </a:lnTo>
                          <a:lnTo>
                            <a:pt x="1323211" y="70221"/>
                          </a:lnTo>
                          <a:lnTo>
                            <a:pt x="1323970" y="70050"/>
                          </a:lnTo>
                          <a:lnTo>
                            <a:pt x="1324674" y="69844"/>
                          </a:lnTo>
                          <a:lnTo>
                            <a:pt x="1325278" y="69667"/>
                          </a:lnTo>
                          <a:lnTo>
                            <a:pt x="1325928" y="69482"/>
                          </a:lnTo>
                          <a:lnTo>
                            <a:pt x="1326083" y="69446"/>
                          </a:lnTo>
                          <a:lnTo>
                            <a:pt x="1326733" y="69261"/>
                          </a:lnTo>
                          <a:lnTo>
                            <a:pt x="1327391" y="69080"/>
                          </a:lnTo>
                          <a:lnTo>
                            <a:pt x="1328041" y="68913"/>
                          </a:lnTo>
                          <a:lnTo>
                            <a:pt x="1328196" y="68862"/>
                          </a:lnTo>
                          <a:lnTo>
                            <a:pt x="1328800" y="68727"/>
                          </a:lnTo>
                          <a:lnTo>
                            <a:pt x="1329504" y="68537"/>
                          </a:lnTo>
                          <a:lnTo>
                            <a:pt x="1330108" y="68345"/>
                          </a:lnTo>
                          <a:lnTo>
                            <a:pt x="1330255" y="68322"/>
                          </a:lnTo>
                          <a:lnTo>
                            <a:pt x="1330913" y="68125"/>
                          </a:lnTo>
                          <a:lnTo>
                            <a:pt x="1331563" y="67941"/>
                          </a:lnTo>
                          <a:lnTo>
                            <a:pt x="1332221" y="67775"/>
                          </a:lnTo>
                          <a:lnTo>
                            <a:pt x="1332972" y="67605"/>
                          </a:lnTo>
                          <a:lnTo>
                            <a:pt x="1333677" y="67392"/>
                          </a:lnTo>
                          <a:lnTo>
                            <a:pt x="1334280" y="67224"/>
                          </a:lnTo>
                          <a:lnTo>
                            <a:pt x="1334435" y="67189"/>
                          </a:lnTo>
                          <a:lnTo>
                            <a:pt x="1335085" y="67005"/>
                          </a:lnTo>
                          <a:lnTo>
                            <a:pt x="1335744" y="66808"/>
                          </a:lnTo>
                          <a:lnTo>
                            <a:pt x="1336394" y="66632"/>
                          </a:lnTo>
                          <a:lnTo>
                            <a:pt x="1337152" y="66474"/>
                          </a:lnTo>
                          <a:lnTo>
                            <a:pt x="1337857" y="66258"/>
                          </a:lnTo>
                          <a:lnTo>
                            <a:pt x="1338507" y="66093"/>
                          </a:lnTo>
                          <a:lnTo>
                            <a:pt x="1338708" y="66096"/>
                          </a:lnTo>
                          <a:lnTo>
                            <a:pt x="1339111" y="65910"/>
                          </a:lnTo>
                          <a:lnTo>
                            <a:pt x="1339266" y="65875"/>
                          </a:lnTo>
                          <a:lnTo>
                            <a:pt x="1339916" y="65692"/>
                          </a:lnTo>
                          <a:lnTo>
                            <a:pt x="1340574" y="65500"/>
                          </a:lnTo>
                          <a:lnTo>
                            <a:pt x="1341224" y="65335"/>
                          </a:lnTo>
                          <a:lnTo>
                            <a:pt x="1341379" y="65285"/>
                          </a:lnTo>
                          <a:lnTo>
                            <a:pt x="1342029" y="65119"/>
                          </a:lnTo>
                          <a:lnTo>
                            <a:pt x="1342687" y="64963"/>
                          </a:lnTo>
                          <a:lnTo>
                            <a:pt x="1343291" y="64784"/>
                          </a:lnTo>
                          <a:lnTo>
                            <a:pt x="1343438" y="64761"/>
                          </a:lnTo>
                          <a:lnTo>
                            <a:pt x="1344096" y="64566"/>
                          </a:lnTo>
                          <a:lnTo>
                            <a:pt x="1344746" y="64383"/>
                          </a:lnTo>
                          <a:lnTo>
                            <a:pt x="1345405" y="64207"/>
                          </a:lnTo>
                          <a:lnTo>
                            <a:pt x="1345551" y="64165"/>
                          </a:lnTo>
                          <a:lnTo>
                            <a:pt x="1346055" y="64042"/>
                          </a:lnTo>
                          <a:lnTo>
                            <a:pt x="1346210" y="63992"/>
                          </a:lnTo>
                          <a:lnTo>
                            <a:pt x="1346860" y="63828"/>
                          </a:lnTo>
                          <a:lnTo>
                            <a:pt x="1347518" y="63672"/>
                          </a:lnTo>
                          <a:lnTo>
                            <a:pt x="1347719" y="63676"/>
                          </a:lnTo>
                          <a:lnTo>
                            <a:pt x="1348268" y="63455"/>
                          </a:lnTo>
                          <a:lnTo>
                            <a:pt x="1348927" y="63261"/>
                          </a:lnTo>
                          <a:lnTo>
                            <a:pt x="1349577" y="63078"/>
                          </a:lnTo>
                          <a:lnTo>
                            <a:pt x="1350235" y="62919"/>
                          </a:lnTo>
                          <a:lnTo>
                            <a:pt x="1350382" y="62861"/>
                          </a:lnTo>
                          <a:lnTo>
                            <a:pt x="1351040" y="62705"/>
                          </a:lnTo>
                          <a:lnTo>
                            <a:pt x="1351690" y="62540"/>
                          </a:lnTo>
                          <a:lnTo>
                            <a:pt x="1351891" y="62545"/>
                          </a:lnTo>
                          <a:lnTo>
                            <a:pt x="1352449" y="62337"/>
                          </a:lnTo>
                          <a:lnTo>
                            <a:pt x="1353099" y="62154"/>
                          </a:lnTo>
                          <a:lnTo>
                            <a:pt x="1353757" y="61960"/>
                          </a:lnTo>
                          <a:lnTo>
                            <a:pt x="1354407" y="61789"/>
                          </a:lnTo>
                          <a:lnTo>
                            <a:pt x="1354562" y="61744"/>
                          </a:lnTo>
                          <a:lnTo>
                            <a:pt x="1355212" y="61575"/>
                          </a:lnTo>
                          <a:lnTo>
                            <a:pt x="1355871" y="61421"/>
                          </a:lnTo>
                          <a:lnTo>
                            <a:pt x="1356072" y="61425"/>
                          </a:lnTo>
                          <a:lnTo>
                            <a:pt x="1356474" y="61255"/>
                          </a:lnTo>
                          <a:lnTo>
                            <a:pt x="1356621" y="61233"/>
                          </a:lnTo>
                          <a:lnTo>
                            <a:pt x="1357279" y="61039"/>
                          </a:lnTo>
                          <a:lnTo>
                            <a:pt x="1357929" y="60857"/>
                          </a:lnTo>
                          <a:lnTo>
                            <a:pt x="1358588" y="60672"/>
                          </a:lnTo>
                          <a:lnTo>
                            <a:pt x="1358734" y="60641"/>
                          </a:lnTo>
                          <a:lnTo>
                            <a:pt x="1359393" y="60459"/>
                          </a:lnTo>
                          <a:lnTo>
                            <a:pt x="1360043" y="60296"/>
                          </a:lnTo>
                          <a:lnTo>
                            <a:pt x="1360701" y="60142"/>
                          </a:lnTo>
                          <a:lnTo>
                            <a:pt x="1360902" y="60147"/>
                          </a:lnTo>
                          <a:lnTo>
                            <a:pt x="1361452" y="59938"/>
                          </a:lnTo>
                          <a:lnTo>
                            <a:pt x="1362110" y="59745"/>
                          </a:lnTo>
                          <a:lnTo>
                            <a:pt x="1362760" y="59564"/>
                          </a:lnTo>
                          <a:lnTo>
                            <a:pt x="1362915" y="59530"/>
                          </a:lnTo>
                          <a:lnTo>
                            <a:pt x="1363418" y="59395"/>
                          </a:lnTo>
                          <a:lnTo>
                            <a:pt x="1363565" y="59349"/>
                          </a:lnTo>
                          <a:lnTo>
                            <a:pt x="1364223" y="59183"/>
                          </a:lnTo>
                          <a:lnTo>
                            <a:pt x="1364873" y="59020"/>
                          </a:lnTo>
                          <a:lnTo>
                            <a:pt x="1365075" y="59025"/>
                          </a:lnTo>
                          <a:lnTo>
                            <a:pt x="1365632" y="58829"/>
                          </a:lnTo>
                          <a:lnTo>
                            <a:pt x="1366282" y="58649"/>
                          </a:lnTo>
                          <a:lnTo>
                            <a:pt x="1366941" y="58456"/>
                          </a:lnTo>
                          <a:lnTo>
                            <a:pt x="1367591" y="58276"/>
                          </a:lnTo>
                          <a:lnTo>
                            <a:pt x="1367745" y="58242"/>
                          </a:lnTo>
                          <a:lnTo>
                            <a:pt x="1368396" y="58063"/>
                          </a:lnTo>
                          <a:lnTo>
                            <a:pt x="1369054" y="57911"/>
                          </a:lnTo>
                          <a:lnTo>
                            <a:pt x="1369255" y="57916"/>
                          </a:lnTo>
                          <a:lnTo>
                            <a:pt x="1369805" y="57735"/>
                          </a:lnTo>
                          <a:lnTo>
                            <a:pt x="1370463" y="57543"/>
                          </a:lnTo>
                          <a:lnTo>
                            <a:pt x="1371113" y="57363"/>
                          </a:lnTo>
                          <a:lnTo>
                            <a:pt x="1371771" y="57171"/>
                          </a:lnTo>
                          <a:lnTo>
                            <a:pt x="1371918" y="57150"/>
                          </a:lnTo>
                          <a:lnTo>
                            <a:pt x="1372576" y="56957"/>
                          </a:lnTo>
                          <a:lnTo>
                            <a:pt x="1373226" y="56795"/>
                          </a:lnTo>
                          <a:lnTo>
                            <a:pt x="1373884" y="56643"/>
                          </a:lnTo>
                          <a:lnTo>
                            <a:pt x="1374086" y="56648"/>
                          </a:lnTo>
                          <a:lnTo>
                            <a:pt x="1374635" y="56453"/>
                          </a:lnTo>
                          <a:lnTo>
                            <a:pt x="1375293" y="56262"/>
                          </a:lnTo>
                          <a:lnTo>
                            <a:pt x="1375943" y="56082"/>
                          </a:lnTo>
                          <a:lnTo>
                            <a:pt x="1376099" y="56048"/>
                          </a:lnTo>
                          <a:lnTo>
                            <a:pt x="1376748" y="55869"/>
                          </a:lnTo>
                          <a:lnTo>
                            <a:pt x="1377407" y="55692"/>
                          </a:lnTo>
                          <a:lnTo>
                            <a:pt x="1378057" y="55531"/>
                          </a:lnTo>
                          <a:lnTo>
                            <a:pt x="1378816" y="55354"/>
                          </a:lnTo>
                          <a:lnTo>
                            <a:pt x="1379520" y="55169"/>
                          </a:lnTo>
                          <a:lnTo>
                            <a:pt x="1380124" y="54984"/>
                          </a:lnTo>
                          <a:lnTo>
                            <a:pt x="1380774" y="54805"/>
                          </a:lnTo>
                          <a:lnTo>
                            <a:pt x="1380929" y="54772"/>
                          </a:lnTo>
                          <a:lnTo>
                            <a:pt x="1381579" y="54593"/>
                          </a:lnTo>
                          <a:lnTo>
                            <a:pt x="1382237" y="54431"/>
                          </a:lnTo>
                          <a:lnTo>
                            <a:pt x="1382988" y="54270"/>
                          </a:lnTo>
                          <a:lnTo>
                            <a:pt x="1383693" y="54062"/>
                          </a:lnTo>
                          <a:lnTo>
                            <a:pt x="1384296" y="53901"/>
                          </a:lnTo>
                          <a:lnTo>
                            <a:pt x="1384954" y="53711"/>
                          </a:lnTo>
                          <a:lnTo>
                            <a:pt x="1385101" y="53690"/>
                          </a:lnTo>
                          <a:lnTo>
                            <a:pt x="1385760" y="53499"/>
                          </a:lnTo>
                          <a:lnTo>
                            <a:pt x="1386410" y="53326"/>
                          </a:lnTo>
                          <a:lnTo>
                            <a:pt x="1387068" y="53176"/>
                          </a:lnTo>
                          <a:lnTo>
                            <a:pt x="1387269" y="53182"/>
                          </a:lnTo>
                          <a:lnTo>
                            <a:pt x="1387819" y="53000"/>
                          </a:lnTo>
                          <a:lnTo>
                            <a:pt x="1388523" y="52807"/>
                          </a:lnTo>
                          <a:lnTo>
                            <a:pt x="1389127" y="52631"/>
                          </a:lnTo>
                          <a:lnTo>
                            <a:pt x="1389282" y="52598"/>
                          </a:lnTo>
                          <a:lnTo>
                            <a:pt x="1389932" y="52420"/>
                          </a:lnTo>
                          <a:lnTo>
                            <a:pt x="1390591" y="52233"/>
                          </a:lnTo>
                          <a:lnTo>
                            <a:pt x="1391241" y="52073"/>
                          </a:lnTo>
                          <a:lnTo>
                            <a:pt x="1391999" y="51910"/>
                          </a:lnTo>
                          <a:lnTo>
                            <a:pt x="1392704" y="51715"/>
                          </a:lnTo>
                          <a:lnTo>
                            <a:pt x="1393308" y="51543"/>
                          </a:lnTo>
                          <a:lnTo>
                            <a:pt x="1393455" y="51522"/>
                          </a:lnTo>
                          <a:lnTo>
                            <a:pt x="1393958" y="51366"/>
                          </a:lnTo>
                          <a:lnTo>
                            <a:pt x="1394113" y="51333"/>
                          </a:lnTo>
                          <a:lnTo>
                            <a:pt x="1394763" y="51155"/>
                          </a:lnTo>
                          <a:lnTo>
                            <a:pt x="1395421" y="50983"/>
                          </a:lnTo>
                          <a:lnTo>
                            <a:pt x="1396071" y="50825"/>
                          </a:lnTo>
                          <a:lnTo>
                            <a:pt x="1396226" y="50776"/>
                          </a:lnTo>
                          <a:lnTo>
                            <a:pt x="1396876" y="50617"/>
                          </a:lnTo>
                          <a:lnTo>
                            <a:pt x="1397535" y="50468"/>
                          </a:lnTo>
                          <a:lnTo>
                            <a:pt x="1398138" y="50281"/>
                          </a:lnTo>
                          <a:lnTo>
                            <a:pt x="1398285" y="50261"/>
                          </a:lnTo>
                          <a:lnTo>
                            <a:pt x="1398943" y="50072"/>
                          </a:lnTo>
                          <a:lnTo>
                            <a:pt x="1399594" y="49895"/>
                          </a:lnTo>
                          <a:lnTo>
                            <a:pt x="1400252" y="49739"/>
                          </a:lnTo>
                          <a:lnTo>
                            <a:pt x="1400399" y="49685"/>
                          </a:lnTo>
                          <a:lnTo>
                            <a:pt x="1401003" y="49577"/>
                          </a:lnTo>
                          <a:lnTo>
                            <a:pt x="1401707" y="49374"/>
                          </a:lnTo>
                          <a:lnTo>
                            <a:pt x="1402311" y="49212"/>
                          </a:lnTo>
                          <a:lnTo>
                            <a:pt x="1402466" y="49179"/>
                          </a:lnTo>
                          <a:lnTo>
                            <a:pt x="1403116" y="49003"/>
                          </a:lnTo>
                          <a:lnTo>
                            <a:pt x="1403774" y="48814"/>
                          </a:lnTo>
                          <a:lnTo>
                            <a:pt x="1404424" y="48646"/>
                          </a:lnTo>
                          <a:lnTo>
                            <a:pt x="1405183" y="48498"/>
                          </a:lnTo>
                          <a:lnTo>
                            <a:pt x="1405888" y="48292"/>
                          </a:lnTo>
                          <a:lnTo>
                            <a:pt x="1406492" y="48134"/>
                          </a:lnTo>
                          <a:lnTo>
                            <a:pt x="1406639" y="48113"/>
                          </a:lnTo>
                          <a:lnTo>
                            <a:pt x="1407297" y="47925"/>
                          </a:lnTo>
                          <a:lnTo>
                            <a:pt x="1407947" y="47749"/>
                          </a:lnTo>
                          <a:lnTo>
                            <a:pt x="1408605" y="47567"/>
                          </a:lnTo>
                          <a:lnTo>
                            <a:pt x="1409255" y="47409"/>
                          </a:lnTo>
                          <a:lnTo>
                            <a:pt x="1409410" y="47361"/>
                          </a:lnTo>
                          <a:lnTo>
                            <a:pt x="1410060" y="47203"/>
                          </a:lnTo>
                          <a:lnTo>
                            <a:pt x="1410719" y="47056"/>
                          </a:lnTo>
                          <a:lnTo>
                            <a:pt x="1410920" y="47064"/>
                          </a:lnTo>
                          <a:lnTo>
                            <a:pt x="1411322" y="46883"/>
                          </a:lnTo>
                          <a:lnTo>
                            <a:pt x="1411469" y="46862"/>
                          </a:lnTo>
                          <a:lnTo>
                            <a:pt x="1412128" y="46675"/>
                          </a:lnTo>
                          <a:lnTo>
                            <a:pt x="1412778" y="46500"/>
                          </a:lnTo>
                          <a:lnTo>
                            <a:pt x="1413436" y="46333"/>
                          </a:lnTo>
                          <a:lnTo>
                            <a:pt x="1413583" y="46292"/>
                          </a:lnTo>
                          <a:lnTo>
                            <a:pt x="1414241" y="46128"/>
                          </a:lnTo>
                          <a:lnTo>
                            <a:pt x="1414891" y="45971"/>
                          </a:lnTo>
                          <a:lnTo>
                            <a:pt x="1415495" y="45823"/>
                          </a:lnTo>
                          <a:lnTo>
                            <a:pt x="1415650" y="45791"/>
                          </a:lnTo>
                          <a:lnTo>
                            <a:pt x="1416300" y="45616"/>
                          </a:lnTo>
                          <a:lnTo>
                            <a:pt x="1416958" y="45429"/>
                          </a:lnTo>
                          <a:lnTo>
                            <a:pt x="1417609" y="45254"/>
                          </a:lnTo>
                          <a:lnTo>
                            <a:pt x="1417763" y="45222"/>
                          </a:lnTo>
                          <a:lnTo>
                            <a:pt x="1418267" y="45104"/>
                          </a:lnTo>
                          <a:lnTo>
                            <a:pt x="1418414" y="45047"/>
                          </a:lnTo>
                          <a:lnTo>
                            <a:pt x="1419072" y="44899"/>
                          </a:lnTo>
                          <a:lnTo>
                            <a:pt x="1419722" y="44743"/>
                          </a:lnTo>
                          <a:lnTo>
                            <a:pt x="1419923" y="44751"/>
                          </a:lnTo>
                          <a:lnTo>
                            <a:pt x="1420481" y="44548"/>
                          </a:lnTo>
                          <a:lnTo>
                            <a:pt x="1421131" y="44374"/>
                          </a:lnTo>
                          <a:lnTo>
                            <a:pt x="1421789" y="44187"/>
                          </a:lnTo>
                          <a:lnTo>
                            <a:pt x="1422439" y="44024"/>
                          </a:lnTo>
                          <a:lnTo>
                            <a:pt x="1422594" y="43980"/>
                          </a:lnTo>
                          <a:lnTo>
                            <a:pt x="1423245" y="43820"/>
                          </a:lnTo>
                          <a:lnTo>
                            <a:pt x="1423903" y="43674"/>
                          </a:lnTo>
                          <a:lnTo>
                            <a:pt x="1424104" y="43683"/>
                          </a:lnTo>
                          <a:lnTo>
                            <a:pt x="1424654" y="43495"/>
                          </a:lnTo>
                          <a:lnTo>
                            <a:pt x="1425312" y="43309"/>
                          </a:lnTo>
                          <a:lnTo>
                            <a:pt x="1425962" y="43135"/>
                          </a:lnTo>
                          <a:lnTo>
                            <a:pt x="1426620" y="42957"/>
                          </a:lnTo>
                          <a:lnTo>
                            <a:pt x="1426767" y="42929"/>
                          </a:lnTo>
                          <a:lnTo>
                            <a:pt x="1427425" y="42754"/>
                          </a:lnTo>
                          <a:lnTo>
                            <a:pt x="1428075" y="42599"/>
                          </a:lnTo>
                          <a:lnTo>
                            <a:pt x="1428734" y="42454"/>
                          </a:lnTo>
                          <a:lnTo>
                            <a:pt x="1428935" y="42463"/>
                          </a:lnTo>
                          <a:lnTo>
                            <a:pt x="1429485" y="42259"/>
                          </a:lnTo>
                          <a:lnTo>
                            <a:pt x="1430143" y="42074"/>
                          </a:lnTo>
                          <a:lnTo>
                            <a:pt x="1430793" y="41901"/>
                          </a:lnTo>
                          <a:lnTo>
                            <a:pt x="1430948" y="41869"/>
                          </a:lnTo>
                          <a:lnTo>
                            <a:pt x="1431598" y="41696"/>
                          </a:lnTo>
                          <a:lnTo>
                            <a:pt x="1432256" y="41537"/>
                          </a:lnTo>
                          <a:lnTo>
                            <a:pt x="1432906" y="41382"/>
                          </a:lnTo>
                          <a:lnTo>
                            <a:pt x="1433108" y="41391"/>
                          </a:lnTo>
                          <a:lnTo>
                            <a:pt x="1433665" y="41201"/>
                          </a:lnTo>
                          <a:lnTo>
                            <a:pt x="1434315" y="41028"/>
                          </a:lnTo>
                          <a:lnTo>
                            <a:pt x="1434974" y="40843"/>
                          </a:lnTo>
                          <a:lnTo>
                            <a:pt x="1435624" y="40670"/>
                          </a:lnTo>
                          <a:lnTo>
                            <a:pt x="1435779" y="40639"/>
                          </a:lnTo>
                          <a:lnTo>
                            <a:pt x="1436429" y="40467"/>
                          </a:lnTo>
                          <a:lnTo>
                            <a:pt x="1437087" y="40323"/>
                          </a:lnTo>
                          <a:lnTo>
                            <a:pt x="1437288" y="40332"/>
                          </a:lnTo>
                          <a:lnTo>
                            <a:pt x="1437838" y="40158"/>
                          </a:lnTo>
                          <a:lnTo>
                            <a:pt x="1438496" y="39973"/>
                          </a:lnTo>
                          <a:lnTo>
                            <a:pt x="1439146" y="39801"/>
                          </a:lnTo>
                          <a:lnTo>
                            <a:pt x="1439805" y="39617"/>
                          </a:lnTo>
                          <a:lnTo>
                            <a:pt x="1439952" y="39597"/>
                          </a:lnTo>
                          <a:lnTo>
                            <a:pt x="1440610" y="39413"/>
                          </a:lnTo>
                          <a:lnTo>
                            <a:pt x="1441260" y="39257"/>
                          </a:lnTo>
                          <a:lnTo>
                            <a:pt x="1441918" y="39113"/>
                          </a:lnTo>
                          <a:lnTo>
                            <a:pt x="1442119" y="39122"/>
                          </a:lnTo>
                          <a:lnTo>
                            <a:pt x="1442669" y="38934"/>
                          </a:lnTo>
                          <a:lnTo>
                            <a:pt x="1443327" y="38750"/>
                          </a:lnTo>
                          <a:lnTo>
                            <a:pt x="1443977" y="38578"/>
                          </a:lnTo>
                          <a:lnTo>
                            <a:pt x="1444132" y="38546"/>
                          </a:lnTo>
                          <a:lnTo>
                            <a:pt x="1444783" y="38374"/>
                          </a:lnTo>
                          <a:lnTo>
                            <a:pt x="1445441" y="38203"/>
                          </a:lnTo>
                          <a:lnTo>
                            <a:pt x="1446091" y="38050"/>
                          </a:lnTo>
                          <a:lnTo>
                            <a:pt x="1446850" y="37885"/>
                          </a:lnTo>
                          <a:lnTo>
                            <a:pt x="1447554" y="37707"/>
                          </a:lnTo>
                          <a:lnTo>
                            <a:pt x="1448158" y="37530"/>
                          </a:lnTo>
                          <a:lnTo>
                            <a:pt x="1448305" y="37510"/>
                          </a:lnTo>
                          <a:lnTo>
                            <a:pt x="1448808" y="37358"/>
                          </a:lnTo>
                          <a:lnTo>
                            <a:pt x="1448963" y="37326"/>
                          </a:lnTo>
                          <a:lnTo>
                            <a:pt x="1449613" y="37155"/>
                          </a:lnTo>
                          <a:lnTo>
                            <a:pt x="1450272" y="37001"/>
                          </a:lnTo>
                          <a:lnTo>
                            <a:pt x="1450922" y="36848"/>
                          </a:lnTo>
                          <a:lnTo>
                            <a:pt x="1451077" y="36800"/>
                          </a:lnTo>
                          <a:lnTo>
                            <a:pt x="1451727" y="36648"/>
                          </a:lnTo>
                          <a:lnTo>
                            <a:pt x="1452331" y="36497"/>
                          </a:lnTo>
                          <a:lnTo>
                            <a:pt x="1452989" y="36313"/>
                          </a:lnTo>
                          <a:lnTo>
                            <a:pt x="1453136" y="36294"/>
                          </a:lnTo>
                          <a:lnTo>
                            <a:pt x="1453795" y="36111"/>
                          </a:lnTo>
                          <a:lnTo>
                            <a:pt x="1454445" y="35944"/>
                          </a:lnTo>
                          <a:lnTo>
                            <a:pt x="1455103" y="35802"/>
                          </a:lnTo>
                          <a:lnTo>
                            <a:pt x="1455250" y="35744"/>
                          </a:lnTo>
                          <a:lnTo>
                            <a:pt x="1455854" y="35637"/>
                          </a:lnTo>
                          <a:lnTo>
                            <a:pt x="1456558" y="35450"/>
                          </a:lnTo>
                          <a:lnTo>
                            <a:pt x="1457162" y="35284"/>
                          </a:lnTo>
                          <a:lnTo>
                            <a:pt x="1457317" y="35253"/>
                          </a:lnTo>
                          <a:lnTo>
                            <a:pt x="1457967" y="35082"/>
                          </a:lnTo>
                          <a:lnTo>
                            <a:pt x="1458626" y="34900"/>
                          </a:lnTo>
                          <a:lnTo>
                            <a:pt x="1459276" y="34749"/>
                          </a:lnTo>
                          <a:lnTo>
                            <a:pt x="1460035" y="34598"/>
                          </a:lnTo>
                          <a:lnTo>
                            <a:pt x="1460739" y="34408"/>
                          </a:lnTo>
                          <a:lnTo>
                            <a:pt x="1461343" y="34245"/>
                          </a:lnTo>
                          <a:lnTo>
                            <a:pt x="1461490" y="34227"/>
                          </a:lnTo>
                          <a:lnTo>
                            <a:pt x="1461993" y="34075"/>
                          </a:lnTo>
                          <a:lnTo>
                            <a:pt x="1462148" y="34044"/>
                          </a:lnTo>
                          <a:lnTo>
                            <a:pt x="1462798" y="33874"/>
                          </a:lnTo>
                          <a:lnTo>
                            <a:pt x="1463457" y="33708"/>
                          </a:lnTo>
                          <a:lnTo>
                            <a:pt x="1464107" y="33557"/>
                          </a:lnTo>
                          <a:lnTo>
                            <a:pt x="1464262" y="33510"/>
                          </a:lnTo>
                          <a:lnTo>
                            <a:pt x="1464912" y="33359"/>
                          </a:lnTo>
                          <a:lnTo>
                            <a:pt x="1465570" y="33218"/>
                          </a:lnTo>
                          <a:lnTo>
                            <a:pt x="1465771" y="33228"/>
                          </a:lnTo>
                          <a:lnTo>
                            <a:pt x="1466174" y="33040"/>
                          </a:lnTo>
                          <a:lnTo>
                            <a:pt x="1466321" y="33021"/>
                          </a:lnTo>
                          <a:lnTo>
                            <a:pt x="1466979" y="32840"/>
                          </a:lnTo>
                          <a:lnTo>
                            <a:pt x="1467630" y="32670"/>
                          </a:lnTo>
                          <a:lnTo>
                            <a:pt x="1468288" y="32520"/>
                          </a:lnTo>
                          <a:lnTo>
                            <a:pt x="1468435" y="32470"/>
                          </a:lnTo>
                          <a:lnTo>
                            <a:pt x="1468938" y="32369"/>
                          </a:lnTo>
                          <a:lnTo>
                            <a:pt x="1469093" y="32322"/>
                          </a:lnTo>
                          <a:lnTo>
                            <a:pt x="1469743" y="32172"/>
                          </a:lnTo>
                          <a:lnTo>
                            <a:pt x="1470347" y="32020"/>
                          </a:lnTo>
                          <a:lnTo>
                            <a:pt x="1470502" y="31989"/>
                          </a:lnTo>
                          <a:lnTo>
                            <a:pt x="1471152" y="31820"/>
                          </a:lnTo>
                          <a:lnTo>
                            <a:pt x="1471810" y="31639"/>
                          </a:lnTo>
                          <a:lnTo>
                            <a:pt x="1472461" y="31475"/>
                          </a:lnTo>
                          <a:lnTo>
                            <a:pt x="1472616" y="31439"/>
                          </a:lnTo>
                          <a:lnTo>
                            <a:pt x="1473119" y="31335"/>
                          </a:lnTo>
                          <a:lnTo>
                            <a:pt x="1473266" y="31278"/>
                          </a:lnTo>
                          <a:lnTo>
                            <a:pt x="1473924" y="31138"/>
                          </a:lnTo>
                          <a:lnTo>
                            <a:pt x="1474574" y="30989"/>
                          </a:lnTo>
                          <a:lnTo>
                            <a:pt x="1474776" y="31000"/>
                          </a:lnTo>
                          <a:lnTo>
                            <a:pt x="1475333" y="30791"/>
                          </a:lnTo>
                          <a:lnTo>
                            <a:pt x="1475983" y="30622"/>
                          </a:lnTo>
                          <a:lnTo>
                            <a:pt x="1476641" y="30444"/>
                          </a:lnTo>
                          <a:lnTo>
                            <a:pt x="1477292" y="30294"/>
                          </a:lnTo>
                          <a:lnTo>
                            <a:pt x="1477447" y="30248"/>
                          </a:lnTo>
                          <a:lnTo>
                            <a:pt x="1478097" y="30098"/>
                          </a:lnTo>
                          <a:lnTo>
                            <a:pt x="1478755" y="29959"/>
                          </a:lnTo>
                          <a:lnTo>
                            <a:pt x="1478956" y="29970"/>
                          </a:lnTo>
                          <a:lnTo>
                            <a:pt x="1479359" y="29796"/>
                          </a:lnTo>
                          <a:lnTo>
                            <a:pt x="1479506" y="29777"/>
                          </a:lnTo>
                          <a:lnTo>
                            <a:pt x="1480164" y="29597"/>
                          </a:lnTo>
                          <a:lnTo>
                            <a:pt x="1480815" y="29429"/>
                          </a:lnTo>
                          <a:lnTo>
                            <a:pt x="1481473" y="29266"/>
                          </a:lnTo>
                          <a:lnTo>
                            <a:pt x="1481620" y="29230"/>
                          </a:lnTo>
                          <a:lnTo>
                            <a:pt x="1482278" y="29071"/>
                          </a:lnTo>
                          <a:lnTo>
                            <a:pt x="1482928" y="28922"/>
                          </a:lnTo>
                          <a:lnTo>
                            <a:pt x="1483586" y="28783"/>
                          </a:lnTo>
                          <a:lnTo>
                            <a:pt x="1483788" y="28795"/>
                          </a:lnTo>
                          <a:lnTo>
                            <a:pt x="1484337" y="28586"/>
                          </a:lnTo>
                          <a:lnTo>
                            <a:pt x="1484995" y="28407"/>
                          </a:lnTo>
                          <a:lnTo>
                            <a:pt x="1485646" y="28239"/>
                          </a:lnTo>
                          <a:lnTo>
                            <a:pt x="1485801" y="28208"/>
                          </a:lnTo>
                          <a:lnTo>
                            <a:pt x="1486304" y="28093"/>
                          </a:lnTo>
                          <a:lnTo>
                            <a:pt x="1486451" y="28041"/>
                          </a:lnTo>
                          <a:lnTo>
                            <a:pt x="1487109" y="27898"/>
                          </a:lnTo>
                          <a:lnTo>
                            <a:pt x="1487759" y="27749"/>
                          </a:lnTo>
                          <a:lnTo>
                            <a:pt x="1487961" y="27761"/>
                          </a:lnTo>
                          <a:lnTo>
                            <a:pt x="1488518" y="27567"/>
                          </a:lnTo>
                          <a:lnTo>
                            <a:pt x="1489168" y="27399"/>
                          </a:lnTo>
                          <a:lnTo>
                            <a:pt x="1489827" y="27220"/>
                          </a:lnTo>
                          <a:lnTo>
                            <a:pt x="1490477" y="27061"/>
                          </a:lnTo>
                          <a:lnTo>
                            <a:pt x="1490632" y="27023"/>
                          </a:lnTo>
                          <a:lnTo>
                            <a:pt x="1491282" y="26866"/>
                          </a:lnTo>
                          <a:lnTo>
                            <a:pt x="1491940" y="26728"/>
                          </a:lnTo>
                          <a:lnTo>
                            <a:pt x="1492142" y="26740"/>
                          </a:lnTo>
                          <a:lnTo>
                            <a:pt x="1492691" y="26562"/>
                          </a:lnTo>
                          <a:lnTo>
                            <a:pt x="1493349" y="26383"/>
                          </a:lnTo>
                          <a:lnTo>
                            <a:pt x="1494000" y="26217"/>
                          </a:lnTo>
                          <a:lnTo>
                            <a:pt x="1494658" y="26042"/>
                          </a:lnTo>
                          <a:lnTo>
                            <a:pt x="1494805" y="26019"/>
                          </a:lnTo>
                          <a:lnTo>
                            <a:pt x="1495463" y="25848"/>
                          </a:lnTo>
                          <a:lnTo>
                            <a:pt x="1496113" y="25700"/>
                          </a:lnTo>
                          <a:lnTo>
                            <a:pt x="1496772" y="25563"/>
                          </a:lnTo>
                          <a:lnTo>
                            <a:pt x="1496973" y="25575"/>
                          </a:lnTo>
                          <a:lnTo>
                            <a:pt x="1497523" y="25382"/>
                          </a:lnTo>
                          <a:lnTo>
                            <a:pt x="1498181" y="25203"/>
                          </a:lnTo>
                          <a:lnTo>
                            <a:pt x="1498831" y="25037"/>
                          </a:lnTo>
                          <a:lnTo>
                            <a:pt x="1498986" y="25007"/>
                          </a:lnTo>
                          <a:lnTo>
                            <a:pt x="1499636" y="24841"/>
                          </a:lnTo>
                          <a:lnTo>
                            <a:pt x="1500294" y="24685"/>
                          </a:lnTo>
                          <a:lnTo>
                            <a:pt x="1500945" y="24538"/>
                          </a:lnTo>
                          <a:lnTo>
                            <a:pt x="1501146" y="24550"/>
                          </a:lnTo>
                          <a:lnTo>
                            <a:pt x="1501704" y="24371"/>
                          </a:lnTo>
                          <a:lnTo>
                            <a:pt x="1502354" y="24205"/>
                          </a:lnTo>
                          <a:lnTo>
                            <a:pt x="1503012" y="24027"/>
                          </a:lnTo>
                          <a:lnTo>
                            <a:pt x="1503662" y="23862"/>
                          </a:lnTo>
                          <a:lnTo>
                            <a:pt x="1503817" y="23831"/>
                          </a:lnTo>
                          <a:lnTo>
                            <a:pt x="1504467" y="23666"/>
                          </a:lnTo>
                          <a:lnTo>
                            <a:pt x="1505126" y="23526"/>
                          </a:lnTo>
                          <a:lnTo>
                            <a:pt x="1505876" y="23376"/>
                          </a:lnTo>
                          <a:lnTo>
                            <a:pt x="1506535" y="23198"/>
                          </a:lnTo>
                        </a:path>
                      </a:pathLst>
                    </a:custGeom>
                    <a:ln w="3175">
                      <a:solidFill>
                        <a:srgbClr val="FF0000"/>
                      </a:solidFill>
                    </a:ln>
                  </p:spPr>
                  <p:txBody>
                    <a:bodyPr wrap="square" lIns="0" tIns="0" rIns="0" bIns="0" rtlCol="0"/>
                    <a:lstStyle/>
                    <a:p>
                      <a:endParaRPr/>
                    </a:p>
                  </p:txBody>
                </p:sp>
              </p:grpSp>
              <p:sp>
                <p:nvSpPr>
                  <p:cNvPr id="28" name="object 16">
                    <a:extLst>
                      <a:ext uri="{FF2B5EF4-FFF2-40B4-BE49-F238E27FC236}">
                        <a16:creationId xmlns:a16="http://schemas.microsoft.com/office/drawing/2014/main" id="{05C0AD29-46F0-DE30-B9FB-5F2AF634AB8D}"/>
                      </a:ext>
                    </a:extLst>
                  </p:cNvPr>
                  <p:cNvSpPr txBox="1"/>
                  <p:nvPr/>
                </p:nvSpPr>
                <p:spPr>
                  <a:xfrm>
                    <a:off x="2458680" y="1355934"/>
                    <a:ext cx="102870" cy="807085"/>
                  </a:xfrm>
                  <a:prstGeom prst="rect">
                    <a:avLst/>
                  </a:prstGeom>
                </p:spPr>
                <p:txBody>
                  <a:bodyPr vert="vert270" wrap="square" lIns="0" tIns="5080" rIns="0" bIns="0" rtlCol="0">
                    <a:spAutoFit/>
                  </a:bodyPr>
                  <a:lstStyle/>
                  <a:p>
                    <a:pPr marL="12700">
                      <a:lnSpc>
                        <a:spcPct val="100000"/>
                      </a:lnSpc>
                      <a:spcBef>
                        <a:spcPts val="40"/>
                      </a:spcBef>
                    </a:pPr>
                    <a:r>
                      <a:rPr sz="550" b="1" spc="-5" dirty="0">
                        <a:solidFill>
                          <a:srgbClr val="252525"/>
                        </a:solidFill>
                        <a:latin typeface="Arial"/>
                        <a:cs typeface="Arial"/>
                      </a:rPr>
                      <a:t>Von</a:t>
                    </a:r>
                    <a:r>
                      <a:rPr sz="550" b="1" spc="-20" dirty="0">
                        <a:solidFill>
                          <a:srgbClr val="252525"/>
                        </a:solidFill>
                        <a:latin typeface="Arial"/>
                        <a:cs typeface="Arial"/>
                      </a:rPr>
                      <a:t> </a:t>
                    </a:r>
                    <a:r>
                      <a:rPr sz="550" b="1" spc="-5" dirty="0">
                        <a:solidFill>
                          <a:srgbClr val="252525"/>
                        </a:solidFill>
                        <a:latin typeface="Arial"/>
                        <a:cs typeface="Arial"/>
                      </a:rPr>
                      <a:t>Mises</a:t>
                    </a:r>
                    <a:r>
                      <a:rPr sz="550" b="1" spc="-20" dirty="0">
                        <a:solidFill>
                          <a:srgbClr val="252525"/>
                        </a:solidFill>
                        <a:latin typeface="Arial"/>
                        <a:cs typeface="Arial"/>
                      </a:rPr>
                      <a:t> </a:t>
                    </a:r>
                    <a:r>
                      <a:rPr sz="550" b="1" spc="-5" dirty="0">
                        <a:solidFill>
                          <a:srgbClr val="252525"/>
                        </a:solidFill>
                        <a:latin typeface="Arial"/>
                        <a:cs typeface="Arial"/>
                      </a:rPr>
                      <a:t>Stress</a:t>
                    </a:r>
                    <a:r>
                      <a:rPr sz="550" b="1" spc="-20" dirty="0">
                        <a:solidFill>
                          <a:srgbClr val="252525"/>
                        </a:solidFill>
                        <a:latin typeface="Arial"/>
                        <a:cs typeface="Arial"/>
                      </a:rPr>
                      <a:t> </a:t>
                    </a:r>
                    <a:r>
                      <a:rPr sz="550" b="1" spc="-5" dirty="0">
                        <a:solidFill>
                          <a:srgbClr val="252525"/>
                        </a:solidFill>
                        <a:latin typeface="Arial"/>
                        <a:cs typeface="Arial"/>
                      </a:rPr>
                      <a:t>(MPa)</a:t>
                    </a:r>
                    <a:endParaRPr sz="550" dirty="0">
                      <a:latin typeface="Arial"/>
                      <a:cs typeface="Arial"/>
                    </a:endParaRPr>
                  </a:p>
                </p:txBody>
              </p:sp>
            </p:grpSp>
          </p:grpSp>
        </p:grpSp>
      </p:grpSp>
      <p:sp>
        <p:nvSpPr>
          <p:cNvPr id="31" name="Oval 30">
            <a:extLst>
              <a:ext uri="{FF2B5EF4-FFF2-40B4-BE49-F238E27FC236}">
                <a16:creationId xmlns:a16="http://schemas.microsoft.com/office/drawing/2014/main" id="{4BF752E8-1B40-A22C-549E-B7CBC11628ED}"/>
              </a:ext>
            </a:extLst>
          </p:cNvPr>
          <p:cNvSpPr/>
          <p:nvPr/>
        </p:nvSpPr>
        <p:spPr>
          <a:xfrm>
            <a:off x="3067941" y="1460152"/>
            <a:ext cx="274320" cy="274320"/>
          </a:xfrm>
          <a:prstGeom prst="ellipse">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Oval 31">
            <a:extLst>
              <a:ext uri="{FF2B5EF4-FFF2-40B4-BE49-F238E27FC236}">
                <a16:creationId xmlns:a16="http://schemas.microsoft.com/office/drawing/2014/main" id="{378E11F0-CC5F-19F2-0952-7DCE0D37D9E9}"/>
              </a:ext>
            </a:extLst>
          </p:cNvPr>
          <p:cNvSpPr/>
          <p:nvPr/>
        </p:nvSpPr>
        <p:spPr>
          <a:xfrm>
            <a:off x="3536325" y="1465880"/>
            <a:ext cx="274320" cy="274320"/>
          </a:xfrm>
          <a:prstGeom prst="ellipse">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Oval 32">
            <a:extLst>
              <a:ext uri="{FF2B5EF4-FFF2-40B4-BE49-F238E27FC236}">
                <a16:creationId xmlns:a16="http://schemas.microsoft.com/office/drawing/2014/main" id="{1E1E3AB9-9B21-6D12-594C-35C4E562076E}"/>
              </a:ext>
            </a:extLst>
          </p:cNvPr>
          <p:cNvSpPr/>
          <p:nvPr/>
        </p:nvSpPr>
        <p:spPr>
          <a:xfrm>
            <a:off x="4004709" y="1465880"/>
            <a:ext cx="274320" cy="274320"/>
          </a:xfrm>
          <a:prstGeom prst="ellipse">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Oval 6">
            <a:extLst>
              <a:ext uri="{FF2B5EF4-FFF2-40B4-BE49-F238E27FC236}">
                <a16:creationId xmlns:a16="http://schemas.microsoft.com/office/drawing/2014/main" id="{B24E0457-2311-B141-2734-14769C396BA7}"/>
              </a:ext>
            </a:extLst>
          </p:cNvPr>
          <p:cNvSpPr/>
          <p:nvPr/>
        </p:nvSpPr>
        <p:spPr>
          <a:xfrm>
            <a:off x="3539658" y="996722"/>
            <a:ext cx="274320" cy="274320"/>
          </a:xfrm>
          <a:prstGeom prst="ellipse">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8" name="Straight Arrow Connector 17">
            <a:extLst>
              <a:ext uri="{FF2B5EF4-FFF2-40B4-BE49-F238E27FC236}">
                <a16:creationId xmlns:a16="http://schemas.microsoft.com/office/drawing/2014/main" id="{9C2147E6-9F23-DACB-6653-CB97814B9CD4}"/>
              </a:ext>
            </a:extLst>
          </p:cNvPr>
          <p:cNvCxnSpPr>
            <a:stCxn id="31" idx="7"/>
            <a:endCxn id="7" idx="3"/>
          </p:cNvCxnSpPr>
          <p:nvPr/>
        </p:nvCxnSpPr>
        <p:spPr>
          <a:xfrm flipV="1">
            <a:off x="3302088" y="1230869"/>
            <a:ext cx="277743" cy="269456"/>
          </a:xfrm>
          <a:prstGeom prst="straightConnector1">
            <a:avLst/>
          </a:prstGeom>
          <a:ln w="2222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4BA23B8C-1D6F-45B3-4A1B-EDAF1B1B31CC}"/>
              </a:ext>
            </a:extLst>
          </p:cNvPr>
          <p:cNvCxnSpPr>
            <a:stCxn id="32" idx="0"/>
            <a:endCxn id="7" idx="4"/>
          </p:cNvCxnSpPr>
          <p:nvPr/>
        </p:nvCxnSpPr>
        <p:spPr>
          <a:xfrm flipV="1">
            <a:off x="3673485" y="1271042"/>
            <a:ext cx="3333" cy="194838"/>
          </a:xfrm>
          <a:prstGeom prst="straightConnector1">
            <a:avLst/>
          </a:prstGeom>
          <a:ln w="2222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E2BEF730-4D7E-B0CC-A19E-6421203C5B83}"/>
              </a:ext>
            </a:extLst>
          </p:cNvPr>
          <p:cNvCxnSpPr>
            <a:cxnSpLocks/>
            <a:stCxn id="33" idx="1"/>
            <a:endCxn id="7" idx="5"/>
          </p:cNvCxnSpPr>
          <p:nvPr/>
        </p:nvCxnSpPr>
        <p:spPr>
          <a:xfrm flipH="1" flipV="1">
            <a:off x="3773805" y="1230869"/>
            <a:ext cx="271077" cy="275184"/>
          </a:xfrm>
          <a:prstGeom prst="straightConnector1">
            <a:avLst/>
          </a:prstGeom>
          <a:ln w="22225">
            <a:solidFill>
              <a:schemeClr val="accent2"/>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1" name="TextBox 40">
                <a:extLst>
                  <a:ext uri="{FF2B5EF4-FFF2-40B4-BE49-F238E27FC236}">
                    <a16:creationId xmlns:a16="http://schemas.microsoft.com/office/drawing/2014/main" id="{82E2FAD4-2B5F-61AA-0248-44BAAFFCD0AB}"/>
                  </a:ext>
                </a:extLst>
              </p:cNvPr>
              <p:cNvSpPr txBox="1"/>
              <p:nvPr/>
            </p:nvSpPr>
            <p:spPr>
              <a:xfrm>
                <a:off x="358824" y="1124123"/>
                <a:ext cx="1812151" cy="29989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Sup>
                        <m:sSubSupPr>
                          <m:ctrlPr>
                            <a:rPr lang="en-US" sz="1200" b="0" i="1" smtClean="0">
                              <a:solidFill>
                                <a:schemeClr val="tx1"/>
                              </a:solidFill>
                              <a:latin typeface="Cambria Math" panose="02040503050406030204" pitchFamily="18" charset="0"/>
                            </a:rPr>
                          </m:ctrlPr>
                        </m:sSubSupPr>
                        <m:e>
                          <m:d>
                            <m:dPr>
                              <m:begChr m:val="{"/>
                              <m:endChr m:val="}"/>
                              <m:ctrlPr>
                                <a:rPr lang="en-US" sz="1200" b="0" i="1" smtClean="0">
                                  <a:solidFill>
                                    <a:schemeClr val="tx1"/>
                                  </a:solidFill>
                                  <a:latin typeface="Cambria Math" panose="02040503050406030204" pitchFamily="18" charset="0"/>
                                </a:rPr>
                              </m:ctrlPr>
                            </m:dPr>
                            <m:e>
                              <m:sSup>
                                <m:sSupPr>
                                  <m:ctrlPr>
                                    <a:rPr lang="en-US" sz="1200" b="0" i="1" smtClean="0">
                                      <a:solidFill>
                                        <a:schemeClr val="tx1"/>
                                      </a:solidFill>
                                      <a:latin typeface="Cambria Math" panose="02040503050406030204" pitchFamily="18" charset="0"/>
                                    </a:rPr>
                                  </m:ctrlPr>
                                </m:sSupPr>
                                <m:e>
                                  <m:r>
                                    <a:rPr lang="en-US" sz="1200" b="0" i="1" smtClean="0">
                                      <a:solidFill>
                                        <a:schemeClr val="tx1"/>
                                      </a:solidFill>
                                      <a:latin typeface="Cambria Math" panose="02040503050406030204" pitchFamily="18" charset="0"/>
                                    </a:rPr>
                                    <m:t>𝑦</m:t>
                                  </m:r>
                                </m:e>
                                <m:sup>
                                  <m:r>
                                    <a:rPr lang="en-US" sz="1200" b="0" i="1" smtClean="0">
                                      <a:solidFill>
                                        <a:schemeClr val="tx1"/>
                                      </a:solidFill>
                                      <a:latin typeface="Cambria Math" panose="02040503050406030204" pitchFamily="18" charset="0"/>
                                    </a:rPr>
                                    <m:t>[</m:t>
                                  </m:r>
                                  <m:r>
                                    <a:rPr lang="en-US" sz="1200" b="0" i="1" smtClean="0">
                                      <a:solidFill>
                                        <a:schemeClr val="tx1"/>
                                      </a:solidFill>
                                      <a:latin typeface="Cambria Math" panose="02040503050406030204" pitchFamily="18" charset="0"/>
                                    </a:rPr>
                                    <m:t>𝑠</m:t>
                                  </m:r>
                                  <m:r>
                                    <a:rPr lang="en-US" sz="1200" b="0" i="1" smtClean="0">
                                      <a:solidFill>
                                        <a:schemeClr val="tx1"/>
                                      </a:solidFill>
                                      <a:latin typeface="Cambria Math" panose="02040503050406030204" pitchFamily="18" charset="0"/>
                                    </a:rPr>
                                    <m:t>]</m:t>
                                  </m:r>
                                </m:sup>
                              </m:sSup>
                            </m:e>
                          </m:d>
                          <m:r>
                            <a:rPr lang="en-US" sz="1200" b="0" i="1" smtClean="0">
                              <a:solidFill>
                                <a:schemeClr val="tx1"/>
                              </a:solidFill>
                              <a:latin typeface="Cambria Math" panose="02040503050406030204" pitchFamily="18" charset="0"/>
                            </a:rPr>
                            <m:t> </m:t>
                          </m:r>
                        </m:e>
                        <m:sub>
                          <m:r>
                            <a:rPr lang="en-US" sz="1200" b="0" i="1" smtClean="0">
                              <a:solidFill>
                                <a:schemeClr val="tx1"/>
                              </a:solidFill>
                              <a:latin typeface="Cambria Math" panose="02040503050406030204" pitchFamily="18" charset="0"/>
                            </a:rPr>
                            <m:t>𝑠</m:t>
                          </m:r>
                          <m:r>
                            <a:rPr lang="en-US" sz="1200" b="0" i="1" smtClean="0">
                              <a:solidFill>
                                <a:schemeClr val="tx1"/>
                              </a:solidFill>
                              <a:latin typeface="Cambria Math" panose="02040503050406030204" pitchFamily="18" charset="0"/>
                            </a:rPr>
                            <m:t>=</m:t>
                          </m:r>
                          <m:r>
                            <a:rPr lang="en-US" sz="1200" b="0" i="1" smtClean="0">
                              <a:solidFill>
                                <a:schemeClr val="tx1"/>
                              </a:solidFill>
                              <a:latin typeface="Cambria Math" panose="02040503050406030204" pitchFamily="18" charset="0"/>
                            </a:rPr>
                            <m:t>1</m:t>
                          </m:r>
                        </m:sub>
                        <m:sup>
                          <m:r>
                            <a:rPr lang="en-US" sz="1200" b="0" i="1" smtClean="0">
                              <a:solidFill>
                                <a:schemeClr val="tx1"/>
                              </a:solidFill>
                              <a:latin typeface="Cambria Math" panose="02040503050406030204" pitchFamily="18" charset="0"/>
                            </a:rPr>
                            <m:t>𝑆</m:t>
                          </m:r>
                        </m:sup>
                      </m:sSubSup>
                    </m:oMath>
                  </m:oMathPara>
                </a14:m>
                <a:endParaRPr lang="en-US" sz="1200" dirty="0"/>
              </a:p>
            </p:txBody>
          </p:sp>
        </mc:Choice>
        <mc:Fallback xmlns="">
          <p:sp>
            <p:nvSpPr>
              <p:cNvPr id="41" name="TextBox 40">
                <a:extLst>
                  <a:ext uri="{FF2B5EF4-FFF2-40B4-BE49-F238E27FC236}">
                    <a16:creationId xmlns:a16="http://schemas.microsoft.com/office/drawing/2014/main" id="{82E2FAD4-2B5F-61AA-0248-44BAAFFCD0AB}"/>
                  </a:ext>
                </a:extLst>
              </p:cNvPr>
              <p:cNvSpPr txBox="1">
                <a:spLocks noRot="1" noChangeAspect="1" noMove="1" noResize="1" noEditPoints="1" noAdjustHandles="1" noChangeArrowheads="1" noChangeShapeType="1" noTextEdit="1"/>
              </p:cNvSpPr>
              <p:nvPr/>
            </p:nvSpPr>
            <p:spPr>
              <a:xfrm>
                <a:off x="358824" y="1124123"/>
                <a:ext cx="1812151" cy="299890"/>
              </a:xfrm>
              <a:prstGeom prst="rect">
                <a:avLst/>
              </a:prstGeom>
              <a:blipFill>
                <a:blip r:embed="rId5"/>
                <a:stretch>
                  <a:fillRect/>
                </a:stretch>
              </a:blipFill>
            </p:spPr>
            <p:txBody>
              <a:bodyPr/>
              <a:lstStyle/>
              <a:p>
                <a:r>
                  <a:rPr lang="en-US">
                    <a:noFill/>
                  </a:rPr>
                  <a:t> </a:t>
                </a:r>
              </a:p>
            </p:txBody>
          </p:sp>
        </mc:Fallback>
      </mc:AlternateContent>
      <p:cxnSp>
        <p:nvCxnSpPr>
          <p:cNvPr id="6" name="Straight Arrow Connector 5">
            <a:extLst>
              <a:ext uri="{FF2B5EF4-FFF2-40B4-BE49-F238E27FC236}">
                <a16:creationId xmlns:a16="http://schemas.microsoft.com/office/drawing/2014/main" id="{9DA7677B-C277-A08F-064C-4ADDBF667453}"/>
              </a:ext>
            </a:extLst>
          </p:cNvPr>
          <p:cNvCxnSpPr>
            <a:cxnSpLocks/>
          </p:cNvCxnSpPr>
          <p:nvPr/>
        </p:nvCxnSpPr>
        <p:spPr>
          <a:xfrm>
            <a:off x="1771650" y="700474"/>
            <a:ext cx="1336464" cy="799851"/>
          </a:xfrm>
          <a:prstGeom prst="straightConnector1">
            <a:avLst/>
          </a:prstGeom>
          <a:ln>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E5819F60-D209-B7E6-8A75-D07B72D5151E}"/>
              </a:ext>
            </a:extLst>
          </p:cNvPr>
          <p:cNvCxnSpPr>
            <a:cxnSpLocks/>
          </p:cNvCxnSpPr>
          <p:nvPr/>
        </p:nvCxnSpPr>
        <p:spPr>
          <a:xfrm>
            <a:off x="1995928" y="587375"/>
            <a:ext cx="1580570" cy="912950"/>
          </a:xfrm>
          <a:prstGeom prst="straightConnector1">
            <a:avLst/>
          </a:prstGeom>
          <a:ln>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C19FE7E3-6B26-B8B9-CD82-65DC8A588B1F}"/>
              </a:ext>
            </a:extLst>
          </p:cNvPr>
          <p:cNvCxnSpPr>
            <a:cxnSpLocks/>
          </p:cNvCxnSpPr>
          <p:nvPr/>
        </p:nvCxnSpPr>
        <p:spPr>
          <a:xfrm>
            <a:off x="1995928" y="511175"/>
            <a:ext cx="2048954" cy="989150"/>
          </a:xfrm>
          <a:prstGeom prst="straightConnector1">
            <a:avLst/>
          </a:prstGeom>
          <a:ln>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93BF581A-1952-DBA7-5B74-FDB1BECE588E}"/>
              </a:ext>
            </a:extLst>
          </p:cNvPr>
          <p:cNvSpPr>
            <a:spLocks noGrp="1"/>
          </p:cNvSpPr>
          <p:nvPr>
            <p:ph type="sldNum" sz="quarter" idx="7"/>
          </p:nvPr>
        </p:nvSpPr>
        <p:spPr/>
        <p:txBody>
          <a:bodyPr/>
          <a:lstStyle/>
          <a:p>
            <a:pPr marL="862965">
              <a:lnSpc>
                <a:spcPct val="100000"/>
              </a:lnSpc>
              <a:spcBef>
                <a:spcPts val="70"/>
              </a:spcBef>
            </a:pPr>
            <a:fld id="{81D60167-4931-47E6-BA6A-407CBD079E47}" type="slidenum">
              <a:rPr lang="en-US" spc="-5" smtClean="0"/>
              <a:t>29</a:t>
            </a:fld>
            <a:endParaRPr lang="en-US" spc="-5"/>
          </a:p>
          <a:p>
            <a:pPr marL="12700">
              <a:lnSpc>
                <a:spcPct val="100000"/>
              </a:lnSpc>
              <a:spcBef>
                <a:spcPts val="270"/>
              </a:spcBef>
            </a:pPr>
            <a:r>
              <a:rPr lang="en-US" spc="-5">
                <a:solidFill>
                  <a:srgbClr val="F2F2F2"/>
                </a:solidFill>
              </a:rPr>
              <a:t>The</a:t>
            </a:r>
            <a:r>
              <a:rPr lang="en-US" spc="-15">
                <a:solidFill>
                  <a:srgbClr val="F2F2F2"/>
                </a:solidFill>
              </a:rPr>
              <a:t> </a:t>
            </a:r>
            <a:r>
              <a:rPr lang="en-US" spc="-5">
                <a:solidFill>
                  <a:srgbClr val="F2F2F2"/>
                </a:solidFill>
              </a:rPr>
              <a:t>Ohio</a:t>
            </a:r>
            <a:r>
              <a:rPr lang="en-US" spc="-10">
                <a:solidFill>
                  <a:srgbClr val="F2F2F2"/>
                </a:solidFill>
              </a:rPr>
              <a:t> </a:t>
            </a:r>
            <a:r>
              <a:rPr lang="en-US" spc="-5">
                <a:solidFill>
                  <a:srgbClr val="F2F2F2"/>
                </a:solidFill>
              </a:rPr>
              <a:t>State</a:t>
            </a:r>
            <a:r>
              <a:rPr lang="en-US" spc="-15">
                <a:solidFill>
                  <a:srgbClr val="F2F2F2"/>
                </a:solidFill>
              </a:rPr>
              <a:t> </a:t>
            </a:r>
            <a:r>
              <a:rPr lang="en-US" spc="-5">
                <a:solidFill>
                  <a:srgbClr val="F2F2F2"/>
                </a:solidFill>
              </a:rPr>
              <a:t>University</a:t>
            </a:r>
            <a:endParaRPr lang="en-US" spc="-5" dirty="0">
              <a:solidFill>
                <a:srgbClr val="F2F2F2"/>
              </a:solidFill>
            </a:endParaRPr>
          </a:p>
        </p:txBody>
      </p:sp>
    </p:spTree>
    <p:extLst>
      <p:ext uri="{BB962C8B-B14F-4D97-AF65-F5344CB8AC3E}">
        <p14:creationId xmlns:p14="http://schemas.microsoft.com/office/powerpoint/2010/main" val="2934191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5300" y="45565"/>
            <a:ext cx="4222268" cy="225062"/>
          </a:xfrm>
          <a:prstGeom prst="rect">
            <a:avLst/>
          </a:prstGeom>
        </p:spPr>
        <p:txBody>
          <a:bodyPr vert="horz" wrap="square" lIns="0" tIns="17145" rIns="0" bIns="0" rtlCol="0">
            <a:spAutoFit/>
          </a:bodyPr>
          <a:lstStyle/>
          <a:p>
            <a:pPr marL="12700">
              <a:lnSpc>
                <a:spcPct val="100000"/>
              </a:lnSpc>
              <a:spcBef>
                <a:spcPts val="135"/>
              </a:spcBef>
            </a:pPr>
            <a:r>
              <a:rPr lang="en-US" sz="1350" spc="15" dirty="0"/>
              <a:t>ICME for the Discovery and Design of New Materials</a:t>
            </a:r>
            <a:endParaRPr sz="1350" spc="15" dirty="0"/>
          </a:p>
        </p:txBody>
      </p:sp>
      <p:sp>
        <p:nvSpPr>
          <p:cNvPr id="4" name="object 4"/>
          <p:cNvSpPr txBox="1"/>
          <p:nvPr/>
        </p:nvSpPr>
        <p:spPr>
          <a:xfrm>
            <a:off x="352475" y="558656"/>
            <a:ext cx="3771265" cy="627736"/>
          </a:xfrm>
          <a:prstGeom prst="rect">
            <a:avLst/>
          </a:prstGeom>
        </p:spPr>
        <p:txBody>
          <a:bodyPr vert="horz" wrap="square" lIns="0" tIns="17145" rIns="0" bIns="0" rtlCol="0">
            <a:spAutoFit/>
          </a:bodyPr>
          <a:lstStyle/>
          <a:p>
            <a:pPr marL="12700" marR="5080">
              <a:lnSpc>
                <a:spcPts val="950"/>
              </a:lnSpc>
            </a:pPr>
            <a:r>
              <a:rPr sz="1200" spc="-5" dirty="0">
                <a:solidFill>
                  <a:srgbClr val="3333B2"/>
                </a:solidFill>
                <a:latin typeface="Arial"/>
                <a:cs typeface="Arial"/>
              </a:rPr>
              <a:t>Integrated Computational Materials Engineering (ICME): </a:t>
            </a:r>
            <a:r>
              <a:rPr sz="800" spc="-5" dirty="0">
                <a:latin typeface="Arial"/>
                <a:cs typeface="Arial"/>
              </a:rPr>
              <a:t>Integration</a:t>
            </a:r>
            <a:r>
              <a:rPr sz="800" spc="15" dirty="0">
                <a:latin typeface="Arial"/>
                <a:cs typeface="Arial"/>
              </a:rPr>
              <a:t> </a:t>
            </a:r>
            <a:r>
              <a:rPr sz="800" spc="-5" dirty="0">
                <a:latin typeface="Arial"/>
                <a:cs typeface="Arial"/>
              </a:rPr>
              <a:t>of</a:t>
            </a:r>
            <a:r>
              <a:rPr sz="800" spc="15" dirty="0">
                <a:latin typeface="Arial"/>
                <a:cs typeface="Arial"/>
              </a:rPr>
              <a:t> </a:t>
            </a:r>
            <a:r>
              <a:rPr sz="800" spc="-5" dirty="0">
                <a:latin typeface="Arial"/>
                <a:cs typeface="Arial"/>
              </a:rPr>
              <a:t>materials </a:t>
            </a:r>
            <a:r>
              <a:rPr sz="800" spc="-210" dirty="0">
                <a:latin typeface="Arial"/>
                <a:cs typeface="Arial"/>
              </a:rPr>
              <a:t> </a:t>
            </a:r>
            <a:r>
              <a:rPr sz="800" spc="-5" dirty="0">
                <a:latin typeface="Arial"/>
                <a:cs typeface="Arial"/>
              </a:rPr>
              <a:t>information,</a:t>
            </a:r>
            <a:r>
              <a:rPr sz="800" dirty="0">
                <a:latin typeface="Arial"/>
                <a:cs typeface="Arial"/>
              </a:rPr>
              <a:t> </a:t>
            </a:r>
            <a:r>
              <a:rPr sz="800" spc="-5" dirty="0">
                <a:latin typeface="Arial"/>
                <a:cs typeface="Arial"/>
              </a:rPr>
              <a:t>experiment,</a:t>
            </a:r>
            <a:r>
              <a:rPr sz="800" dirty="0">
                <a:latin typeface="Arial"/>
                <a:cs typeface="Arial"/>
              </a:rPr>
              <a:t> </a:t>
            </a:r>
            <a:r>
              <a:rPr sz="800" spc="-5" dirty="0">
                <a:latin typeface="Arial"/>
                <a:cs typeface="Arial"/>
              </a:rPr>
              <a:t>and</a:t>
            </a:r>
            <a:r>
              <a:rPr sz="800" spc="5" dirty="0">
                <a:latin typeface="Arial"/>
                <a:cs typeface="Arial"/>
              </a:rPr>
              <a:t> </a:t>
            </a:r>
            <a:r>
              <a:rPr sz="800" spc="-5" dirty="0">
                <a:latin typeface="Arial"/>
                <a:cs typeface="Arial"/>
              </a:rPr>
              <a:t>computational</a:t>
            </a:r>
            <a:r>
              <a:rPr sz="800" dirty="0">
                <a:latin typeface="Arial"/>
                <a:cs typeface="Arial"/>
              </a:rPr>
              <a:t> </a:t>
            </a:r>
            <a:r>
              <a:rPr sz="800" spc="-5" dirty="0">
                <a:latin typeface="Arial"/>
                <a:cs typeface="Arial"/>
              </a:rPr>
              <a:t>tools</a:t>
            </a:r>
            <a:r>
              <a:rPr sz="800" dirty="0">
                <a:latin typeface="Arial"/>
                <a:cs typeface="Arial"/>
              </a:rPr>
              <a:t> </a:t>
            </a:r>
            <a:r>
              <a:rPr sz="800" spc="-5" dirty="0">
                <a:latin typeface="Arial"/>
                <a:cs typeface="Arial"/>
              </a:rPr>
              <a:t>across</a:t>
            </a:r>
            <a:r>
              <a:rPr sz="800" spc="5" dirty="0">
                <a:latin typeface="Arial"/>
                <a:cs typeface="Arial"/>
              </a:rPr>
              <a:t> </a:t>
            </a:r>
            <a:r>
              <a:rPr sz="800" spc="-5" dirty="0">
                <a:latin typeface="Arial"/>
                <a:cs typeface="Arial"/>
              </a:rPr>
              <a:t>length</a:t>
            </a:r>
            <a:r>
              <a:rPr sz="800" dirty="0">
                <a:latin typeface="Arial"/>
                <a:cs typeface="Arial"/>
              </a:rPr>
              <a:t> </a:t>
            </a:r>
            <a:r>
              <a:rPr sz="800" spc="-5" dirty="0">
                <a:latin typeface="Arial"/>
                <a:cs typeface="Arial"/>
              </a:rPr>
              <a:t>and</a:t>
            </a:r>
            <a:r>
              <a:rPr sz="800" spc="5" dirty="0">
                <a:latin typeface="Arial"/>
                <a:cs typeface="Arial"/>
              </a:rPr>
              <a:t> </a:t>
            </a:r>
            <a:r>
              <a:rPr sz="800" spc="-5" dirty="0">
                <a:latin typeface="Arial"/>
                <a:cs typeface="Arial"/>
              </a:rPr>
              <a:t>timescales.</a:t>
            </a:r>
            <a:endParaRPr sz="800" dirty="0">
              <a:latin typeface="Arial"/>
              <a:cs typeface="Arial"/>
            </a:endParaRPr>
          </a:p>
          <a:p>
            <a:pPr marL="114300" algn="ctr">
              <a:lnSpc>
                <a:spcPct val="100000"/>
              </a:lnSpc>
              <a:spcBef>
                <a:spcPts val="750"/>
              </a:spcBef>
            </a:pPr>
            <a:r>
              <a:rPr sz="800" b="1" spc="-5" dirty="0">
                <a:latin typeface="Arial"/>
                <a:cs typeface="Arial"/>
              </a:rPr>
              <a:t>Processing </a:t>
            </a:r>
            <a:r>
              <a:rPr sz="800" spc="105" dirty="0">
                <a:latin typeface="Cambria"/>
                <a:cs typeface="Cambria"/>
              </a:rPr>
              <a:t>↔</a:t>
            </a:r>
            <a:r>
              <a:rPr sz="800" spc="50" dirty="0">
                <a:latin typeface="Cambria"/>
                <a:cs typeface="Cambria"/>
              </a:rPr>
              <a:t> </a:t>
            </a:r>
            <a:r>
              <a:rPr sz="800" b="1" spc="-5" dirty="0">
                <a:latin typeface="Arial"/>
                <a:cs typeface="Arial"/>
              </a:rPr>
              <a:t>Microstructure</a:t>
            </a:r>
            <a:r>
              <a:rPr sz="800" b="1" dirty="0">
                <a:latin typeface="Arial"/>
                <a:cs typeface="Arial"/>
              </a:rPr>
              <a:t> </a:t>
            </a:r>
            <a:r>
              <a:rPr sz="800" spc="105" dirty="0">
                <a:latin typeface="Cambria"/>
                <a:cs typeface="Cambria"/>
              </a:rPr>
              <a:t>↔</a:t>
            </a:r>
            <a:r>
              <a:rPr sz="800" spc="50" dirty="0">
                <a:latin typeface="Cambria"/>
                <a:cs typeface="Cambria"/>
              </a:rPr>
              <a:t> </a:t>
            </a:r>
            <a:r>
              <a:rPr sz="800" b="1" spc="-5" dirty="0">
                <a:latin typeface="Arial"/>
                <a:cs typeface="Arial"/>
              </a:rPr>
              <a:t>Properties</a:t>
            </a:r>
            <a:r>
              <a:rPr sz="800" b="1" dirty="0">
                <a:latin typeface="Arial"/>
                <a:cs typeface="Arial"/>
              </a:rPr>
              <a:t> </a:t>
            </a:r>
            <a:r>
              <a:rPr sz="800" spc="105" dirty="0">
                <a:latin typeface="Cambria"/>
                <a:cs typeface="Cambria"/>
              </a:rPr>
              <a:t>↔</a:t>
            </a:r>
            <a:r>
              <a:rPr sz="800" spc="50" dirty="0">
                <a:latin typeface="Cambria"/>
                <a:cs typeface="Cambria"/>
              </a:rPr>
              <a:t> </a:t>
            </a:r>
            <a:r>
              <a:rPr sz="800" b="1" spc="-10" dirty="0">
                <a:latin typeface="Arial"/>
                <a:cs typeface="Arial"/>
              </a:rPr>
              <a:t>Performance</a:t>
            </a:r>
            <a:endParaRPr sz="800" dirty="0">
              <a:latin typeface="Arial"/>
              <a:cs typeface="Arial"/>
            </a:endParaRPr>
          </a:p>
        </p:txBody>
      </p:sp>
      <p:pic>
        <p:nvPicPr>
          <p:cNvPr id="5" name="object 5"/>
          <p:cNvPicPr/>
          <p:nvPr/>
        </p:nvPicPr>
        <p:blipFill>
          <a:blip r:embed="rId3" cstate="print"/>
          <a:stretch>
            <a:fillRect/>
          </a:stretch>
        </p:blipFill>
        <p:spPr>
          <a:xfrm>
            <a:off x="95300" y="1512969"/>
            <a:ext cx="2161370" cy="1442003"/>
          </a:xfrm>
          <a:prstGeom prst="rect">
            <a:avLst/>
          </a:prstGeom>
        </p:spPr>
      </p:pic>
      <p:pic>
        <p:nvPicPr>
          <p:cNvPr id="6" name="object 6"/>
          <p:cNvPicPr/>
          <p:nvPr/>
        </p:nvPicPr>
        <p:blipFill>
          <a:blip r:embed="rId4" cstate="print"/>
          <a:stretch>
            <a:fillRect/>
          </a:stretch>
        </p:blipFill>
        <p:spPr>
          <a:xfrm>
            <a:off x="2353432" y="1568292"/>
            <a:ext cx="1938519" cy="1282113"/>
          </a:xfrm>
          <a:prstGeom prst="rect">
            <a:avLst/>
          </a:prstGeom>
        </p:spPr>
      </p:pic>
      <p:sp>
        <p:nvSpPr>
          <p:cNvPr id="7" name="object 7"/>
          <p:cNvSpPr txBox="1"/>
          <p:nvPr/>
        </p:nvSpPr>
        <p:spPr>
          <a:xfrm>
            <a:off x="681038" y="2871856"/>
            <a:ext cx="3918316" cy="191719"/>
          </a:xfrm>
          <a:prstGeom prst="rect">
            <a:avLst/>
          </a:prstGeom>
        </p:spPr>
        <p:txBody>
          <a:bodyPr vert="horz" wrap="square" lIns="0" tIns="12065" rIns="0" bIns="0" rtlCol="0">
            <a:spAutoFit/>
          </a:bodyPr>
          <a:lstStyle/>
          <a:p>
            <a:pPr marL="1542415" algn="ctr">
              <a:lnSpc>
                <a:spcPts val="710"/>
              </a:lnSpc>
              <a:spcBef>
                <a:spcPts val="95"/>
              </a:spcBef>
            </a:pPr>
            <a:r>
              <a:rPr sz="600" i="1" spc="-5" dirty="0">
                <a:latin typeface="Arial"/>
                <a:cs typeface="Arial"/>
              </a:rPr>
              <a:t>Raabe,</a:t>
            </a:r>
            <a:r>
              <a:rPr lang="en-US" sz="600" i="1" spc="-5" dirty="0">
                <a:latin typeface="Arial"/>
                <a:cs typeface="Arial"/>
              </a:rPr>
              <a:t> </a:t>
            </a:r>
            <a:r>
              <a:rPr sz="600" i="1" spc="-5" dirty="0" err="1">
                <a:latin typeface="Arial"/>
                <a:cs typeface="Arial"/>
              </a:rPr>
              <a:t>Dierk</a:t>
            </a:r>
            <a:r>
              <a:rPr sz="600" i="1" spc="-5" dirty="0">
                <a:latin typeface="Arial"/>
                <a:cs typeface="Arial"/>
              </a:rPr>
              <a:t>, et al.</a:t>
            </a:r>
            <a:r>
              <a:rPr sz="600" i="1" dirty="0">
                <a:latin typeface="Arial"/>
                <a:cs typeface="Arial"/>
              </a:rPr>
              <a:t> </a:t>
            </a:r>
            <a:r>
              <a:rPr sz="600" i="1" spc="-5" dirty="0">
                <a:latin typeface="Arial"/>
                <a:cs typeface="Arial"/>
              </a:rPr>
              <a:t>”Multi-scale modeling in materials science </a:t>
            </a:r>
            <a:r>
              <a:rPr sz="600" i="1" spc="-155" dirty="0">
                <a:latin typeface="Arial"/>
                <a:cs typeface="Arial"/>
              </a:rPr>
              <a:t> </a:t>
            </a:r>
            <a:r>
              <a:rPr sz="600" i="1" spc="-5" dirty="0">
                <a:latin typeface="Arial"/>
                <a:cs typeface="Arial"/>
              </a:rPr>
              <a:t>and </a:t>
            </a:r>
            <a:r>
              <a:rPr sz="600" i="1" spc="-10" dirty="0">
                <a:latin typeface="Arial"/>
                <a:cs typeface="Arial"/>
              </a:rPr>
              <a:t>engineering.”</a:t>
            </a:r>
            <a:r>
              <a:rPr sz="600" i="1" spc="-5" dirty="0">
                <a:latin typeface="Arial"/>
                <a:cs typeface="Arial"/>
              </a:rPr>
              <a:t> (2009)</a:t>
            </a:r>
            <a:r>
              <a:rPr lang="en-US" sz="600" i="1" spc="-5" dirty="0">
                <a:latin typeface="Arial"/>
                <a:cs typeface="Arial"/>
              </a:rPr>
              <a:t> [4]</a:t>
            </a:r>
            <a:r>
              <a:rPr sz="600" i="1" spc="-5" dirty="0">
                <a:latin typeface="Arial"/>
                <a:cs typeface="Arial"/>
              </a:rPr>
              <a:t>.</a:t>
            </a:r>
            <a:endParaRPr sz="600" dirty="0">
              <a:latin typeface="Arial"/>
              <a:cs typeface="Arial"/>
            </a:endParaRPr>
          </a:p>
        </p:txBody>
      </p:sp>
      <p:grpSp>
        <p:nvGrpSpPr>
          <p:cNvPr id="8" name="object 8"/>
          <p:cNvGrpSpPr/>
          <p:nvPr/>
        </p:nvGrpSpPr>
        <p:grpSpPr>
          <a:xfrm>
            <a:off x="0" y="3168142"/>
            <a:ext cx="4608195" cy="288290"/>
            <a:chOff x="0" y="3168142"/>
            <a:chExt cx="4608195" cy="288290"/>
          </a:xfrm>
        </p:grpSpPr>
        <p:sp>
          <p:nvSpPr>
            <p:cNvPr id="9" name="object 9"/>
            <p:cNvSpPr/>
            <p:nvPr/>
          </p:nvSpPr>
          <p:spPr>
            <a:xfrm>
              <a:off x="0" y="3168142"/>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EBEBEB"/>
            </a:solidFill>
          </p:spPr>
          <p:txBody>
            <a:bodyPr wrap="square" lIns="0" tIns="0" rIns="0" bIns="0" rtlCol="0"/>
            <a:lstStyle/>
            <a:p>
              <a:endParaRPr/>
            </a:p>
          </p:txBody>
        </p:sp>
        <p:sp>
          <p:nvSpPr>
            <p:cNvPr id="10" name="object 10"/>
            <p:cNvSpPr/>
            <p:nvPr/>
          </p:nvSpPr>
          <p:spPr>
            <a:xfrm>
              <a:off x="0" y="3312071"/>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A30000"/>
            </a:solidFill>
          </p:spPr>
          <p:txBody>
            <a:bodyPr wrap="square" lIns="0" tIns="0" rIns="0" bIns="0" rtlCol="0"/>
            <a:lstStyle/>
            <a:p>
              <a:endParaRPr/>
            </a:p>
          </p:txBody>
        </p:sp>
      </p:grpSp>
      <p:sp>
        <p:nvSpPr>
          <p:cNvPr id="12" name="object 12"/>
          <p:cNvSpPr txBox="1">
            <a:spLocks noGrp="1"/>
          </p:cNvSpPr>
          <p:nvPr>
            <p:ph type="ftr" sz="quarter" idx="5"/>
          </p:nvPr>
        </p:nvSpPr>
        <p:spPr>
          <a:prstGeom prst="rect">
            <a:avLst/>
          </a:prstGeom>
        </p:spPr>
        <p:txBody>
          <a:bodyPr vert="horz" wrap="square" lIns="0" tIns="8890" rIns="0" bIns="0" rtlCol="0">
            <a:spAutoFit/>
          </a:bodyPr>
          <a:lstStyle/>
          <a:p>
            <a:pPr marL="12700">
              <a:lnSpc>
                <a:spcPct val="100000"/>
              </a:lnSpc>
              <a:spcBef>
                <a:spcPts val="70"/>
              </a:spcBef>
            </a:pPr>
            <a:r>
              <a:rPr spc="-5" dirty="0"/>
              <a:t>Denielle</a:t>
            </a:r>
            <a:r>
              <a:rPr spc="-20" dirty="0"/>
              <a:t> </a:t>
            </a:r>
            <a:r>
              <a:rPr spc="-5" dirty="0"/>
              <a:t>Ricciardi</a:t>
            </a:r>
          </a:p>
          <a:p>
            <a:pPr marL="12700">
              <a:lnSpc>
                <a:spcPct val="100000"/>
              </a:lnSpc>
              <a:spcBef>
                <a:spcPts val="409"/>
              </a:spcBef>
            </a:pPr>
            <a:r>
              <a:rPr spc="-5" dirty="0">
                <a:solidFill>
                  <a:srgbClr val="F2F2F2"/>
                </a:solidFill>
              </a:rPr>
              <a:t>UQ</a:t>
            </a:r>
            <a:r>
              <a:rPr spc="-10" dirty="0">
                <a:solidFill>
                  <a:srgbClr val="F2F2F2"/>
                </a:solidFill>
              </a:rPr>
              <a:t> for </a:t>
            </a:r>
            <a:r>
              <a:rPr spc="-5" dirty="0">
                <a:solidFill>
                  <a:srgbClr val="F2F2F2"/>
                </a:solidFill>
              </a:rPr>
              <a:t>Materials</a:t>
            </a:r>
            <a:r>
              <a:rPr spc="-10" dirty="0">
                <a:solidFill>
                  <a:srgbClr val="F2F2F2"/>
                </a:solidFill>
              </a:rPr>
              <a:t> </a:t>
            </a:r>
            <a:r>
              <a:rPr spc="-5" dirty="0">
                <a:solidFill>
                  <a:srgbClr val="F2F2F2"/>
                </a:solidFill>
              </a:rPr>
              <a:t>Modeling</a:t>
            </a:r>
          </a:p>
        </p:txBody>
      </p:sp>
      <p:sp>
        <p:nvSpPr>
          <p:cNvPr id="3" name="Slide Number Placeholder 2">
            <a:extLst>
              <a:ext uri="{FF2B5EF4-FFF2-40B4-BE49-F238E27FC236}">
                <a16:creationId xmlns:a16="http://schemas.microsoft.com/office/drawing/2014/main" id="{9ECB1146-EC90-6DE2-C25E-2B7256A24DDD}"/>
              </a:ext>
            </a:extLst>
          </p:cNvPr>
          <p:cNvSpPr>
            <a:spLocks noGrp="1"/>
          </p:cNvSpPr>
          <p:nvPr>
            <p:ph type="sldNum" sz="quarter" idx="7"/>
          </p:nvPr>
        </p:nvSpPr>
        <p:spPr/>
        <p:txBody>
          <a:bodyPr/>
          <a:lstStyle/>
          <a:p>
            <a:pPr marL="862965">
              <a:lnSpc>
                <a:spcPct val="100000"/>
              </a:lnSpc>
              <a:spcBef>
                <a:spcPts val="70"/>
              </a:spcBef>
            </a:pPr>
            <a:fld id="{81D60167-4931-47E6-BA6A-407CBD079E47}" type="slidenum">
              <a:rPr lang="en-US" spc="-5" smtClean="0"/>
              <a:t>3</a:t>
            </a:fld>
            <a:endParaRPr lang="en-US" spc="-5"/>
          </a:p>
          <a:p>
            <a:pPr marL="12700">
              <a:lnSpc>
                <a:spcPct val="100000"/>
              </a:lnSpc>
              <a:spcBef>
                <a:spcPts val="270"/>
              </a:spcBef>
            </a:pPr>
            <a:r>
              <a:rPr lang="en-US" spc="-5">
                <a:solidFill>
                  <a:srgbClr val="F2F2F2"/>
                </a:solidFill>
              </a:rPr>
              <a:t>The</a:t>
            </a:r>
            <a:r>
              <a:rPr lang="en-US" spc="-15">
                <a:solidFill>
                  <a:srgbClr val="F2F2F2"/>
                </a:solidFill>
              </a:rPr>
              <a:t> </a:t>
            </a:r>
            <a:r>
              <a:rPr lang="en-US" spc="-5">
                <a:solidFill>
                  <a:srgbClr val="F2F2F2"/>
                </a:solidFill>
              </a:rPr>
              <a:t>Ohio</a:t>
            </a:r>
            <a:r>
              <a:rPr lang="en-US" spc="-10">
                <a:solidFill>
                  <a:srgbClr val="F2F2F2"/>
                </a:solidFill>
              </a:rPr>
              <a:t> </a:t>
            </a:r>
            <a:r>
              <a:rPr lang="en-US" spc="-5">
                <a:solidFill>
                  <a:srgbClr val="F2F2F2"/>
                </a:solidFill>
              </a:rPr>
              <a:t>State</a:t>
            </a:r>
            <a:r>
              <a:rPr lang="en-US" spc="-15">
                <a:solidFill>
                  <a:srgbClr val="F2F2F2"/>
                </a:solidFill>
              </a:rPr>
              <a:t> </a:t>
            </a:r>
            <a:r>
              <a:rPr lang="en-US" spc="-5">
                <a:solidFill>
                  <a:srgbClr val="F2F2F2"/>
                </a:solidFill>
              </a:rPr>
              <a:t>University</a:t>
            </a:r>
            <a:endParaRPr lang="en-US" spc="-5" dirty="0">
              <a:solidFill>
                <a:srgbClr val="F2F2F2"/>
              </a:solidFill>
            </a:endParaRP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04F4A31-8929-49E3-7EAE-3CC6418AEC63}"/>
              </a:ext>
            </a:extLst>
          </p:cNvPr>
          <p:cNvPicPr>
            <a:picLocks noChangeAspect="1"/>
          </p:cNvPicPr>
          <p:nvPr/>
        </p:nvPicPr>
        <p:blipFill>
          <a:blip r:embed="rId2">
            <a:alphaModFix/>
          </a:blip>
          <a:stretch>
            <a:fillRect/>
          </a:stretch>
        </p:blipFill>
        <p:spPr>
          <a:xfrm>
            <a:off x="2291451" y="320202"/>
            <a:ext cx="2257799" cy="2857973"/>
          </a:xfrm>
          <a:prstGeom prst="rect">
            <a:avLst/>
          </a:prstGeom>
        </p:spPr>
      </p:pic>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0D8D9EC1-CBF1-2185-86EA-9D7CDA4BFEFF}"/>
                  </a:ext>
                </a:extLst>
              </p:cNvPr>
              <p:cNvSpPr>
                <a:spLocks noGrp="1"/>
              </p:cNvSpPr>
              <p:nvPr>
                <p:ph type="title"/>
              </p:nvPr>
            </p:nvSpPr>
            <p:spPr>
              <a:xfrm>
                <a:off x="95300" y="45565"/>
                <a:ext cx="4419498" cy="215444"/>
              </a:xfrm>
            </p:spPr>
            <p:txBody>
              <a:bodyPr/>
              <a:lstStyle/>
              <a:p>
                <a:r>
                  <a:rPr lang="en-US" dirty="0"/>
                  <a:t>Prior Modeling of </a:t>
                </a:r>
                <a14:m>
                  <m:oMath xmlns:m="http://schemas.openxmlformats.org/officeDocument/2006/math">
                    <m:r>
                      <a:rPr lang="en-US" b="0" i="1" smtClean="0">
                        <a:latin typeface="Cambria Math" panose="02040503050406030204" pitchFamily="18" charset="0"/>
                      </a:rPr>
                      <m:t>𝜃</m:t>
                    </m:r>
                  </m:oMath>
                </a14:m>
                <a:endParaRPr lang="en-US" dirty="0"/>
              </a:p>
            </p:txBody>
          </p:sp>
        </mc:Choice>
        <mc:Fallback xmlns="">
          <p:sp>
            <p:nvSpPr>
              <p:cNvPr id="2" name="Title 1">
                <a:extLst>
                  <a:ext uri="{FF2B5EF4-FFF2-40B4-BE49-F238E27FC236}">
                    <a16:creationId xmlns:a16="http://schemas.microsoft.com/office/drawing/2014/main" id="{0D8D9EC1-CBF1-2185-86EA-9D7CDA4BFEFF}"/>
                  </a:ext>
                </a:extLst>
              </p:cNvPr>
              <p:cNvSpPr>
                <a:spLocks noGrp="1" noRot="1" noChangeAspect="1" noMove="1" noResize="1" noEditPoints="1" noAdjustHandles="1" noChangeArrowheads="1" noChangeShapeType="1" noTextEdit="1"/>
              </p:cNvSpPr>
              <p:nvPr>
                <p:ph type="title"/>
              </p:nvPr>
            </p:nvSpPr>
            <p:spPr>
              <a:xfrm>
                <a:off x="95300" y="45565"/>
                <a:ext cx="4419498" cy="215444"/>
              </a:xfrm>
              <a:blipFill>
                <a:blip r:embed="rId3"/>
                <a:stretch>
                  <a:fillRect l="-2483" t="-25000" b="-47222"/>
                </a:stretch>
              </a:blipFill>
            </p:spPr>
            <p:txBody>
              <a:bodyPr/>
              <a:lstStyle/>
              <a:p>
                <a:r>
                  <a:rPr lang="en-US">
                    <a:noFill/>
                  </a:rPr>
                  <a:t> </a:t>
                </a:r>
              </a:p>
            </p:txBody>
          </p:sp>
        </mc:Fallback>
      </mc:AlternateContent>
      <p:grpSp>
        <p:nvGrpSpPr>
          <p:cNvPr id="12" name="object 8">
            <a:extLst>
              <a:ext uri="{FF2B5EF4-FFF2-40B4-BE49-F238E27FC236}">
                <a16:creationId xmlns:a16="http://schemas.microsoft.com/office/drawing/2014/main" id="{198427AE-DA84-535F-A620-63E361A7C7AC}"/>
              </a:ext>
            </a:extLst>
          </p:cNvPr>
          <p:cNvGrpSpPr/>
          <p:nvPr/>
        </p:nvGrpSpPr>
        <p:grpSpPr>
          <a:xfrm>
            <a:off x="0" y="3168142"/>
            <a:ext cx="4608195" cy="288290"/>
            <a:chOff x="0" y="3168142"/>
            <a:chExt cx="4608195" cy="288290"/>
          </a:xfrm>
        </p:grpSpPr>
        <p:sp>
          <p:nvSpPr>
            <p:cNvPr id="13" name="object 9">
              <a:extLst>
                <a:ext uri="{FF2B5EF4-FFF2-40B4-BE49-F238E27FC236}">
                  <a16:creationId xmlns:a16="http://schemas.microsoft.com/office/drawing/2014/main" id="{447413F7-D832-BE96-0B52-A04471552513}"/>
                </a:ext>
              </a:extLst>
            </p:cNvPr>
            <p:cNvSpPr/>
            <p:nvPr/>
          </p:nvSpPr>
          <p:spPr>
            <a:xfrm>
              <a:off x="0" y="3168142"/>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EBEBEB"/>
            </a:solidFill>
          </p:spPr>
          <p:txBody>
            <a:bodyPr wrap="square" lIns="0" tIns="0" rIns="0" bIns="0" rtlCol="0"/>
            <a:lstStyle/>
            <a:p>
              <a:endParaRPr/>
            </a:p>
          </p:txBody>
        </p:sp>
        <p:sp>
          <p:nvSpPr>
            <p:cNvPr id="14" name="object 10">
              <a:extLst>
                <a:ext uri="{FF2B5EF4-FFF2-40B4-BE49-F238E27FC236}">
                  <a16:creationId xmlns:a16="http://schemas.microsoft.com/office/drawing/2014/main" id="{EFC276F0-1641-3196-2B44-324D7DE71E92}"/>
                </a:ext>
              </a:extLst>
            </p:cNvPr>
            <p:cNvSpPr/>
            <p:nvPr/>
          </p:nvSpPr>
          <p:spPr>
            <a:xfrm>
              <a:off x="0" y="3312071"/>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A30000"/>
            </a:solidFill>
          </p:spPr>
          <p:txBody>
            <a:bodyPr wrap="square" lIns="0" tIns="0" rIns="0" bIns="0" rtlCol="0"/>
            <a:lstStyle/>
            <a:p>
              <a:endParaRPr/>
            </a:p>
          </p:txBody>
        </p:sp>
      </p:grpSp>
      <p:sp>
        <p:nvSpPr>
          <p:cNvPr id="15" name="object 12">
            <a:extLst>
              <a:ext uri="{FF2B5EF4-FFF2-40B4-BE49-F238E27FC236}">
                <a16:creationId xmlns:a16="http://schemas.microsoft.com/office/drawing/2014/main" id="{B9D77019-0AAD-BB0A-CBC6-A9C64884E885}"/>
              </a:ext>
            </a:extLst>
          </p:cNvPr>
          <p:cNvSpPr txBox="1">
            <a:spLocks noGrp="1"/>
          </p:cNvSpPr>
          <p:nvPr>
            <p:ph type="ftr" sz="quarter" idx="5"/>
          </p:nvPr>
        </p:nvSpPr>
        <p:spPr>
          <a:xfrm>
            <a:off x="116408" y="3182357"/>
            <a:ext cx="906144" cy="263525"/>
          </a:xfrm>
          <a:prstGeom prst="rect">
            <a:avLst/>
          </a:prstGeom>
        </p:spPr>
        <p:txBody>
          <a:bodyPr vert="horz" wrap="square" lIns="0" tIns="8890" rIns="0" bIns="0" rtlCol="0">
            <a:spAutoFit/>
          </a:bodyPr>
          <a:lstStyle/>
          <a:p>
            <a:pPr marL="12700">
              <a:lnSpc>
                <a:spcPct val="100000"/>
              </a:lnSpc>
              <a:spcBef>
                <a:spcPts val="70"/>
              </a:spcBef>
            </a:pPr>
            <a:r>
              <a:rPr spc="-5" dirty="0"/>
              <a:t>Denielle</a:t>
            </a:r>
            <a:r>
              <a:rPr spc="-20" dirty="0"/>
              <a:t> </a:t>
            </a:r>
            <a:r>
              <a:rPr spc="-5" dirty="0"/>
              <a:t>Ricciardi</a:t>
            </a:r>
          </a:p>
          <a:p>
            <a:pPr marL="12700">
              <a:lnSpc>
                <a:spcPct val="100000"/>
              </a:lnSpc>
              <a:spcBef>
                <a:spcPts val="409"/>
              </a:spcBef>
            </a:pPr>
            <a:r>
              <a:rPr spc="-5" dirty="0">
                <a:solidFill>
                  <a:srgbClr val="F2F2F2"/>
                </a:solidFill>
              </a:rPr>
              <a:t>UQ</a:t>
            </a:r>
            <a:r>
              <a:rPr spc="-10" dirty="0">
                <a:solidFill>
                  <a:srgbClr val="F2F2F2"/>
                </a:solidFill>
              </a:rPr>
              <a:t> for </a:t>
            </a:r>
            <a:r>
              <a:rPr spc="-5" dirty="0">
                <a:solidFill>
                  <a:srgbClr val="F2F2F2"/>
                </a:solidFill>
              </a:rPr>
              <a:t>Materials</a:t>
            </a:r>
            <a:r>
              <a:rPr spc="-10" dirty="0">
                <a:solidFill>
                  <a:srgbClr val="F2F2F2"/>
                </a:solidFill>
              </a:rPr>
              <a:t> </a:t>
            </a:r>
            <a:r>
              <a:rPr spc="-5" dirty="0">
                <a:solidFill>
                  <a:srgbClr val="F2F2F2"/>
                </a:solidFill>
              </a:rPr>
              <a:t>Modeling</a:t>
            </a:r>
          </a:p>
        </p:txBody>
      </p:sp>
      <mc:AlternateContent xmlns:mc="http://schemas.openxmlformats.org/markup-compatibility/2006" xmlns:a14="http://schemas.microsoft.com/office/drawing/2010/main">
        <mc:Choice Requires="a14">
          <p:sp>
            <p:nvSpPr>
              <p:cNvPr id="3" name="object 3">
                <a:extLst>
                  <a:ext uri="{FF2B5EF4-FFF2-40B4-BE49-F238E27FC236}">
                    <a16:creationId xmlns:a16="http://schemas.microsoft.com/office/drawing/2014/main" id="{B101B612-9D82-8136-35EA-59CD42DD97E3}"/>
                  </a:ext>
                </a:extLst>
              </p:cNvPr>
              <p:cNvSpPr txBox="1"/>
              <p:nvPr/>
            </p:nvSpPr>
            <p:spPr>
              <a:xfrm>
                <a:off x="326169" y="1821341"/>
                <a:ext cx="1879600" cy="577979"/>
              </a:xfrm>
              <a:prstGeom prst="rect">
                <a:avLst/>
              </a:prstGeom>
            </p:spPr>
            <p:txBody>
              <a:bodyPr vert="horz" wrap="square" lIns="0" tIns="17145" rIns="0" bIns="0" rtlCol="0">
                <a:spAutoFit/>
              </a:bodyPr>
              <a:lstStyle/>
              <a:p>
                <a:pPr marL="38100">
                  <a:lnSpc>
                    <a:spcPct val="100000"/>
                  </a:lnSpc>
                  <a:spcBef>
                    <a:spcPts val="625"/>
                  </a:spcBef>
                  <a:spcAft>
                    <a:spcPts val="200"/>
                  </a:spcAft>
                </a:pPr>
                <a:r>
                  <a:rPr lang="en-US" sz="1200" spc="-5" dirty="0">
                    <a:solidFill>
                      <a:srgbClr val="3333B2"/>
                    </a:solidFill>
                    <a:latin typeface="Arial"/>
                    <a:cs typeface="Arial"/>
                  </a:rPr>
                  <a:t>Materials</a:t>
                </a:r>
                <a:r>
                  <a:rPr lang="en-US" sz="1200" spc="-20" dirty="0">
                    <a:solidFill>
                      <a:srgbClr val="3333B2"/>
                    </a:solidFill>
                    <a:latin typeface="Arial"/>
                    <a:cs typeface="Arial"/>
                  </a:rPr>
                  <a:t> </a:t>
                </a:r>
                <a:r>
                  <a:rPr lang="en-US" sz="1200" spc="-5" dirty="0">
                    <a:solidFill>
                      <a:srgbClr val="3333B2"/>
                    </a:solidFill>
                    <a:latin typeface="Arial"/>
                    <a:cs typeface="Arial"/>
                  </a:rPr>
                  <a:t>Applications</a:t>
                </a:r>
              </a:p>
              <a:p>
                <a:pPr marL="186055" marR="30480" indent="-148590" algn="just">
                  <a:lnSpc>
                    <a:spcPts val="950"/>
                  </a:lnSpc>
                  <a:spcBef>
                    <a:spcPts val="135"/>
                  </a:spcBef>
                  <a:spcAft>
                    <a:spcPts val="600"/>
                  </a:spcAft>
                  <a:buClr>
                    <a:srgbClr val="3333B2"/>
                  </a:buClr>
                  <a:buFont typeface="Lucida Sans Unicode"/>
                  <a:buChar char="►"/>
                  <a:tabLst>
                    <a:tab pos="186690" algn="l"/>
                  </a:tabLst>
                </a:pPr>
                <a:r>
                  <a:rPr lang="en-US" sz="800" spc="-5" dirty="0">
                    <a:latin typeface="Arial"/>
                    <a:cs typeface="Arial"/>
                  </a:rPr>
                  <a:t>Sensitivity to the choice of </a:t>
                </a:r>
                <a14:m>
                  <m:oMath xmlns:m="http://schemas.openxmlformats.org/officeDocument/2006/math">
                    <m:r>
                      <a:rPr lang="en-US" sz="800" b="0" i="1" spc="-5" smtClean="0">
                        <a:latin typeface="Cambria Math" panose="02040503050406030204" pitchFamily="18" charset="0"/>
                        <a:cs typeface="Arial"/>
                      </a:rPr>
                      <m:t>𝜋</m:t>
                    </m:r>
                    <m:r>
                      <a:rPr lang="en-US" sz="800" b="0" i="1" spc="-5" smtClean="0">
                        <a:latin typeface="Cambria Math" panose="02040503050406030204" pitchFamily="18" charset="0"/>
                        <a:cs typeface="Arial"/>
                      </a:rPr>
                      <m:t>(</m:t>
                    </m:r>
                    <m:r>
                      <a:rPr lang="en-US" sz="800" b="0" i="1" spc="-5" smtClean="0">
                        <a:latin typeface="Cambria Math" panose="02040503050406030204" pitchFamily="18" charset="0"/>
                        <a:cs typeface="Arial"/>
                      </a:rPr>
                      <m:t>𝜃</m:t>
                    </m:r>
                    <m:r>
                      <a:rPr lang="en-US" sz="800" b="0" i="1" spc="-5" smtClean="0">
                        <a:latin typeface="Cambria Math" panose="02040503050406030204" pitchFamily="18" charset="0"/>
                        <a:cs typeface="Arial"/>
                      </a:rPr>
                      <m:t>)</m:t>
                    </m:r>
                  </m:oMath>
                </a14:m>
                <a:endParaRPr lang="en-US" sz="800" dirty="0">
                  <a:latin typeface="Arial"/>
                  <a:cs typeface="Arial"/>
                </a:endParaRPr>
              </a:p>
              <a:p>
                <a:pPr marL="186055" marR="30480" indent="-148590" algn="just">
                  <a:lnSpc>
                    <a:spcPts val="950"/>
                  </a:lnSpc>
                  <a:spcBef>
                    <a:spcPts val="135"/>
                  </a:spcBef>
                  <a:spcAft>
                    <a:spcPts val="600"/>
                  </a:spcAft>
                  <a:buClr>
                    <a:srgbClr val="3333B2"/>
                  </a:buClr>
                  <a:buFont typeface="Lucida Sans Unicode"/>
                  <a:buChar char="►"/>
                  <a:tabLst>
                    <a:tab pos="186690" algn="l"/>
                  </a:tabLst>
                </a:pPr>
                <a:r>
                  <a:rPr lang="en-US" sz="800" b="1" spc="-5" dirty="0">
                    <a:latin typeface="Arial"/>
                    <a:cs typeface="Arial"/>
                  </a:rPr>
                  <a:t>Diffuse </a:t>
                </a:r>
                <a:r>
                  <a:rPr lang="en-US" sz="800" dirty="0">
                    <a:latin typeface="Arial"/>
                    <a:cs typeface="Arial"/>
                  </a:rPr>
                  <a:t>priors chosen for </a:t>
                </a:r>
                <a14:m>
                  <m:oMath xmlns:m="http://schemas.openxmlformats.org/officeDocument/2006/math">
                    <m:r>
                      <a:rPr lang="en-US" sz="800" b="0" i="1" smtClean="0">
                        <a:latin typeface="Cambria Math" panose="02040503050406030204" pitchFamily="18" charset="0"/>
                        <a:cs typeface="Arial"/>
                      </a:rPr>
                      <m:t>𝜃</m:t>
                    </m:r>
                  </m:oMath>
                </a14:m>
                <a:endParaRPr lang="en-US" sz="800" dirty="0">
                  <a:latin typeface="Arial"/>
                  <a:cs typeface="Arial"/>
                </a:endParaRPr>
              </a:p>
            </p:txBody>
          </p:sp>
        </mc:Choice>
        <mc:Fallback xmlns="">
          <p:sp>
            <p:nvSpPr>
              <p:cNvPr id="3" name="object 3">
                <a:extLst>
                  <a:ext uri="{FF2B5EF4-FFF2-40B4-BE49-F238E27FC236}">
                    <a16:creationId xmlns:a16="http://schemas.microsoft.com/office/drawing/2014/main" id="{B101B612-9D82-8136-35EA-59CD42DD97E3}"/>
                  </a:ext>
                </a:extLst>
              </p:cNvPr>
              <p:cNvSpPr txBox="1">
                <a:spLocks noRot="1" noChangeAspect="1" noMove="1" noResize="1" noEditPoints="1" noAdjustHandles="1" noChangeArrowheads="1" noChangeShapeType="1" noTextEdit="1"/>
              </p:cNvSpPr>
              <p:nvPr/>
            </p:nvSpPr>
            <p:spPr>
              <a:xfrm>
                <a:off x="326169" y="1821341"/>
                <a:ext cx="1879600" cy="577979"/>
              </a:xfrm>
              <a:prstGeom prst="rect">
                <a:avLst/>
              </a:prstGeom>
              <a:blipFill>
                <a:blip r:embed="rId4"/>
                <a:stretch>
                  <a:fillRect l="-3247" t="-6316" b="-15789"/>
                </a:stretch>
              </a:blipFill>
            </p:spPr>
            <p:txBody>
              <a:bodyPr/>
              <a:lstStyle/>
              <a:p>
                <a:r>
                  <a:rPr lang="en-US">
                    <a:noFill/>
                  </a:rPr>
                  <a:t> </a:t>
                </a:r>
              </a:p>
            </p:txBody>
          </p:sp>
        </mc:Fallback>
      </mc:AlternateContent>
      <p:grpSp>
        <p:nvGrpSpPr>
          <p:cNvPr id="8" name="Group 7">
            <a:extLst>
              <a:ext uri="{FF2B5EF4-FFF2-40B4-BE49-F238E27FC236}">
                <a16:creationId xmlns:a16="http://schemas.microsoft.com/office/drawing/2014/main" id="{536318DD-A738-2D8D-A49A-D28330BE068A}"/>
              </a:ext>
            </a:extLst>
          </p:cNvPr>
          <p:cNvGrpSpPr/>
          <p:nvPr/>
        </p:nvGrpSpPr>
        <p:grpSpPr>
          <a:xfrm>
            <a:off x="271038" y="497775"/>
            <a:ext cx="1724890" cy="1308800"/>
            <a:chOff x="2458680" y="1206260"/>
            <a:chExt cx="1724890" cy="1295863"/>
          </a:xfrm>
        </p:grpSpPr>
        <p:sp>
          <p:nvSpPr>
            <p:cNvPr id="9" name="object 9">
              <a:extLst>
                <a:ext uri="{FF2B5EF4-FFF2-40B4-BE49-F238E27FC236}">
                  <a16:creationId xmlns:a16="http://schemas.microsoft.com/office/drawing/2014/main" id="{A16BEA73-677F-3B10-ED9B-EA9656313F68}"/>
                </a:ext>
              </a:extLst>
            </p:cNvPr>
            <p:cNvSpPr txBox="1"/>
            <p:nvPr/>
          </p:nvSpPr>
          <p:spPr>
            <a:xfrm>
              <a:off x="3899825" y="2313291"/>
              <a:ext cx="147955" cy="100965"/>
            </a:xfrm>
            <a:prstGeom prst="rect">
              <a:avLst/>
            </a:prstGeom>
          </p:spPr>
          <p:txBody>
            <a:bodyPr vert="horz" wrap="square" lIns="0" tIns="12065" rIns="0" bIns="0" rtlCol="0">
              <a:spAutoFit/>
            </a:bodyPr>
            <a:lstStyle/>
            <a:p>
              <a:pPr marL="12700">
                <a:lnSpc>
                  <a:spcPct val="100000"/>
                </a:lnSpc>
                <a:spcBef>
                  <a:spcPts val="95"/>
                </a:spcBef>
              </a:pPr>
              <a:r>
                <a:rPr sz="500" b="1" spc="-5" dirty="0">
                  <a:solidFill>
                    <a:srgbClr val="252525"/>
                  </a:solidFill>
                  <a:latin typeface="Arial"/>
                  <a:cs typeface="Arial"/>
                </a:rPr>
                <a:t>0.08</a:t>
              </a:r>
              <a:endParaRPr sz="500" dirty="0">
                <a:latin typeface="Arial"/>
                <a:cs typeface="Arial"/>
              </a:endParaRPr>
            </a:p>
          </p:txBody>
        </p:sp>
        <p:sp>
          <p:nvSpPr>
            <p:cNvPr id="10" name="object 13">
              <a:extLst>
                <a:ext uri="{FF2B5EF4-FFF2-40B4-BE49-F238E27FC236}">
                  <a16:creationId xmlns:a16="http://schemas.microsoft.com/office/drawing/2014/main" id="{78942DBF-00FE-2D57-61C0-63A6E324B8B2}"/>
                </a:ext>
              </a:extLst>
            </p:cNvPr>
            <p:cNvSpPr txBox="1"/>
            <p:nvPr/>
          </p:nvSpPr>
          <p:spPr>
            <a:xfrm>
              <a:off x="2576906" y="1975962"/>
              <a:ext cx="95885" cy="100965"/>
            </a:xfrm>
            <a:prstGeom prst="rect">
              <a:avLst/>
            </a:prstGeom>
          </p:spPr>
          <p:txBody>
            <a:bodyPr vert="horz" wrap="square" lIns="0" tIns="12065" rIns="0" bIns="0" rtlCol="0">
              <a:spAutoFit/>
            </a:bodyPr>
            <a:lstStyle/>
            <a:p>
              <a:pPr marL="12700">
                <a:lnSpc>
                  <a:spcPct val="100000"/>
                </a:lnSpc>
                <a:spcBef>
                  <a:spcPts val="95"/>
                </a:spcBef>
              </a:pPr>
              <a:r>
                <a:rPr sz="500" b="1" spc="-5" dirty="0">
                  <a:solidFill>
                    <a:srgbClr val="252525"/>
                  </a:solidFill>
                  <a:latin typeface="Arial"/>
                  <a:cs typeface="Arial"/>
                </a:rPr>
                <a:t>50</a:t>
              </a:r>
              <a:endParaRPr sz="500">
                <a:latin typeface="Arial"/>
                <a:cs typeface="Arial"/>
              </a:endParaRPr>
            </a:p>
          </p:txBody>
        </p:sp>
        <p:sp>
          <p:nvSpPr>
            <p:cNvPr id="11" name="object 14">
              <a:extLst>
                <a:ext uri="{FF2B5EF4-FFF2-40B4-BE49-F238E27FC236}">
                  <a16:creationId xmlns:a16="http://schemas.microsoft.com/office/drawing/2014/main" id="{D351CD09-45B6-0E0D-EB83-E6DFF67CACBF}"/>
                </a:ext>
              </a:extLst>
            </p:cNvPr>
            <p:cNvSpPr txBox="1"/>
            <p:nvPr/>
          </p:nvSpPr>
          <p:spPr>
            <a:xfrm>
              <a:off x="2542192" y="1691459"/>
              <a:ext cx="130810" cy="100965"/>
            </a:xfrm>
            <a:prstGeom prst="rect">
              <a:avLst/>
            </a:prstGeom>
          </p:spPr>
          <p:txBody>
            <a:bodyPr vert="horz" wrap="square" lIns="0" tIns="12065" rIns="0" bIns="0" rtlCol="0">
              <a:spAutoFit/>
            </a:bodyPr>
            <a:lstStyle/>
            <a:p>
              <a:pPr marL="12700">
                <a:lnSpc>
                  <a:spcPct val="100000"/>
                </a:lnSpc>
                <a:spcBef>
                  <a:spcPts val="95"/>
                </a:spcBef>
              </a:pPr>
              <a:r>
                <a:rPr sz="500" b="1" spc="-5" dirty="0">
                  <a:solidFill>
                    <a:srgbClr val="252525"/>
                  </a:solidFill>
                  <a:latin typeface="Arial"/>
                  <a:cs typeface="Arial"/>
                </a:rPr>
                <a:t>100</a:t>
              </a:r>
              <a:endParaRPr sz="500">
                <a:latin typeface="Arial"/>
                <a:cs typeface="Arial"/>
              </a:endParaRPr>
            </a:p>
          </p:txBody>
        </p:sp>
        <p:sp>
          <p:nvSpPr>
            <p:cNvPr id="16" name="object 15">
              <a:extLst>
                <a:ext uri="{FF2B5EF4-FFF2-40B4-BE49-F238E27FC236}">
                  <a16:creationId xmlns:a16="http://schemas.microsoft.com/office/drawing/2014/main" id="{3AED7A36-B597-24EB-1671-0BDE2AE7B85F}"/>
                </a:ext>
              </a:extLst>
            </p:cNvPr>
            <p:cNvSpPr txBox="1"/>
            <p:nvPr/>
          </p:nvSpPr>
          <p:spPr>
            <a:xfrm>
              <a:off x="2542192" y="1406955"/>
              <a:ext cx="130810" cy="100965"/>
            </a:xfrm>
            <a:prstGeom prst="rect">
              <a:avLst/>
            </a:prstGeom>
          </p:spPr>
          <p:txBody>
            <a:bodyPr vert="horz" wrap="square" lIns="0" tIns="12065" rIns="0" bIns="0" rtlCol="0">
              <a:spAutoFit/>
            </a:bodyPr>
            <a:lstStyle/>
            <a:p>
              <a:pPr marL="12700">
                <a:lnSpc>
                  <a:spcPct val="100000"/>
                </a:lnSpc>
                <a:spcBef>
                  <a:spcPts val="95"/>
                </a:spcBef>
              </a:pPr>
              <a:r>
                <a:rPr sz="500" b="1" spc="-5" dirty="0">
                  <a:solidFill>
                    <a:srgbClr val="252525"/>
                  </a:solidFill>
                  <a:latin typeface="Arial"/>
                  <a:cs typeface="Arial"/>
                </a:rPr>
                <a:t>150</a:t>
              </a:r>
              <a:endParaRPr sz="500">
                <a:latin typeface="Arial"/>
                <a:cs typeface="Arial"/>
              </a:endParaRPr>
            </a:p>
          </p:txBody>
        </p:sp>
        <p:grpSp>
          <p:nvGrpSpPr>
            <p:cNvPr id="19" name="Group 18">
              <a:extLst>
                <a:ext uri="{FF2B5EF4-FFF2-40B4-BE49-F238E27FC236}">
                  <a16:creationId xmlns:a16="http://schemas.microsoft.com/office/drawing/2014/main" id="{84481568-09DF-5EB3-267C-9A15C2DB16A4}"/>
                </a:ext>
              </a:extLst>
            </p:cNvPr>
            <p:cNvGrpSpPr/>
            <p:nvPr/>
          </p:nvGrpSpPr>
          <p:grpSpPr>
            <a:xfrm>
              <a:off x="2458680" y="1206260"/>
              <a:ext cx="1724890" cy="1295863"/>
              <a:chOff x="2458680" y="1206260"/>
              <a:chExt cx="1724890" cy="1295863"/>
            </a:xfrm>
          </p:grpSpPr>
          <p:sp>
            <p:nvSpPr>
              <p:cNvPr id="20" name="object 7">
                <a:extLst>
                  <a:ext uri="{FF2B5EF4-FFF2-40B4-BE49-F238E27FC236}">
                    <a16:creationId xmlns:a16="http://schemas.microsoft.com/office/drawing/2014/main" id="{15B68388-BF86-5313-479B-2E53F54FD763}"/>
                  </a:ext>
                </a:extLst>
              </p:cNvPr>
              <p:cNvSpPr/>
              <p:nvPr/>
            </p:nvSpPr>
            <p:spPr>
              <a:xfrm>
                <a:off x="2676715" y="1206260"/>
                <a:ext cx="1506855" cy="1102995"/>
              </a:xfrm>
              <a:custGeom>
                <a:avLst/>
                <a:gdLst/>
                <a:ahLst/>
                <a:cxnLst/>
                <a:rect l="l" t="t" r="r" b="b"/>
                <a:pathLst>
                  <a:path w="1506854" h="1102995">
                    <a:moveTo>
                      <a:pt x="0" y="1102512"/>
                    </a:moveTo>
                    <a:lnTo>
                      <a:pt x="1506581" y="1102512"/>
                    </a:lnTo>
                  </a:path>
                  <a:path w="1506854" h="1102995">
                    <a:moveTo>
                      <a:pt x="324194" y="1102512"/>
                    </a:moveTo>
                    <a:lnTo>
                      <a:pt x="324194" y="1087446"/>
                    </a:lnTo>
                  </a:path>
                  <a:path w="1506854" h="1102995">
                    <a:moveTo>
                      <a:pt x="648431" y="1102512"/>
                    </a:moveTo>
                    <a:lnTo>
                      <a:pt x="648431" y="1087446"/>
                    </a:lnTo>
                  </a:path>
                  <a:path w="1506854" h="1102995">
                    <a:moveTo>
                      <a:pt x="972669" y="1102512"/>
                    </a:moveTo>
                    <a:lnTo>
                      <a:pt x="972669" y="1087446"/>
                    </a:lnTo>
                  </a:path>
                  <a:path w="1506854" h="1102995">
                    <a:moveTo>
                      <a:pt x="1296906" y="1102512"/>
                    </a:moveTo>
                    <a:lnTo>
                      <a:pt x="1296906" y="1087446"/>
                    </a:lnTo>
                  </a:path>
                  <a:path w="1506854" h="1102995">
                    <a:moveTo>
                      <a:pt x="0" y="0"/>
                    </a:moveTo>
                    <a:lnTo>
                      <a:pt x="1506581" y="0"/>
                    </a:lnTo>
                  </a:path>
                  <a:path w="1506854" h="1102995">
                    <a:moveTo>
                      <a:pt x="324194" y="0"/>
                    </a:moveTo>
                    <a:lnTo>
                      <a:pt x="324194" y="15065"/>
                    </a:lnTo>
                  </a:path>
                  <a:path w="1506854" h="1102995">
                    <a:moveTo>
                      <a:pt x="648431" y="0"/>
                    </a:moveTo>
                    <a:lnTo>
                      <a:pt x="648431" y="15065"/>
                    </a:lnTo>
                  </a:path>
                  <a:path w="1506854" h="1102995">
                    <a:moveTo>
                      <a:pt x="972669" y="0"/>
                    </a:moveTo>
                    <a:lnTo>
                      <a:pt x="972669" y="15065"/>
                    </a:lnTo>
                  </a:path>
                  <a:path w="1506854" h="1102995">
                    <a:moveTo>
                      <a:pt x="1296906" y="0"/>
                    </a:moveTo>
                    <a:lnTo>
                      <a:pt x="1296906" y="15065"/>
                    </a:lnTo>
                  </a:path>
                </a:pathLst>
              </a:custGeom>
              <a:ln w="3175">
                <a:solidFill>
                  <a:srgbClr val="252525"/>
                </a:solidFill>
              </a:ln>
            </p:spPr>
            <p:txBody>
              <a:bodyPr wrap="square" lIns="0" tIns="0" rIns="0" bIns="0" rtlCol="0"/>
              <a:lstStyle/>
              <a:p>
                <a:endParaRPr/>
              </a:p>
            </p:txBody>
          </p:sp>
          <p:grpSp>
            <p:nvGrpSpPr>
              <p:cNvPr id="21" name="Group 20">
                <a:extLst>
                  <a:ext uri="{FF2B5EF4-FFF2-40B4-BE49-F238E27FC236}">
                    <a16:creationId xmlns:a16="http://schemas.microsoft.com/office/drawing/2014/main" id="{D99AC3F0-5219-3CB6-E497-1945686BFE8B}"/>
                  </a:ext>
                </a:extLst>
              </p:cNvPr>
              <p:cNvGrpSpPr/>
              <p:nvPr/>
            </p:nvGrpSpPr>
            <p:grpSpPr>
              <a:xfrm>
                <a:off x="2458680" y="1206260"/>
                <a:ext cx="1724890" cy="1295863"/>
                <a:chOff x="2458680" y="1206260"/>
                <a:chExt cx="1724890" cy="1295863"/>
              </a:xfrm>
            </p:grpSpPr>
            <p:sp>
              <p:nvSpPr>
                <p:cNvPr id="25" name="object 8">
                  <a:extLst>
                    <a:ext uri="{FF2B5EF4-FFF2-40B4-BE49-F238E27FC236}">
                      <a16:creationId xmlns:a16="http://schemas.microsoft.com/office/drawing/2014/main" id="{139DE214-2D21-DB6B-8C24-5824813665F5}"/>
                    </a:ext>
                  </a:extLst>
                </p:cNvPr>
                <p:cNvSpPr txBox="1"/>
                <p:nvPr/>
              </p:nvSpPr>
              <p:spPr>
                <a:xfrm>
                  <a:off x="2927113" y="2309083"/>
                  <a:ext cx="796925" cy="193040"/>
                </a:xfrm>
                <a:prstGeom prst="rect">
                  <a:avLst/>
                </a:prstGeom>
              </p:spPr>
              <p:txBody>
                <a:bodyPr vert="horz" wrap="square" lIns="0" tIns="15875" rIns="0" bIns="0" rtlCol="0">
                  <a:spAutoFit/>
                </a:bodyPr>
                <a:lstStyle/>
                <a:p>
                  <a:pPr marR="5080" algn="r">
                    <a:lnSpc>
                      <a:spcPct val="100000"/>
                    </a:lnSpc>
                    <a:spcBef>
                      <a:spcPts val="125"/>
                    </a:spcBef>
                    <a:tabLst>
                      <a:tab pos="323850" algn="l"/>
                      <a:tab pos="648335" algn="l"/>
                    </a:tabLst>
                  </a:pPr>
                  <a:r>
                    <a:rPr sz="500" b="1" spc="-5" dirty="0">
                      <a:solidFill>
                        <a:srgbClr val="252525"/>
                      </a:solidFill>
                      <a:latin typeface="Arial"/>
                      <a:cs typeface="Arial"/>
                    </a:rPr>
                    <a:t>0.02	0.04	0.06</a:t>
                  </a:r>
                  <a:endParaRPr sz="500" dirty="0">
                    <a:latin typeface="Arial"/>
                    <a:cs typeface="Arial"/>
                  </a:endParaRPr>
                </a:p>
                <a:p>
                  <a:pPr marR="7620" algn="r">
                    <a:lnSpc>
                      <a:spcPct val="100000"/>
                    </a:lnSpc>
                    <a:spcBef>
                      <a:spcPts val="35"/>
                    </a:spcBef>
                  </a:pPr>
                  <a:r>
                    <a:rPr sz="550" b="1" spc="-5" dirty="0">
                      <a:solidFill>
                        <a:srgbClr val="252525"/>
                      </a:solidFill>
                      <a:latin typeface="Arial"/>
                      <a:cs typeface="Arial"/>
                    </a:rPr>
                    <a:t>Von Mises Strain</a:t>
                  </a:r>
                  <a:endParaRPr sz="550" dirty="0">
                    <a:latin typeface="Arial"/>
                    <a:cs typeface="Arial"/>
                  </a:endParaRPr>
                </a:p>
              </p:txBody>
            </p:sp>
            <p:grpSp>
              <p:nvGrpSpPr>
                <p:cNvPr id="26" name="Group 25">
                  <a:extLst>
                    <a:ext uri="{FF2B5EF4-FFF2-40B4-BE49-F238E27FC236}">
                      <a16:creationId xmlns:a16="http://schemas.microsoft.com/office/drawing/2014/main" id="{B33908B1-3DAA-B42C-203E-A931F6E84DE0}"/>
                    </a:ext>
                  </a:extLst>
                </p:cNvPr>
                <p:cNvGrpSpPr/>
                <p:nvPr/>
              </p:nvGrpSpPr>
              <p:grpSpPr>
                <a:xfrm>
                  <a:off x="2458680" y="1206260"/>
                  <a:ext cx="1724890" cy="1102995"/>
                  <a:chOff x="2458680" y="1206260"/>
                  <a:chExt cx="1724890" cy="1102995"/>
                </a:xfrm>
              </p:grpSpPr>
              <p:grpSp>
                <p:nvGrpSpPr>
                  <p:cNvPr id="27" name="Group 26">
                    <a:extLst>
                      <a:ext uri="{FF2B5EF4-FFF2-40B4-BE49-F238E27FC236}">
                        <a16:creationId xmlns:a16="http://schemas.microsoft.com/office/drawing/2014/main" id="{497D1E5E-162A-455E-FCF1-97D7B02BDBFD}"/>
                      </a:ext>
                    </a:extLst>
                  </p:cNvPr>
                  <p:cNvGrpSpPr/>
                  <p:nvPr/>
                </p:nvGrpSpPr>
                <p:grpSpPr>
                  <a:xfrm>
                    <a:off x="2676715" y="1206260"/>
                    <a:ext cx="1506855" cy="1102995"/>
                    <a:chOff x="2676715" y="1206260"/>
                    <a:chExt cx="1506855" cy="1102995"/>
                  </a:xfrm>
                </p:grpSpPr>
                <p:sp>
                  <p:nvSpPr>
                    <p:cNvPr id="29" name="object 11">
                      <a:extLst>
                        <a:ext uri="{FF2B5EF4-FFF2-40B4-BE49-F238E27FC236}">
                          <a16:creationId xmlns:a16="http://schemas.microsoft.com/office/drawing/2014/main" id="{5F418622-6AB4-1E6F-5BEF-18F840FCD5D3}"/>
                        </a:ext>
                      </a:extLst>
                    </p:cNvPr>
                    <p:cNvSpPr/>
                    <p:nvPr/>
                  </p:nvSpPr>
                  <p:spPr>
                    <a:xfrm>
                      <a:off x="2676715" y="1206260"/>
                      <a:ext cx="1506855" cy="1102995"/>
                    </a:xfrm>
                    <a:custGeom>
                      <a:avLst/>
                      <a:gdLst/>
                      <a:ahLst/>
                      <a:cxnLst/>
                      <a:rect l="l" t="t" r="r" b="b"/>
                      <a:pathLst>
                        <a:path w="1506854" h="1102995">
                          <a:moveTo>
                            <a:pt x="0" y="1102512"/>
                          </a:moveTo>
                          <a:lnTo>
                            <a:pt x="0" y="0"/>
                          </a:lnTo>
                        </a:path>
                        <a:path w="1506854" h="1102995">
                          <a:moveTo>
                            <a:pt x="1506581" y="1102512"/>
                          </a:moveTo>
                          <a:lnTo>
                            <a:pt x="1506581" y="0"/>
                          </a:lnTo>
                        </a:path>
                        <a:path w="1506854" h="1102995">
                          <a:moveTo>
                            <a:pt x="0" y="820355"/>
                          </a:moveTo>
                          <a:lnTo>
                            <a:pt x="15065" y="820355"/>
                          </a:lnTo>
                        </a:path>
                        <a:path w="1506854" h="1102995">
                          <a:moveTo>
                            <a:pt x="0" y="535852"/>
                          </a:moveTo>
                          <a:lnTo>
                            <a:pt x="15065" y="535852"/>
                          </a:lnTo>
                        </a:path>
                        <a:path w="1506854" h="1102995">
                          <a:moveTo>
                            <a:pt x="0" y="251348"/>
                          </a:moveTo>
                          <a:lnTo>
                            <a:pt x="15065" y="251348"/>
                          </a:lnTo>
                        </a:path>
                        <a:path w="1506854" h="1102995">
                          <a:moveTo>
                            <a:pt x="1506581" y="820355"/>
                          </a:moveTo>
                          <a:lnTo>
                            <a:pt x="1491515" y="820355"/>
                          </a:lnTo>
                        </a:path>
                        <a:path w="1506854" h="1102995">
                          <a:moveTo>
                            <a:pt x="1506581" y="535852"/>
                          </a:moveTo>
                          <a:lnTo>
                            <a:pt x="1491515" y="535852"/>
                          </a:lnTo>
                        </a:path>
                        <a:path w="1506854" h="1102995">
                          <a:moveTo>
                            <a:pt x="1506581" y="251348"/>
                          </a:moveTo>
                          <a:lnTo>
                            <a:pt x="1491515" y="251348"/>
                          </a:lnTo>
                        </a:path>
                      </a:pathLst>
                    </a:custGeom>
                    <a:ln w="3175">
                      <a:solidFill>
                        <a:srgbClr val="252525"/>
                      </a:solidFill>
                    </a:ln>
                  </p:spPr>
                  <p:txBody>
                    <a:bodyPr wrap="square" lIns="0" tIns="0" rIns="0" bIns="0" rtlCol="0"/>
                    <a:lstStyle/>
                    <a:p>
                      <a:endParaRPr/>
                    </a:p>
                  </p:txBody>
                </p:sp>
                <p:sp>
                  <p:nvSpPr>
                    <p:cNvPr id="30" name="object 12">
                      <a:extLst>
                        <a:ext uri="{FF2B5EF4-FFF2-40B4-BE49-F238E27FC236}">
                          <a16:creationId xmlns:a16="http://schemas.microsoft.com/office/drawing/2014/main" id="{23038B10-3F7C-33AE-34C1-1E557DA1F23A}"/>
                        </a:ext>
                      </a:extLst>
                    </p:cNvPr>
                    <p:cNvSpPr/>
                    <p:nvPr/>
                  </p:nvSpPr>
                  <p:spPr>
                    <a:xfrm>
                      <a:off x="2676715" y="1206260"/>
                      <a:ext cx="1506855" cy="1102995"/>
                    </a:xfrm>
                    <a:custGeom>
                      <a:avLst/>
                      <a:gdLst/>
                      <a:ahLst/>
                      <a:cxnLst/>
                      <a:rect l="l" t="t" r="r" b="b"/>
                      <a:pathLst>
                        <a:path w="1506854" h="1102995">
                          <a:moveTo>
                            <a:pt x="0" y="1102512"/>
                          </a:moveTo>
                          <a:lnTo>
                            <a:pt x="661" y="1067681"/>
                          </a:lnTo>
                          <a:lnTo>
                            <a:pt x="705" y="1065354"/>
                          </a:lnTo>
                          <a:lnTo>
                            <a:pt x="1347" y="1030369"/>
                          </a:lnTo>
                          <a:lnTo>
                            <a:pt x="1389" y="1028042"/>
                          </a:lnTo>
                          <a:lnTo>
                            <a:pt x="2053" y="990809"/>
                          </a:lnTo>
                          <a:lnTo>
                            <a:pt x="2094" y="988482"/>
                          </a:lnTo>
                          <a:lnTo>
                            <a:pt x="2758" y="951249"/>
                          </a:lnTo>
                          <a:lnTo>
                            <a:pt x="2800" y="948922"/>
                          </a:lnTo>
                          <a:lnTo>
                            <a:pt x="3464" y="911689"/>
                          </a:lnTo>
                          <a:lnTo>
                            <a:pt x="4169" y="872130"/>
                          </a:lnTo>
                          <a:lnTo>
                            <a:pt x="4875" y="832741"/>
                          </a:lnTo>
                          <a:lnTo>
                            <a:pt x="6228" y="768690"/>
                          </a:lnTo>
                          <a:lnTo>
                            <a:pt x="8333" y="730298"/>
                          </a:lnTo>
                          <a:lnTo>
                            <a:pt x="14570" y="702859"/>
                          </a:lnTo>
                          <a:lnTo>
                            <a:pt x="14625" y="702731"/>
                          </a:lnTo>
                          <a:lnTo>
                            <a:pt x="15273" y="701334"/>
                          </a:lnTo>
                          <a:lnTo>
                            <a:pt x="15929" y="700006"/>
                          </a:lnTo>
                          <a:lnTo>
                            <a:pt x="16632" y="698683"/>
                          </a:lnTo>
                          <a:lnTo>
                            <a:pt x="17334" y="697443"/>
                          </a:lnTo>
                          <a:lnTo>
                            <a:pt x="18037" y="696272"/>
                          </a:lnTo>
                          <a:lnTo>
                            <a:pt x="18739" y="695161"/>
                          </a:lnTo>
                          <a:lnTo>
                            <a:pt x="19388" y="694187"/>
                          </a:lnTo>
                          <a:lnTo>
                            <a:pt x="20090" y="693169"/>
                          </a:lnTo>
                          <a:lnTo>
                            <a:pt x="20793" y="692190"/>
                          </a:lnTo>
                          <a:lnTo>
                            <a:pt x="21496" y="691247"/>
                          </a:lnTo>
                          <a:lnTo>
                            <a:pt x="22199" y="690334"/>
                          </a:lnTo>
                          <a:lnTo>
                            <a:pt x="22902" y="689448"/>
                          </a:lnTo>
                          <a:lnTo>
                            <a:pt x="23559" y="688634"/>
                          </a:lnTo>
                          <a:lnTo>
                            <a:pt x="24262" y="687794"/>
                          </a:lnTo>
                          <a:lnTo>
                            <a:pt x="24965" y="686973"/>
                          </a:lnTo>
                          <a:lnTo>
                            <a:pt x="25668" y="686169"/>
                          </a:lnTo>
                          <a:lnTo>
                            <a:pt x="26371" y="685382"/>
                          </a:lnTo>
                          <a:lnTo>
                            <a:pt x="27074" y="684610"/>
                          </a:lnTo>
                          <a:lnTo>
                            <a:pt x="27723" y="683920"/>
                          </a:lnTo>
                          <a:lnTo>
                            <a:pt x="28426" y="683173"/>
                          </a:lnTo>
                          <a:lnTo>
                            <a:pt x="29129" y="682438"/>
                          </a:lnTo>
                          <a:lnTo>
                            <a:pt x="29832" y="681713"/>
                          </a:lnTo>
                          <a:lnTo>
                            <a:pt x="30535" y="680998"/>
                          </a:lnTo>
                          <a:lnTo>
                            <a:pt x="31238" y="680292"/>
                          </a:lnTo>
                          <a:lnTo>
                            <a:pt x="31895" y="679626"/>
                          </a:lnTo>
                          <a:lnTo>
                            <a:pt x="32598" y="678935"/>
                          </a:lnTo>
                          <a:lnTo>
                            <a:pt x="33301" y="678251"/>
                          </a:lnTo>
                          <a:lnTo>
                            <a:pt x="34004" y="677573"/>
                          </a:lnTo>
                          <a:lnTo>
                            <a:pt x="34707" y="676903"/>
                          </a:lnTo>
                          <a:lnTo>
                            <a:pt x="35355" y="676305"/>
                          </a:lnTo>
                          <a:lnTo>
                            <a:pt x="36058" y="675646"/>
                          </a:lnTo>
                          <a:lnTo>
                            <a:pt x="36761" y="674992"/>
                          </a:lnTo>
                          <a:lnTo>
                            <a:pt x="37464" y="674343"/>
                          </a:lnTo>
                          <a:lnTo>
                            <a:pt x="38167" y="673699"/>
                          </a:lnTo>
                          <a:lnTo>
                            <a:pt x="38870" y="673059"/>
                          </a:lnTo>
                          <a:lnTo>
                            <a:pt x="39573" y="672423"/>
                          </a:lnTo>
                          <a:lnTo>
                            <a:pt x="40230" y="671814"/>
                          </a:lnTo>
                          <a:lnTo>
                            <a:pt x="40933" y="671186"/>
                          </a:lnTo>
                          <a:lnTo>
                            <a:pt x="41636" y="670561"/>
                          </a:lnTo>
                          <a:lnTo>
                            <a:pt x="42339" y="669939"/>
                          </a:lnTo>
                          <a:lnTo>
                            <a:pt x="43042" y="669321"/>
                          </a:lnTo>
                          <a:lnTo>
                            <a:pt x="43690" y="668774"/>
                          </a:lnTo>
                          <a:lnTo>
                            <a:pt x="44393" y="668162"/>
                          </a:lnTo>
                          <a:lnTo>
                            <a:pt x="45096" y="667553"/>
                          </a:lnTo>
                          <a:lnTo>
                            <a:pt x="45799" y="666948"/>
                          </a:lnTo>
                          <a:lnTo>
                            <a:pt x="46502" y="666344"/>
                          </a:lnTo>
                          <a:lnTo>
                            <a:pt x="47205" y="665743"/>
                          </a:lnTo>
                          <a:lnTo>
                            <a:pt x="47862" y="665162"/>
                          </a:lnTo>
                          <a:lnTo>
                            <a:pt x="48565" y="664566"/>
                          </a:lnTo>
                          <a:lnTo>
                            <a:pt x="49268" y="663972"/>
                          </a:lnTo>
                          <a:lnTo>
                            <a:pt x="49971" y="663381"/>
                          </a:lnTo>
                          <a:lnTo>
                            <a:pt x="50673" y="662791"/>
                          </a:lnTo>
                          <a:lnTo>
                            <a:pt x="51322" y="662273"/>
                          </a:lnTo>
                          <a:lnTo>
                            <a:pt x="52025" y="661688"/>
                          </a:lnTo>
                          <a:lnTo>
                            <a:pt x="52727" y="661105"/>
                          </a:lnTo>
                          <a:lnTo>
                            <a:pt x="53430" y="660524"/>
                          </a:lnTo>
                          <a:lnTo>
                            <a:pt x="54133" y="659945"/>
                          </a:lnTo>
                          <a:lnTo>
                            <a:pt x="54836" y="659368"/>
                          </a:lnTo>
                          <a:lnTo>
                            <a:pt x="55539" y="658792"/>
                          </a:lnTo>
                          <a:lnTo>
                            <a:pt x="56196" y="658231"/>
                          </a:lnTo>
                          <a:lnTo>
                            <a:pt x="56899" y="657658"/>
                          </a:lnTo>
                          <a:lnTo>
                            <a:pt x="57601" y="657088"/>
                          </a:lnTo>
                          <a:lnTo>
                            <a:pt x="58304" y="656519"/>
                          </a:lnTo>
                          <a:lnTo>
                            <a:pt x="59007" y="655952"/>
                          </a:lnTo>
                          <a:lnTo>
                            <a:pt x="59655" y="655456"/>
                          </a:lnTo>
                          <a:lnTo>
                            <a:pt x="60358" y="654892"/>
                          </a:lnTo>
                          <a:lnTo>
                            <a:pt x="61061" y="654329"/>
                          </a:lnTo>
                          <a:lnTo>
                            <a:pt x="61764" y="653768"/>
                          </a:lnTo>
                          <a:lnTo>
                            <a:pt x="62466" y="653208"/>
                          </a:lnTo>
                          <a:lnTo>
                            <a:pt x="63169" y="652649"/>
                          </a:lnTo>
                          <a:lnTo>
                            <a:pt x="63872" y="652092"/>
                          </a:lnTo>
                          <a:lnTo>
                            <a:pt x="64529" y="651545"/>
                          </a:lnTo>
                          <a:lnTo>
                            <a:pt x="65232" y="650990"/>
                          </a:lnTo>
                          <a:lnTo>
                            <a:pt x="65935" y="650437"/>
                          </a:lnTo>
                          <a:lnTo>
                            <a:pt x="66638" y="649885"/>
                          </a:lnTo>
                          <a:lnTo>
                            <a:pt x="67340" y="649334"/>
                          </a:lnTo>
                          <a:lnTo>
                            <a:pt x="67988" y="648856"/>
                          </a:lnTo>
                          <a:lnTo>
                            <a:pt x="68691" y="648307"/>
                          </a:lnTo>
                          <a:lnTo>
                            <a:pt x="69394" y="647760"/>
                          </a:lnTo>
                          <a:lnTo>
                            <a:pt x="70097" y="647214"/>
                          </a:lnTo>
                          <a:lnTo>
                            <a:pt x="70800" y="646669"/>
                          </a:lnTo>
                          <a:lnTo>
                            <a:pt x="71502" y="646126"/>
                          </a:lnTo>
                          <a:lnTo>
                            <a:pt x="72159" y="645589"/>
                          </a:lnTo>
                          <a:lnTo>
                            <a:pt x="72862" y="645047"/>
                          </a:lnTo>
                          <a:lnTo>
                            <a:pt x="73565" y="644506"/>
                          </a:lnTo>
                          <a:lnTo>
                            <a:pt x="74268" y="643967"/>
                          </a:lnTo>
                          <a:lnTo>
                            <a:pt x="74970" y="643428"/>
                          </a:lnTo>
                          <a:lnTo>
                            <a:pt x="75673" y="642891"/>
                          </a:lnTo>
                          <a:lnTo>
                            <a:pt x="76321" y="642427"/>
                          </a:lnTo>
                          <a:lnTo>
                            <a:pt x="77024" y="641892"/>
                          </a:lnTo>
                          <a:lnTo>
                            <a:pt x="77727" y="641357"/>
                          </a:lnTo>
                          <a:lnTo>
                            <a:pt x="78430" y="640824"/>
                          </a:lnTo>
                          <a:lnTo>
                            <a:pt x="79132" y="640291"/>
                          </a:lnTo>
                          <a:lnTo>
                            <a:pt x="79835" y="639760"/>
                          </a:lnTo>
                          <a:lnTo>
                            <a:pt x="80492" y="639232"/>
                          </a:lnTo>
                          <a:lnTo>
                            <a:pt x="81195" y="638702"/>
                          </a:lnTo>
                          <a:lnTo>
                            <a:pt x="81898" y="638173"/>
                          </a:lnTo>
                          <a:lnTo>
                            <a:pt x="82601" y="637645"/>
                          </a:lnTo>
                          <a:lnTo>
                            <a:pt x="83303" y="637118"/>
                          </a:lnTo>
                          <a:lnTo>
                            <a:pt x="84006" y="636592"/>
                          </a:lnTo>
                          <a:lnTo>
                            <a:pt x="84654" y="636140"/>
                          </a:lnTo>
                          <a:lnTo>
                            <a:pt x="85357" y="635616"/>
                          </a:lnTo>
                          <a:lnTo>
                            <a:pt x="86060" y="635092"/>
                          </a:lnTo>
                          <a:lnTo>
                            <a:pt x="86762" y="634569"/>
                          </a:lnTo>
                          <a:lnTo>
                            <a:pt x="87465" y="634047"/>
                          </a:lnTo>
                          <a:lnTo>
                            <a:pt x="88168" y="633526"/>
                          </a:lnTo>
                          <a:lnTo>
                            <a:pt x="88825" y="633006"/>
                          </a:lnTo>
                          <a:lnTo>
                            <a:pt x="89528" y="632487"/>
                          </a:lnTo>
                          <a:lnTo>
                            <a:pt x="90230" y="631968"/>
                          </a:lnTo>
                          <a:lnTo>
                            <a:pt x="90933" y="631450"/>
                          </a:lnTo>
                          <a:lnTo>
                            <a:pt x="91636" y="630933"/>
                          </a:lnTo>
                          <a:lnTo>
                            <a:pt x="92238" y="630490"/>
                          </a:lnTo>
                          <a:lnTo>
                            <a:pt x="92384" y="630417"/>
                          </a:lnTo>
                          <a:lnTo>
                            <a:pt x="92941" y="629975"/>
                          </a:lnTo>
                          <a:lnTo>
                            <a:pt x="93087" y="629902"/>
                          </a:lnTo>
                          <a:lnTo>
                            <a:pt x="93644" y="629460"/>
                          </a:lnTo>
                          <a:lnTo>
                            <a:pt x="93790" y="629387"/>
                          </a:lnTo>
                          <a:lnTo>
                            <a:pt x="94347" y="628946"/>
                          </a:lnTo>
                          <a:lnTo>
                            <a:pt x="94493" y="628874"/>
                          </a:lnTo>
                          <a:lnTo>
                            <a:pt x="95049" y="628432"/>
                          </a:lnTo>
                          <a:lnTo>
                            <a:pt x="95196" y="628361"/>
                          </a:lnTo>
                          <a:lnTo>
                            <a:pt x="95752" y="627920"/>
                          </a:lnTo>
                          <a:lnTo>
                            <a:pt x="95898" y="627849"/>
                          </a:lnTo>
                          <a:lnTo>
                            <a:pt x="96455" y="627408"/>
                          </a:lnTo>
                          <a:lnTo>
                            <a:pt x="96601" y="627337"/>
                          </a:lnTo>
                          <a:lnTo>
                            <a:pt x="97158" y="626897"/>
                          </a:lnTo>
                          <a:lnTo>
                            <a:pt x="97860" y="626387"/>
                          </a:lnTo>
                          <a:lnTo>
                            <a:pt x="98563" y="625878"/>
                          </a:lnTo>
                          <a:lnTo>
                            <a:pt x="99266" y="625369"/>
                          </a:lnTo>
                          <a:lnTo>
                            <a:pt x="99969" y="624861"/>
                          </a:lnTo>
                          <a:lnTo>
                            <a:pt x="100571" y="624426"/>
                          </a:lnTo>
                          <a:lnTo>
                            <a:pt x="100717" y="624357"/>
                          </a:lnTo>
                          <a:lnTo>
                            <a:pt x="101274" y="623919"/>
                          </a:lnTo>
                          <a:lnTo>
                            <a:pt x="101420" y="623850"/>
                          </a:lnTo>
                          <a:lnTo>
                            <a:pt x="101977" y="623413"/>
                          </a:lnTo>
                          <a:lnTo>
                            <a:pt x="102123" y="623345"/>
                          </a:lnTo>
                          <a:lnTo>
                            <a:pt x="102679" y="622908"/>
                          </a:lnTo>
                          <a:lnTo>
                            <a:pt x="102826" y="622840"/>
                          </a:lnTo>
                          <a:lnTo>
                            <a:pt x="103382" y="622404"/>
                          </a:lnTo>
                          <a:lnTo>
                            <a:pt x="103528" y="622336"/>
                          </a:lnTo>
                          <a:lnTo>
                            <a:pt x="104085" y="621900"/>
                          </a:lnTo>
                          <a:lnTo>
                            <a:pt x="104231" y="621832"/>
                          </a:lnTo>
                          <a:lnTo>
                            <a:pt x="104788" y="621397"/>
                          </a:lnTo>
                          <a:lnTo>
                            <a:pt x="104934" y="621329"/>
                          </a:lnTo>
                          <a:lnTo>
                            <a:pt x="105490" y="620894"/>
                          </a:lnTo>
                          <a:lnTo>
                            <a:pt x="106193" y="620392"/>
                          </a:lnTo>
                          <a:lnTo>
                            <a:pt x="106896" y="619891"/>
                          </a:lnTo>
                          <a:lnTo>
                            <a:pt x="107599" y="619391"/>
                          </a:lnTo>
                          <a:lnTo>
                            <a:pt x="108301" y="618891"/>
                          </a:lnTo>
                          <a:lnTo>
                            <a:pt x="108904" y="618464"/>
                          </a:lnTo>
                          <a:lnTo>
                            <a:pt x="109050" y="618398"/>
                          </a:lnTo>
                          <a:lnTo>
                            <a:pt x="109607" y="617965"/>
                          </a:lnTo>
                          <a:lnTo>
                            <a:pt x="109753" y="617900"/>
                          </a:lnTo>
                          <a:lnTo>
                            <a:pt x="110309" y="617467"/>
                          </a:lnTo>
                          <a:lnTo>
                            <a:pt x="110455" y="617402"/>
                          </a:lnTo>
                          <a:lnTo>
                            <a:pt x="111012" y="616970"/>
                          </a:lnTo>
                          <a:lnTo>
                            <a:pt x="111158" y="616905"/>
                          </a:lnTo>
                          <a:lnTo>
                            <a:pt x="111715" y="616474"/>
                          </a:lnTo>
                          <a:lnTo>
                            <a:pt x="111861" y="616409"/>
                          </a:lnTo>
                          <a:lnTo>
                            <a:pt x="112418" y="615978"/>
                          </a:lnTo>
                          <a:lnTo>
                            <a:pt x="112564" y="615913"/>
                          </a:lnTo>
                          <a:lnTo>
                            <a:pt x="113120" y="615483"/>
                          </a:lnTo>
                          <a:lnTo>
                            <a:pt x="113266" y="615419"/>
                          </a:lnTo>
                          <a:lnTo>
                            <a:pt x="113823" y="614989"/>
                          </a:lnTo>
                          <a:lnTo>
                            <a:pt x="114526" y="614495"/>
                          </a:lnTo>
                          <a:lnTo>
                            <a:pt x="115229" y="614001"/>
                          </a:lnTo>
                          <a:lnTo>
                            <a:pt x="115931" y="613509"/>
                          </a:lnTo>
                          <a:lnTo>
                            <a:pt x="116634" y="613017"/>
                          </a:lnTo>
                          <a:lnTo>
                            <a:pt x="117236" y="612595"/>
                          </a:lnTo>
                          <a:lnTo>
                            <a:pt x="117383" y="612533"/>
                          </a:lnTo>
                          <a:lnTo>
                            <a:pt x="117939" y="612105"/>
                          </a:lnTo>
                          <a:lnTo>
                            <a:pt x="118085" y="612042"/>
                          </a:lnTo>
                          <a:lnTo>
                            <a:pt x="118642" y="611614"/>
                          </a:lnTo>
                          <a:lnTo>
                            <a:pt x="118788" y="611552"/>
                          </a:lnTo>
                          <a:lnTo>
                            <a:pt x="119345" y="611125"/>
                          </a:lnTo>
                          <a:lnTo>
                            <a:pt x="119491" y="611063"/>
                          </a:lnTo>
                          <a:lnTo>
                            <a:pt x="120048" y="610636"/>
                          </a:lnTo>
                          <a:lnTo>
                            <a:pt x="120194" y="610574"/>
                          </a:lnTo>
                          <a:lnTo>
                            <a:pt x="120750" y="610147"/>
                          </a:lnTo>
                          <a:lnTo>
                            <a:pt x="120896" y="610086"/>
                          </a:lnTo>
                          <a:lnTo>
                            <a:pt x="121453" y="609660"/>
                          </a:lnTo>
                          <a:lnTo>
                            <a:pt x="122156" y="609172"/>
                          </a:lnTo>
                          <a:lnTo>
                            <a:pt x="122859" y="608686"/>
                          </a:lnTo>
                          <a:lnTo>
                            <a:pt x="123561" y="608200"/>
                          </a:lnTo>
                          <a:lnTo>
                            <a:pt x="124264" y="607714"/>
                          </a:lnTo>
                          <a:lnTo>
                            <a:pt x="124967" y="607230"/>
                          </a:lnTo>
                          <a:lnTo>
                            <a:pt x="125569" y="606814"/>
                          </a:lnTo>
                          <a:lnTo>
                            <a:pt x="125715" y="606754"/>
                          </a:lnTo>
                          <a:lnTo>
                            <a:pt x="126272" y="606331"/>
                          </a:lnTo>
                          <a:lnTo>
                            <a:pt x="126418" y="606271"/>
                          </a:lnTo>
                          <a:lnTo>
                            <a:pt x="126975" y="605847"/>
                          </a:lnTo>
                          <a:lnTo>
                            <a:pt x="127121" y="605788"/>
                          </a:lnTo>
                          <a:lnTo>
                            <a:pt x="127678" y="605365"/>
                          </a:lnTo>
                          <a:lnTo>
                            <a:pt x="127824" y="605306"/>
                          </a:lnTo>
                          <a:lnTo>
                            <a:pt x="128380" y="604883"/>
                          </a:lnTo>
                          <a:lnTo>
                            <a:pt x="128527" y="604824"/>
                          </a:lnTo>
                          <a:lnTo>
                            <a:pt x="129083" y="604401"/>
                          </a:lnTo>
                          <a:lnTo>
                            <a:pt x="129229" y="604343"/>
                          </a:lnTo>
                          <a:lnTo>
                            <a:pt x="129786" y="603921"/>
                          </a:lnTo>
                          <a:lnTo>
                            <a:pt x="130489" y="603440"/>
                          </a:lnTo>
                          <a:lnTo>
                            <a:pt x="131191" y="602961"/>
                          </a:lnTo>
                          <a:lnTo>
                            <a:pt x="131894" y="602481"/>
                          </a:lnTo>
                          <a:lnTo>
                            <a:pt x="132597" y="602003"/>
                          </a:lnTo>
                          <a:lnTo>
                            <a:pt x="133300" y="601525"/>
                          </a:lnTo>
                          <a:lnTo>
                            <a:pt x="133902" y="601116"/>
                          </a:lnTo>
                          <a:lnTo>
                            <a:pt x="134048" y="601058"/>
                          </a:lnTo>
                          <a:lnTo>
                            <a:pt x="134605" y="600639"/>
                          </a:lnTo>
                          <a:lnTo>
                            <a:pt x="134751" y="600582"/>
                          </a:lnTo>
                          <a:lnTo>
                            <a:pt x="135308" y="600162"/>
                          </a:lnTo>
                          <a:lnTo>
                            <a:pt x="135454" y="600105"/>
                          </a:lnTo>
                          <a:lnTo>
                            <a:pt x="136011" y="599686"/>
                          </a:lnTo>
                          <a:lnTo>
                            <a:pt x="136157" y="599630"/>
                          </a:lnTo>
                          <a:lnTo>
                            <a:pt x="136713" y="599211"/>
                          </a:lnTo>
                          <a:lnTo>
                            <a:pt x="136860" y="599155"/>
                          </a:lnTo>
                          <a:lnTo>
                            <a:pt x="137416" y="598736"/>
                          </a:lnTo>
                          <a:lnTo>
                            <a:pt x="137562" y="598680"/>
                          </a:lnTo>
                          <a:lnTo>
                            <a:pt x="138119" y="598262"/>
                          </a:lnTo>
                          <a:lnTo>
                            <a:pt x="138822" y="597788"/>
                          </a:lnTo>
                          <a:lnTo>
                            <a:pt x="139525" y="597315"/>
                          </a:lnTo>
                          <a:lnTo>
                            <a:pt x="140227" y="596842"/>
                          </a:lnTo>
                          <a:lnTo>
                            <a:pt x="140930" y="596370"/>
                          </a:lnTo>
                          <a:lnTo>
                            <a:pt x="141532" y="595965"/>
                          </a:lnTo>
                          <a:lnTo>
                            <a:pt x="141679" y="595911"/>
                          </a:lnTo>
                          <a:lnTo>
                            <a:pt x="142235" y="595494"/>
                          </a:lnTo>
                          <a:lnTo>
                            <a:pt x="142381" y="595440"/>
                          </a:lnTo>
                          <a:lnTo>
                            <a:pt x="142938" y="595024"/>
                          </a:lnTo>
                          <a:lnTo>
                            <a:pt x="143084" y="594969"/>
                          </a:lnTo>
                          <a:lnTo>
                            <a:pt x="143641" y="594553"/>
                          </a:lnTo>
                          <a:lnTo>
                            <a:pt x="143787" y="594499"/>
                          </a:lnTo>
                          <a:lnTo>
                            <a:pt x="144344" y="594084"/>
                          </a:lnTo>
                          <a:lnTo>
                            <a:pt x="144490" y="594030"/>
                          </a:lnTo>
                          <a:lnTo>
                            <a:pt x="145046" y="593614"/>
                          </a:lnTo>
                          <a:lnTo>
                            <a:pt x="145193" y="593561"/>
                          </a:lnTo>
                          <a:lnTo>
                            <a:pt x="145749" y="593146"/>
                          </a:lnTo>
                          <a:lnTo>
                            <a:pt x="145895" y="593092"/>
                          </a:lnTo>
                          <a:lnTo>
                            <a:pt x="146452" y="592677"/>
                          </a:lnTo>
                          <a:lnTo>
                            <a:pt x="147155" y="592210"/>
                          </a:lnTo>
                          <a:lnTo>
                            <a:pt x="147858" y="591742"/>
                          </a:lnTo>
                          <a:lnTo>
                            <a:pt x="148561" y="591276"/>
                          </a:lnTo>
                          <a:lnTo>
                            <a:pt x="149263" y="590809"/>
                          </a:lnTo>
                          <a:lnTo>
                            <a:pt x="149866" y="590410"/>
                          </a:lnTo>
                          <a:lnTo>
                            <a:pt x="150012" y="590358"/>
                          </a:lnTo>
                          <a:lnTo>
                            <a:pt x="150569" y="589945"/>
                          </a:lnTo>
                          <a:lnTo>
                            <a:pt x="150715" y="589893"/>
                          </a:lnTo>
                          <a:lnTo>
                            <a:pt x="151271" y="589480"/>
                          </a:lnTo>
                          <a:lnTo>
                            <a:pt x="151417" y="589428"/>
                          </a:lnTo>
                          <a:lnTo>
                            <a:pt x="151974" y="589016"/>
                          </a:lnTo>
                          <a:lnTo>
                            <a:pt x="152120" y="588964"/>
                          </a:lnTo>
                          <a:lnTo>
                            <a:pt x="152677" y="588552"/>
                          </a:lnTo>
                          <a:lnTo>
                            <a:pt x="152823" y="588500"/>
                          </a:lnTo>
                          <a:lnTo>
                            <a:pt x="153380" y="588088"/>
                          </a:lnTo>
                          <a:lnTo>
                            <a:pt x="153526" y="588037"/>
                          </a:lnTo>
                          <a:lnTo>
                            <a:pt x="154083" y="587626"/>
                          </a:lnTo>
                          <a:lnTo>
                            <a:pt x="154229" y="587574"/>
                          </a:lnTo>
                          <a:lnTo>
                            <a:pt x="154785" y="587163"/>
                          </a:lnTo>
                          <a:lnTo>
                            <a:pt x="155488" y="586701"/>
                          </a:lnTo>
                          <a:lnTo>
                            <a:pt x="156191" y="586240"/>
                          </a:lnTo>
                          <a:lnTo>
                            <a:pt x="156894" y="585779"/>
                          </a:lnTo>
                          <a:lnTo>
                            <a:pt x="157597" y="585318"/>
                          </a:lnTo>
                          <a:lnTo>
                            <a:pt x="158199" y="584924"/>
                          </a:lnTo>
                          <a:lnTo>
                            <a:pt x="158345" y="584874"/>
                          </a:lnTo>
                          <a:lnTo>
                            <a:pt x="158902" y="584464"/>
                          </a:lnTo>
                          <a:lnTo>
                            <a:pt x="159048" y="584414"/>
                          </a:lnTo>
                          <a:lnTo>
                            <a:pt x="159605" y="584005"/>
                          </a:lnTo>
                          <a:lnTo>
                            <a:pt x="159751" y="583955"/>
                          </a:lnTo>
                          <a:lnTo>
                            <a:pt x="160307" y="583546"/>
                          </a:lnTo>
                          <a:lnTo>
                            <a:pt x="160454" y="583496"/>
                          </a:lnTo>
                          <a:lnTo>
                            <a:pt x="161010" y="583088"/>
                          </a:lnTo>
                          <a:lnTo>
                            <a:pt x="161156" y="583038"/>
                          </a:lnTo>
                          <a:lnTo>
                            <a:pt x="161713" y="582630"/>
                          </a:lnTo>
                          <a:lnTo>
                            <a:pt x="161859" y="582581"/>
                          </a:lnTo>
                          <a:lnTo>
                            <a:pt x="162416" y="582172"/>
                          </a:lnTo>
                          <a:lnTo>
                            <a:pt x="163119" y="581715"/>
                          </a:lnTo>
                          <a:lnTo>
                            <a:pt x="163822" y="581259"/>
                          </a:lnTo>
                          <a:lnTo>
                            <a:pt x="164524" y="580803"/>
                          </a:lnTo>
                          <a:lnTo>
                            <a:pt x="165227" y="580347"/>
                          </a:lnTo>
                          <a:lnTo>
                            <a:pt x="165930" y="579892"/>
                          </a:lnTo>
                          <a:lnTo>
                            <a:pt x="166532" y="579502"/>
                          </a:lnTo>
                          <a:lnTo>
                            <a:pt x="166679" y="579454"/>
                          </a:lnTo>
                          <a:lnTo>
                            <a:pt x="167235" y="579048"/>
                          </a:lnTo>
                          <a:lnTo>
                            <a:pt x="167382" y="579000"/>
                          </a:lnTo>
                          <a:lnTo>
                            <a:pt x="167938" y="578594"/>
                          </a:lnTo>
                          <a:lnTo>
                            <a:pt x="168084" y="578546"/>
                          </a:lnTo>
                          <a:lnTo>
                            <a:pt x="168641" y="578140"/>
                          </a:lnTo>
                          <a:lnTo>
                            <a:pt x="168787" y="578093"/>
                          </a:lnTo>
                          <a:lnTo>
                            <a:pt x="169344" y="577687"/>
                          </a:lnTo>
                          <a:lnTo>
                            <a:pt x="169490" y="577640"/>
                          </a:lnTo>
                          <a:lnTo>
                            <a:pt x="170047" y="577235"/>
                          </a:lnTo>
                          <a:lnTo>
                            <a:pt x="170193" y="577188"/>
                          </a:lnTo>
                          <a:lnTo>
                            <a:pt x="170749" y="576783"/>
                          </a:lnTo>
                          <a:lnTo>
                            <a:pt x="171452" y="576331"/>
                          </a:lnTo>
                          <a:lnTo>
                            <a:pt x="172155" y="575879"/>
                          </a:lnTo>
                          <a:lnTo>
                            <a:pt x="172858" y="575429"/>
                          </a:lnTo>
                          <a:lnTo>
                            <a:pt x="173561" y="574978"/>
                          </a:lnTo>
                          <a:lnTo>
                            <a:pt x="174163" y="574592"/>
                          </a:lnTo>
                          <a:lnTo>
                            <a:pt x="174309" y="574547"/>
                          </a:lnTo>
                          <a:lnTo>
                            <a:pt x="174866" y="574143"/>
                          </a:lnTo>
                          <a:lnTo>
                            <a:pt x="175012" y="574097"/>
                          </a:lnTo>
                          <a:lnTo>
                            <a:pt x="175569" y="573693"/>
                          </a:lnTo>
                          <a:lnTo>
                            <a:pt x="175715" y="573648"/>
                          </a:lnTo>
                          <a:lnTo>
                            <a:pt x="176272" y="573245"/>
                          </a:lnTo>
                          <a:lnTo>
                            <a:pt x="176418" y="573199"/>
                          </a:lnTo>
                          <a:lnTo>
                            <a:pt x="176975" y="572796"/>
                          </a:lnTo>
                          <a:lnTo>
                            <a:pt x="177121" y="572751"/>
                          </a:lnTo>
                          <a:lnTo>
                            <a:pt x="177677" y="572348"/>
                          </a:lnTo>
                          <a:lnTo>
                            <a:pt x="177824" y="572303"/>
                          </a:lnTo>
                          <a:lnTo>
                            <a:pt x="178380" y="571901"/>
                          </a:lnTo>
                          <a:lnTo>
                            <a:pt x="178526" y="571856"/>
                          </a:lnTo>
                          <a:lnTo>
                            <a:pt x="179083" y="571453"/>
                          </a:lnTo>
                          <a:lnTo>
                            <a:pt x="179786" y="571007"/>
                          </a:lnTo>
                          <a:lnTo>
                            <a:pt x="180489" y="570560"/>
                          </a:lnTo>
                          <a:lnTo>
                            <a:pt x="181192" y="570114"/>
                          </a:lnTo>
                          <a:lnTo>
                            <a:pt x="181894" y="569669"/>
                          </a:lnTo>
                          <a:lnTo>
                            <a:pt x="182497" y="569287"/>
                          </a:lnTo>
                          <a:lnTo>
                            <a:pt x="182643" y="569244"/>
                          </a:lnTo>
                          <a:lnTo>
                            <a:pt x="183200" y="568843"/>
                          </a:lnTo>
                          <a:lnTo>
                            <a:pt x="183346" y="568799"/>
                          </a:lnTo>
                          <a:lnTo>
                            <a:pt x="183903" y="568398"/>
                          </a:lnTo>
                          <a:lnTo>
                            <a:pt x="184049" y="568355"/>
                          </a:lnTo>
                          <a:lnTo>
                            <a:pt x="184605" y="567954"/>
                          </a:lnTo>
                          <a:lnTo>
                            <a:pt x="184752" y="567911"/>
                          </a:lnTo>
                          <a:lnTo>
                            <a:pt x="185308" y="567511"/>
                          </a:lnTo>
                          <a:lnTo>
                            <a:pt x="185454" y="567468"/>
                          </a:lnTo>
                          <a:lnTo>
                            <a:pt x="186011" y="567067"/>
                          </a:lnTo>
                          <a:lnTo>
                            <a:pt x="186157" y="567025"/>
                          </a:lnTo>
                          <a:lnTo>
                            <a:pt x="186714" y="566625"/>
                          </a:lnTo>
                          <a:lnTo>
                            <a:pt x="186860" y="566582"/>
                          </a:lnTo>
                          <a:lnTo>
                            <a:pt x="187417" y="566182"/>
                          </a:lnTo>
                          <a:lnTo>
                            <a:pt x="188120" y="565740"/>
                          </a:lnTo>
                          <a:lnTo>
                            <a:pt x="188823" y="565299"/>
                          </a:lnTo>
                          <a:lnTo>
                            <a:pt x="189525" y="564857"/>
                          </a:lnTo>
                          <a:lnTo>
                            <a:pt x="190228" y="564417"/>
                          </a:lnTo>
                          <a:lnTo>
                            <a:pt x="190831" y="564039"/>
                          </a:lnTo>
                          <a:lnTo>
                            <a:pt x="190977" y="563997"/>
                          </a:lnTo>
                          <a:lnTo>
                            <a:pt x="191533" y="563599"/>
                          </a:lnTo>
                          <a:lnTo>
                            <a:pt x="191680" y="563558"/>
                          </a:lnTo>
                          <a:lnTo>
                            <a:pt x="192236" y="563159"/>
                          </a:lnTo>
                          <a:lnTo>
                            <a:pt x="192383" y="563118"/>
                          </a:lnTo>
                          <a:lnTo>
                            <a:pt x="192939" y="562720"/>
                          </a:lnTo>
                          <a:lnTo>
                            <a:pt x="193085" y="562679"/>
                          </a:lnTo>
                          <a:lnTo>
                            <a:pt x="193642" y="562281"/>
                          </a:lnTo>
                          <a:lnTo>
                            <a:pt x="193788" y="562240"/>
                          </a:lnTo>
                          <a:lnTo>
                            <a:pt x="194345" y="561843"/>
                          </a:lnTo>
                          <a:lnTo>
                            <a:pt x="194491" y="561802"/>
                          </a:lnTo>
                          <a:lnTo>
                            <a:pt x="195048" y="561405"/>
                          </a:lnTo>
                          <a:lnTo>
                            <a:pt x="195751" y="560967"/>
                          </a:lnTo>
                          <a:lnTo>
                            <a:pt x="196454" y="560530"/>
                          </a:lnTo>
                          <a:lnTo>
                            <a:pt x="197157" y="560093"/>
                          </a:lnTo>
                          <a:lnTo>
                            <a:pt x="197859" y="559656"/>
                          </a:lnTo>
                          <a:lnTo>
                            <a:pt x="198562" y="559220"/>
                          </a:lnTo>
                          <a:lnTo>
                            <a:pt x="199165" y="558847"/>
                          </a:lnTo>
                          <a:lnTo>
                            <a:pt x="199311" y="558807"/>
                          </a:lnTo>
                          <a:lnTo>
                            <a:pt x="199868" y="558411"/>
                          </a:lnTo>
                          <a:lnTo>
                            <a:pt x="200014" y="558372"/>
                          </a:lnTo>
                          <a:lnTo>
                            <a:pt x="200570" y="557976"/>
                          </a:lnTo>
                          <a:lnTo>
                            <a:pt x="200717" y="557937"/>
                          </a:lnTo>
                          <a:lnTo>
                            <a:pt x="201273" y="557541"/>
                          </a:lnTo>
                          <a:lnTo>
                            <a:pt x="201420" y="557502"/>
                          </a:lnTo>
                          <a:lnTo>
                            <a:pt x="201976" y="557107"/>
                          </a:lnTo>
                          <a:lnTo>
                            <a:pt x="202122" y="557068"/>
                          </a:lnTo>
                          <a:lnTo>
                            <a:pt x="202679" y="556673"/>
                          </a:lnTo>
                          <a:lnTo>
                            <a:pt x="202825" y="556634"/>
                          </a:lnTo>
                          <a:lnTo>
                            <a:pt x="203382" y="556240"/>
                          </a:lnTo>
                          <a:lnTo>
                            <a:pt x="204085" y="555807"/>
                          </a:lnTo>
                          <a:lnTo>
                            <a:pt x="204788" y="555374"/>
                          </a:lnTo>
                          <a:lnTo>
                            <a:pt x="205491" y="554941"/>
                          </a:lnTo>
                          <a:lnTo>
                            <a:pt x="206194" y="554509"/>
                          </a:lnTo>
                          <a:lnTo>
                            <a:pt x="206796" y="554139"/>
                          </a:lnTo>
                          <a:lnTo>
                            <a:pt x="206942" y="554101"/>
                          </a:lnTo>
                          <a:lnTo>
                            <a:pt x="207499" y="553708"/>
                          </a:lnTo>
                          <a:lnTo>
                            <a:pt x="207645" y="553670"/>
                          </a:lnTo>
                          <a:lnTo>
                            <a:pt x="208202" y="553277"/>
                          </a:lnTo>
                          <a:lnTo>
                            <a:pt x="208348" y="553239"/>
                          </a:lnTo>
                          <a:lnTo>
                            <a:pt x="208905" y="552846"/>
                          </a:lnTo>
                          <a:lnTo>
                            <a:pt x="209051" y="552809"/>
                          </a:lnTo>
                          <a:lnTo>
                            <a:pt x="209608" y="552416"/>
                          </a:lnTo>
                          <a:lnTo>
                            <a:pt x="209754" y="552379"/>
                          </a:lnTo>
                          <a:lnTo>
                            <a:pt x="210310" y="551986"/>
                          </a:lnTo>
                          <a:lnTo>
                            <a:pt x="210457" y="551949"/>
                          </a:lnTo>
                          <a:lnTo>
                            <a:pt x="211013" y="551557"/>
                          </a:lnTo>
                          <a:lnTo>
                            <a:pt x="211160" y="551520"/>
                          </a:lnTo>
                          <a:lnTo>
                            <a:pt x="211716" y="551127"/>
                          </a:lnTo>
                          <a:lnTo>
                            <a:pt x="212419" y="550699"/>
                          </a:lnTo>
                          <a:lnTo>
                            <a:pt x="213122" y="550270"/>
                          </a:lnTo>
                          <a:lnTo>
                            <a:pt x="213825" y="549842"/>
                          </a:lnTo>
                          <a:lnTo>
                            <a:pt x="214528" y="549414"/>
                          </a:lnTo>
                          <a:lnTo>
                            <a:pt x="215130" y="549048"/>
                          </a:lnTo>
                          <a:lnTo>
                            <a:pt x="215277" y="549012"/>
                          </a:lnTo>
                          <a:lnTo>
                            <a:pt x="215833" y="548621"/>
                          </a:lnTo>
                          <a:lnTo>
                            <a:pt x="215980" y="548585"/>
                          </a:lnTo>
                          <a:lnTo>
                            <a:pt x="216536" y="548194"/>
                          </a:lnTo>
                          <a:lnTo>
                            <a:pt x="216682" y="548159"/>
                          </a:lnTo>
                          <a:lnTo>
                            <a:pt x="217239" y="547768"/>
                          </a:lnTo>
                          <a:lnTo>
                            <a:pt x="217385" y="547732"/>
                          </a:lnTo>
                          <a:lnTo>
                            <a:pt x="217942" y="547342"/>
                          </a:lnTo>
                          <a:lnTo>
                            <a:pt x="218088" y="547307"/>
                          </a:lnTo>
                          <a:lnTo>
                            <a:pt x="218645" y="546916"/>
                          </a:lnTo>
                          <a:lnTo>
                            <a:pt x="218791" y="546881"/>
                          </a:lnTo>
                          <a:lnTo>
                            <a:pt x="219348" y="546491"/>
                          </a:lnTo>
                          <a:lnTo>
                            <a:pt x="220051" y="546066"/>
                          </a:lnTo>
                          <a:lnTo>
                            <a:pt x="220754" y="545642"/>
                          </a:lnTo>
                          <a:lnTo>
                            <a:pt x="221457" y="545217"/>
                          </a:lnTo>
                          <a:lnTo>
                            <a:pt x="222159" y="544793"/>
                          </a:lnTo>
                          <a:lnTo>
                            <a:pt x="222862" y="544370"/>
                          </a:lnTo>
                          <a:lnTo>
                            <a:pt x="223465" y="544007"/>
                          </a:lnTo>
                          <a:lnTo>
                            <a:pt x="223611" y="543973"/>
                          </a:lnTo>
                          <a:lnTo>
                            <a:pt x="224168" y="543584"/>
                          </a:lnTo>
                          <a:lnTo>
                            <a:pt x="224314" y="543550"/>
                          </a:lnTo>
                          <a:lnTo>
                            <a:pt x="224871" y="543162"/>
                          </a:lnTo>
                          <a:lnTo>
                            <a:pt x="225017" y="543128"/>
                          </a:lnTo>
                          <a:lnTo>
                            <a:pt x="225574" y="542740"/>
                          </a:lnTo>
                          <a:lnTo>
                            <a:pt x="225720" y="542706"/>
                          </a:lnTo>
                          <a:lnTo>
                            <a:pt x="226277" y="542318"/>
                          </a:lnTo>
                          <a:lnTo>
                            <a:pt x="226423" y="542284"/>
                          </a:lnTo>
                          <a:lnTo>
                            <a:pt x="226979" y="541896"/>
                          </a:lnTo>
                          <a:lnTo>
                            <a:pt x="227126" y="541863"/>
                          </a:lnTo>
                          <a:lnTo>
                            <a:pt x="227682" y="541475"/>
                          </a:lnTo>
                          <a:lnTo>
                            <a:pt x="228385" y="541054"/>
                          </a:lnTo>
                          <a:lnTo>
                            <a:pt x="229088" y="540634"/>
                          </a:lnTo>
                          <a:lnTo>
                            <a:pt x="229791" y="540214"/>
                          </a:lnTo>
                          <a:lnTo>
                            <a:pt x="230494" y="539794"/>
                          </a:lnTo>
                          <a:lnTo>
                            <a:pt x="231097" y="539435"/>
                          </a:lnTo>
                          <a:lnTo>
                            <a:pt x="231243" y="539402"/>
                          </a:lnTo>
                          <a:lnTo>
                            <a:pt x="231800" y="539015"/>
                          </a:lnTo>
                          <a:lnTo>
                            <a:pt x="231946" y="538983"/>
                          </a:lnTo>
                          <a:lnTo>
                            <a:pt x="232502" y="538597"/>
                          </a:lnTo>
                          <a:lnTo>
                            <a:pt x="232649" y="538564"/>
                          </a:lnTo>
                          <a:lnTo>
                            <a:pt x="233205" y="538178"/>
                          </a:lnTo>
                          <a:lnTo>
                            <a:pt x="233352" y="538146"/>
                          </a:lnTo>
                          <a:lnTo>
                            <a:pt x="233908" y="537760"/>
                          </a:lnTo>
                          <a:lnTo>
                            <a:pt x="234055" y="537728"/>
                          </a:lnTo>
                          <a:lnTo>
                            <a:pt x="234611" y="537342"/>
                          </a:lnTo>
                          <a:lnTo>
                            <a:pt x="234758" y="537311"/>
                          </a:lnTo>
                          <a:lnTo>
                            <a:pt x="235314" y="536925"/>
                          </a:lnTo>
                          <a:lnTo>
                            <a:pt x="236017" y="536508"/>
                          </a:lnTo>
                          <a:lnTo>
                            <a:pt x="236720" y="536091"/>
                          </a:lnTo>
                          <a:lnTo>
                            <a:pt x="237423" y="535675"/>
                          </a:lnTo>
                          <a:lnTo>
                            <a:pt x="238126" y="535259"/>
                          </a:lnTo>
                          <a:lnTo>
                            <a:pt x="238829" y="534843"/>
                          </a:lnTo>
                          <a:lnTo>
                            <a:pt x="239431" y="534487"/>
                          </a:lnTo>
                          <a:lnTo>
                            <a:pt x="239578" y="534456"/>
                          </a:lnTo>
                          <a:lnTo>
                            <a:pt x="240134" y="534072"/>
                          </a:lnTo>
                          <a:lnTo>
                            <a:pt x="240281" y="534041"/>
                          </a:lnTo>
                          <a:lnTo>
                            <a:pt x="240837" y="533656"/>
                          </a:lnTo>
                          <a:lnTo>
                            <a:pt x="240984" y="533626"/>
                          </a:lnTo>
                          <a:lnTo>
                            <a:pt x="241540" y="533242"/>
                          </a:lnTo>
                          <a:lnTo>
                            <a:pt x="241687" y="533211"/>
                          </a:lnTo>
                          <a:lnTo>
                            <a:pt x="242243" y="532828"/>
                          </a:lnTo>
                          <a:lnTo>
                            <a:pt x="242389" y="532798"/>
                          </a:lnTo>
                          <a:lnTo>
                            <a:pt x="242946" y="532414"/>
                          </a:lnTo>
                          <a:lnTo>
                            <a:pt x="243092" y="532384"/>
                          </a:lnTo>
                          <a:lnTo>
                            <a:pt x="243649" y="532001"/>
                          </a:lnTo>
                          <a:lnTo>
                            <a:pt x="244352" y="531587"/>
                          </a:lnTo>
                          <a:lnTo>
                            <a:pt x="245055" y="531174"/>
                          </a:lnTo>
                          <a:lnTo>
                            <a:pt x="245758" y="530762"/>
                          </a:lnTo>
                          <a:lnTo>
                            <a:pt x="246461" y="530349"/>
                          </a:lnTo>
                          <a:lnTo>
                            <a:pt x="247064" y="529996"/>
                          </a:lnTo>
                          <a:lnTo>
                            <a:pt x="247210" y="529967"/>
                          </a:lnTo>
                          <a:lnTo>
                            <a:pt x="247766" y="529585"/>
                          </a:lnTo>
                          <a:lnTo>
                            <a:pt x="247913" y="529555"/>
                          </a:lnTo>
                          <a:lnTo>
                            <a:pt x="248470" y="529173"/>
                          </a:lnTo>
                          <a:lnTo>
                            <a:pt x="248616" y="529144"/>
                          </a:lnTo>
                          <a:lnTo>
                            <a:pt x="249173" y="528762"/>
                          </a:lnTo>
                          <a:lnTo>
                            <a:pt x="249319" y="528733"/>
                          </a:lnTo>
                          <a:lnTo>
                            <a:pt x="249875" y="528351"/>
                          </a:lnTo>
                          <a:lnTo>
                            <a:pt x="250022" y="528323"/>
                          </a:lnTo>
                          <a:lnTo>
                            <a:pt x="250578" y="527941"/>
                          </a:lnTo>
                          <a:lnTo>
                            <a:pt x="250725" y="527912"/>
                          </a:lnTo>
                          <a:lnTo>
                            <a:pt x="251281" y="527531"/>
                          </a:lnTo>
                          <a:lnTo>
                            <a:pt x="251428" y="527502"/>
                          </a:lnTo>
                          <a:lnTo>
                            <a:pt x="251984" y="527121"/>
                          </a:lnTo>
                          <a:lnTo>
                            <a:pt x="252687" y="526711"/>
                          </a:lnTo>
                          <a:lnTo>
                            <a:pt x="253390" y="526302"/>
                          </a:lnTo>
                          <a:lnTo>
                            <a:pt x="254093" y="525893"/>
                          </a:lnTo>
                          <a:lnTo>
                            <a:pt x="254796" y="525485"/>
                          </a:lnTo>
                          <a:lnTo>
                            <a:pt x="255399" y="525135"/>
                          </a:lnTo>
                          <a:lnTo>
                            <a:pt x="255545" y="525107"/>
                          </a:lnTo>
                          <a:lnTo>
                            <a:pt x="256102" y="524727"/>
                          </a:lnTo>
                          <a:lnTo>
                            <a:pt x="256248" y="524699"/>
                          </a:lnTo>
                          <a:lnTo>
                            <a:pt x="256805" y="524319"/>
                          </a:lnTo>
                          <a:lnTo>
                            <a:pt x="256951" y="524292"/>
                          </a:lnTo>
                          <a:lnTo>
                            <a:pt x="257508" y="523912"/>
                          </a:lnTo>
                          <a:lnTo>
                            <a:pt x="257654" y="523885"/>
                          </a:lnTo>
                          <a:lnTo>
                            <a:pt x="258211" y="523505"/>
                          </a:lnTo>
                          <a:lnTo>
                            <a:pt x="258357" y="523478"/>
                          </a:lnTo>
                          <a:lnTo>
                            <a:pt x="258914" y="523099"/>
                          </a:lnTo>
                          <a:lnTo>
                            <a:pt x="259060" y="523071"/>
                          </a:lnTo>
                          <a:lnTo>
                            <a:pt x="259617" y="522692"/>
                          </a:lnTo>
                          <a:lnTo>
                            <a:pt x="260320" y="522286"/>
                          </a:lnTo>
                          <a:lnTo>
                            <a:pt x="261023" y="521880"/>
                          </a:lnTo>
                          <a:lnTo>
                            <a:pt x="261726" y="521475"/>
                          </a:lnTo>
                          <a:lnTo>
                            <a:pt x="262429" y="521069"/>
                          </a:lnTo>
                          <a:lnTo>
                            <a:pt x="263031" y="520722"/>
                          </a:lnTo>
                          <a:lnTo>
                            <a:pt x="263177" y="520696"/>
                          </a:lnTo>
                          <a:lnTo>
                            <a:pt x="263734" y="520318"/>
                          </a:lnTo>
                          <a:lnTo>
                            <a:pt x="263881" y="520292"/>
                          </a:lnTo>
                          <a:lnTo>
                            <a:pt x="264437" y="519913"/>
                          </a:lnTo>
                          <a:lnTo>
                            <a:pt x="264584" y="519888"/>
                          </a:lnTo>
                          <a:lnTo>
                            <a:pt x="265140" y="519510"/>
                          </a:lnTo>
                          <a:lnTo>
                            <a:pt x="265287" y="519484"/>
                          </a:lnTo>
                          <a:lnTo>
                            <a:pt x="265843" y="519106"/>
                          </a:lnTo>
                          <a:lnTo>
                            <a:pt x="265990" y="519080"/>
                          </a:lnTo>
                          <a:lnTo>
                            <a:pt x="266546" y="518702"/>
                          </a:lnTo>
                          <a:lnTo>
                            <a:pt x="266693" y="518677"/>
                          </a:lnTo>
                          <a:lnTo>
                            <a:pt x="267249" y="518300"/>
                          </a:lnTo>
                          <a:lnTo>
                            <a:pt x="267396" y="518274"/>
                          </a:lnTo>
                          <a:lnTo>
                            <a:pt x="267952" y="517897"/>
                          </a:lnTo>
                          <a:lnTo>
                            <a:pt x="268655" y="517494"/>
                          </a:lnTo>
                          <a:lnTo>
                            <a:pt x="269358" y="517092"/>
                          </a:lnTo>
                          <a:lnTo>
                            <a:pt x="270061" y="516690"/>
                          </a:lnTo>
                          <a:lnTo>
                            <a:pt x="270764" y="516289"/>
                          </a:lnTo>
                          <a:lnTo>
                            <a:pt x="271367" y="515945"/>
                          </a:lnTo>
                          <a:lnTo>
                            <a:pt x="271513" y="515920"/>
                          </a:lnTo>
                          <a:lnTo>
                            <a:pt x="272070" y="515544"/>
                          </a:lnTo>
                          <a:lnTo>
                            <a:pt x="272216" y="515519"/>
                          </a:lnTo>
                          <a:lnTo>
                            <a:pt x="272773" y="515143"/>
                          </a:lnTo>
                          <a:lnTo>
                            <a:pt x="272919" y="515119"/>
                          </a:lnTo>
                          <a:lnTo>
                            <a:pt x="273476" y="514743"/>
                          </a:lnTo>
                          <a:lnTo>
                            <a:pt x="273622" y="514718"/>
                          </a:lnTo>
                          <a:lnTo>
                            <a:pt x="274179" y="514343"/>
                          </a:lnTo>
                          <a:lnTo>
                            <a:pt x="274325" y="514318"/>
                          </a:lnTo>
                          <a:lnTo>
                            <a:pt x="274882" y="513943"/>
                          </a:lnTo>
                          <a:lnTo>
                            <a:pt x="275028" y="513919"/>
                          </a:lnTo>
                          <a:lnTo>
                            <a:pt x="275585" y="513543"/>
                          </a:lnTo>
                          <a:lnTo>
                            <a:pt x="276288" y="513144"/>
                          </a:lnTo>
                          <a:lnTo>
                            <a:pt x="276991" y="512745"/>
                          </a:lnTo>
                          <a:lnTo>
                            <a:pt x="277694" y="512347"/>
                          </a:lnTo>
                          <a:lnTo>
                            <a:pt x="278397" y="511948"/>
                          </a:lnTo>
                          <a:lnTo>
                            <a:pt x="279000" y="511607"/>
                          </a:lnTo>
                          <a:lnTo>
                            <a:pt x="279146" y="511584"/>
                          </a:lnTo>
                          <a:lnTo>
                            <a:pt x="279703" y="511209"/>
                          </a:lnTo>
                          <a:lnTo>
                            <a:pt x="279849" y="511186"/>
                          </a:lnTo>
                          <a:lnTo>
                            <a:pt x="280406" y="510812"/>
                          </a:lnTo>
                          <a:lnTo>
                            <a:pt x="280552" y="510789"/>
                          </a:lnTo>
                          <a:lnTo>
                            <a:pt x="281109" y="510415"/>
                          </a:lnTo>
                          <a:lnTo>
                            <a:pt x="281255" y="510391"/>
                          </a:lnTo>
                          <a:lnTo>
                            <a:pt x="281812" y="510018"/>
                          </a:lnTo>
                          <a:lnTo>
                            <a:pt x="281958" y="509995"/>
                          </a:lnTo>
                          <a:lnTo>
                            <a:pt x="282515" y="509621"/>
                          </a:lnTo>
                          <a:lnTo>
                            <a:pt x="282661" y="509598"/>
                          </a:lnTo>
                          <a:lnTo>
                            <a:pt x="283218" y="509225"/>
                          </a:lnTo>
                          <a:lnTo>
                            <a:pt x="283364" y="509202"/>
                          </a:lnTo>
                          <a:lnTo>
                            <a:pt x="283921" y="508829"/>
                          </a:lnTo>
                          <a:lnTo>
                            <a:pt x="284624" y="508433"/>
                          </a:lnTo>
                          <a:lnTo>
                            <a:pt x="285327" y="508037"/>
                          </a:lnTo>
                          <a:lnTo>
                            <a:pt x="286030" y="507643"/>
                          </a:lnTo>
                          <a:lnTo>
                            <a:pt x="286733" y="507248"/>
                          </a:lnTo>
                          <a:lnTo>
                            <a:pt x="287336" y="506909"/>
                          </a:lnTo>
                          <a:lnTo>
                            <a:pt x="287482" y="506888"/>
                          </a:lnTo>
                          <a:lnTo>
                            <a:pt x="288039" y="506515"/>
                          </a:lnTo>
                          <a:lnTo>
                            <a:pt x="288185" y="506493"/>
                          </a:lnTo>
                          <a:lnTo>
                            <a:pt x="288742" y="506121"/>
                          </a:lnTo>
                          <a:lnTo>
                            <a:pt x="288888" y="506099"/>
                          </a:lnTo>
                          <a:lnTo>
                            <a:pt x="289445" y="505727"/>
                          </a:lnTo>
                          <a:lnTo>
                            <a:pt x="289591" y="505706"/>
                          </a:lnTo>
                          <a:lnTo>
                            <a:pt x="290148" y="505334"/>
                          </a:lnTo>
                          <a:lnTo>
                            <a:pt x="290294" y="505312"/>
                          </a:lnTo>
                          <a:lnTo>
                            <a:pt x="290851" y="504940"/>
                          </a:lnTo>
                          <a:lnTo>
                            <a:pt x="290997" y="504919"/>
                          </a:lnTo>
                          <a:lnTo>
                            <a:pt x="291554" y="504548"/>
                          </a:lnTo>
                          <a:lnTo>
                            <a:pt x="292257" y="504155"/>
                          </a:lnTo>
                          <a:lnTo>
                            <a:pt x="292960" y="503763"/>
                          </a:lnTo>
                          <a:lnTo>
                            <a:pt x="293663" y="503371"/>
                          </a:lnTo>
                          <a:lnTo>
                            <a:pt x="294366" y="502979"/>
                          </a:lnTo>
                          <a:lnTo>
                            <a:pt x="294969" y="502643"/>
                          </a:lnTo>
                          <a:lnTo>
                            <a:pt x="295115" y="502623"/>
                          </a:lnTo>
                          <a:lnTo>
                            <a:pt x="295672" y="502252"/>
                          </a:lnTo>
                          <a:lnTo>
                            <a:pt x="295818" y="502232"/>
                          </a:lnTo>
                          <a:lnTo>
                            <a:pt x="296375" y="501861"/>
                          </a:lnTo>
                          <a:lnTo>
                            <a:pt x="296521" y="501841"/>
                          </a:lnTo>
                          <a:lnTo>
                            <a:pt x="297078" y="501470"/>
                          </a:lnTo>
                          <a:lnTo>
                            <a:pt x="297224" y="501450"/>
                          </a:lnTo>
                          <a:lnTo>
                            <a:pt x="297781" y="501080"/>
                          </a:lnTo>
                          <a:lnTo>
                            <a:pt x="297927" y="501060"/>
                          </a:lnTo>
                          <a:lnTo>
                            <a:pt x="298484" y="500690"/>
                          </a:lnTo>
                          <a:lnTo>
                            <a:pt x="298630" y="500670"/>
                          </a:lnTo>
                          <a:lnTo>
                            <a:pt x="299187" y="500300"/>
                          </a:lnTo>
                          <a:lnTo>
                            <a:pt x="299890" y="499910"/>
                          </a:lnTo>
                          <a:lnTo>
                            <a:pt x="300593" y="499521"/>
                          </a:lnTo>
                          <a:lnTo>
                            <a:pt x="301296" y="499132"/>
                          </a:lnTo>
                          <a:lnTo>
                            <a:pt x="302000" y="498743"/>
                          </a:lnTo>
                          <a:lnTo>
                            <a:pt x="302703" y="498355"/>
                          </a:lnTo>
                          <a:lnTo>
                            <a:pt x="303305" y="498022"/>
                          </a:lnTo>
                          <a:lnTo>
                            <a:pt x="303451" y="498004"/>
                          </a:lnTo>
                          <a:lnTo>
                            <a:pt x="304008" y="497634"/>
                          </a:lnTo>
                          <a:lnTo>
                            <a:pt x="304155" y="497616"/>
                          </a:lnTo>
                          <a:lnTo>
                            <a:pt x="304711" y="497246"/>
                          </a:lnTo>
                          <a:lnTo>
                            <a:pt x="304858" y="497228"/>
                          </a:lnTo>
                          <a:lnTo>
                            <a:pt x="305414" y="496859"/>
                          </a:lnTo>
                          <a:lnTo>
                            <a:pt x="305561" y="496841"/>
                          </a:lnTo>
                          <a:lnTo>
                            <a:pt x="306118" y="496472"/>
                          </a:lnTo>
                          <a:lnTo>
                            <a:pt x="306264" y="496454"/>
                          </a:lnTo>
                          <a:lnTo>
                            <a:pt x="306821" y="496085"/>
                          </a:lnTo>
                          <a:lnTo>
                            <a:pt x="306967" y="496067"/>
                          </a:lnTo>
                          <a:lnTo>
                            <a:pt x="307524" y="495699"/>
                          </a:lnTo>
                          <a:lnTo>
                            <a:pt x="308227" y="495312"/>
                          </a:lnTo>
                          <a:lnTo>
                            <a:pt x="308930" y="494926"/>
                          </a:lnTo>
                          <a:lnTo>
                            <a:pt x="309633" y="494541"/>
                          </a:lnTo>
                          <a:lnTo>
                            <a:pt x="310336" y="494155"/>
                          </a:lnTo>
                          <a:lnTo>
                            <a:pt x="310939" y="493825"/>
                          </a:lnTo>
                          <a:lnTo>
                            <a:pt x="311085" y="493807"/>
                          </a:lnTo>
                          <a:lnTo>
                            <a:pt x="311642" y="493440"/>
                          </a:lnTo>
                          <a:lnTo>
                            <a:pt x="311788" y="493423"/>
                          </a:lnTo>
                          <a:lnTo>
                            <a:pt x="312345" y="493055"/>
                          </a:lnTo>
                          <a:lnTo>
                            <a:pt x="312491" y="493038"/>
                          </a:lnTo>
                          <a:lnTo>
                            <a:pt x="313048" y="492671"/>
                          </a:lnTo>
                          <a:lnTo>
                            <a:pt x="313194" y="492654"/>
                          </a:lnTo>
                          <a:lnTo>
                            <a:pt x="313751" y="492286"/>
                          </a:lnTo>
                          <a:lnTo>
                            <a:pt x="313897" y="492270"/>
                          </a:lnTo>
                          <a:lnTo>
                            <a:pt x="314454" y="491903"/>
                          </a:lnTo>
                          <a:lnTo>
                            <a:pt x="314600" y="491886"/>
                          </a:lnTo>
                          <a:lnTo>
                            <a:pt x="315157" y="491519"/>
                          </a:lnTo>
                          <a:lnTo>
                            <a:pt x="315860" y="491136"/>
                          </a:lnTo>
                          <a:lnTo>
                            <a:pt x="316563" y="490753"/>
                          </a:lnTo>
                          <a:lnTo>
                            <a:pt x="317266" y="490370"/>
                          </a:lnTo>
                          <a:lnTo>
                            <a:pt x="317970" y="489987"/>
                          </a:lnTo>
                          <a:lnTo>
                            <a:pt x="318673" y="489605"/>
                          </a:lnTo>
                          <a:lnTo>
                            <a:pt x="319275" y="489277"/>
                          </a:lnTo>
                          <a:lnTo>
                            <a:pt x="319422" y="489261"/>
                          </a:lnTo>
                          <a:lnTo>
                            <a:pt x="319978" y="488896"/>
                          </a:lnTo>
                          <a:lnTo>
                            <a:pt x="320125" y="488880"/>
                          </a:lnTo>
                          <a:lnTo>
                            <a:pt x="320682" y="488514"/>
                          </a:lnTo>
                          <a:lnTo>
                            <a:pt x="320828" y="488498"/>
                          </a:lnTo>
                          <a:lnTo>
                            <a:pt x="321385" y="488133"/>
                          </a:lnTo>
                          <a:lnTo>
                            <a:pt x="321531" y="488117"/>
                          </a:lnTo>
                          <a:lnTo>
                            <a:pt x="322088" y="487752"/>
                          </a:lnTo>
                          <a:lnTo>
                            <a:pt x="322234" y="487736"/>
                          </a:lnTo>
                          <a:lnTo>
                            <a:pt x="322791" y="487371"/>
                          </a:lnTo>
                          <a:lnTo>
                            <a:pt x="322937" y="487356"/>
                          </a:lnTo>
                          <a:lnTo>
                            <a:pt x="323494" y="486991"/>
                          </a:lnTo>
                          <a:lnTo>
                            <a:pt x="324197" y="486610"/>
                          </a:lnTo>
                          <a:lnTo>
                            <a:pt x="324900" y="486230"/>
                          </a:lnTo>
                          <a:lnTo>
                            <a:pt x="325603" y="485851"/>
                          </a:lnTo>
                          <a:lnTo>
                            <a:pt x="326306" y="485471"/>
                          </a:lnTo>
                          <a:lnTo>
                            <a:pt x="326909" y="485146"/>
                          </a:lnTo>
                          <a:lnTo>
                            <a:pt x="327056" y="485132"/>
                          </a:lnTo>
                          <a:lnTo>
                            <a:pt x="327612" y="484767"/>
                          </a:lnTo>
                          <a:lnTo>
                            <a:pt x="327759" y="484753"/>
                          </a:lnTo>
                          <a:lnTo>
                            <a:pt x="328315" y="484388"/>
                          </a:lnTo>
                          <a:lnTo>
                            <a:pt x="328462" y="484374"/>
                          </a:lnTo>
                          <a:lnTo>
                            <a:pt x="329018" y="484010"/>
                          </a:lnTo>
                          <a:lnTo>
                            <a:pt x="329165" y="483996"/>
                          </a:lnTo>
                          <a:lnTo>
                            <a:pt x="329722" y="483632"/>
                          </a:lnTo>
                          <a:lnTo>
                            <a:pt x="329868" y="483617"/>
                          </a:lnTo>
                          <a:lnTo>
                            <a:pt x="330425" y="483254"/>
                          </a:lnTo>
                          <a:lnTo>
                            <a:pt x="330571" y="483240"/>
                          </a:lnTo>
                          <a:lnTo>
                            <a:pt x="331128" y="482876"/>
                          </a:lnTo>
                          <a:lnTo>
                            <a:pt x="331831" y="482499"/>
                          </a:lnTo>
                          <a:lnTo>
                            <a:pt x="332534" y="482121"/>
                          </a:lnTo>
                          <a:lnTo>
                            <a:pt x="333237" y="481745"/>
                          </a:lnTo>
                          <a:lnTo>
                            <a:pt x="333940" y="481368"/>
                          </a:lnTo>
                          <a:lnTo>
                            <a:pt x="334543" y="481046"/>
                          </a:lnTo>
                          <a:lnTo>
                            <a:pt x="334689" y="481032"/>
                          </a:lnTo>
                          <a:lnTo>
                            <a:pt x="335246" y="480669"/>
                          </a:lnTo>
                          <a:lnTo>
                            <a:pt x="335392" y="480656"/>
                          </a:lnTo>
                          <a:lnTo>
                            <a:pt x="335949" y="480294"/>
                          </a:lnTo>
                          <a:lnTo>
                            <a:pt x="336096" y="480280"/>
                          </a:lnTo>
                          <a:lnTo>
                            <a:pt x="336652" y="479918"/>
                          </a:lnTo>
                          <a:lnTo>
                            <a:pt x="336799" y="479905"/>
                          </a:lnTo>
                          <a:lnTo>
                            <a:pt x="337356" y="479543"/>
                          </a:lnTo>
                          <a:lnTo>
                            <a:pt x="337502" y="479530"/>
                          </a:lnTo>
                          <a:lnTo>
                            <a:pt x="338059" y="479168"/>
                          </a:lnTo>
                          <a:lnTo>
                            <a:pt x="338205" y="479155"/>
                          </a:lnTo>
                          <a:lnTo>
                            <a:pt x="338762" y="478793"/>
                          </a:lnTo>
                          <a:lnTo>
                            <a:pt x="339465" y="478418"/>
                          </a:lnTo>
                          <a:lnTo>
                            <a:pt x="340168" y="478044"/>
                          </a:lnTo>
                          <a:lnTo>
                            <a:pt x="340871" y="477670"/>
                          </a:lnTo>
                          <a:lnTo>
                            <a:pt x="341574" y="477296"/>
                          </a:lnTo>
                          <a:lnTo>
                            <a:pt x="342277" y="476923"/>
                          </a:lnTo>
                          <a:lnTo>
                            <a:pt x="342880" y="476603"/>
                          </a:lnTo>
                          <a:lnTo>
                            <a:pt x="343027" y="476590"/>
                          </a:lnTo>
                          <a:lnTo>
                            <a:pt x="343583" y="476229"/>
                          </a:lnTo>
                          <a:lnTo>
                            <a:pt x="343730" y="476217"/>
                          </a:lnTo>
                          <a:lnTo>
                            <a:pt x="344286" y="475857"/>
                          </a:lnTo>
                          <a:lnTo>
                            <a:pt x="344433" y="475845"/>
                          </a:lnTo>
                          <a:lnTo>
                            <a:pt x="344990" y="475484"/>
                          </a:lnTo>
                          <a:lnTo>
                            <a:pt x="345136" y="475472"/>
                          </a:lnTo>
                          <a:lnTo>
                            <a:pt x="345693" y="475112"/>
                          </a:lnTo>
                          <a:lnTo>
                            <a:pt x="345839" y="475100"/>
                          </a:lnTo>
                          <a:lnTo>
                            <a:pt x="346396" y="474740"/>
                          </a:lnTo>
                          <a:lnTo>
                            <a:pt x="346542" y="474728"/>
                          </a:lnTo>
                          <a:lnTo>
                            <a:pt x="347099" y="474368"/>
                          </a:lnTo>
                          <a:lnTo>
                            <a:pt x="347802" y="473996"/>
                          </a:lnTo>
                          <a:lnTo>
                            <a:pt x="348505" y="473625"/>
                          </a:lnTo>
                          <a:lnTo>
                            <a:pt x="349209" y="473254"/>
                          </a:lnTo>
                          <a:lnTo>
                            <a:pt x="349912" y="472883"/>
                          </a:lnTo>
                          <a:lnTo>
                            <a:pt x="350514" y="472566"/>
                          </a:lnTo>
                          <a:lnTo>
                            <a:pt x="350661" y="472555"/>
                          </a:lnTo>
                          <a:lnTo>
                            <a:pt x="351218" y="472195"/>
                          </a:lnTo>
                          <a:lnTo>
                            <a:pt x="351364" y="472184"/>
                          </a:lnTo>
                          <a:lnTo>
                            <a:pt x="351921" y="471825"/>
                          </a:lnTo>
                          <a:lnTo>
                            <a:pt x="352067" y="471815"/>
                          </a:lnTo>
                          <a:lnTo>
                            <a:pt x="352624" y="471455"/>
                          </a:lnTo>
                          <a:lnTo>
                            <a:pt x="352770" y="471445"/>
                          </a:lnTo>
                          <a:lnTo>
                            <a:pt x="353327" y="471086"/>
                          </a:lnTo>
                          <a:lnTo>
                            <a:pt x="353473" y="471075"/>
                          </a:lnTo>
                          <a:lnTo>
                            <a:pt x="354030" y="470716"/>
                          </a:lnTo>
                          <a:lnTo>
                            <a:pt x="354177" y="470706"/>
                          </a:lnTo>
                          <a:lnTo>
                            <a:pt x="354733" y="470347"/>
                          </a:lnTo>
                          <a:lnTo>
                            <a:pt x="355437" y="469978"/>
                          </a:lnTo>
                          <a:lnTo>
                            <a:pt x="356140" y="469610"/>
                          </a:lnTo>
                          <a:lnTo>
                            <a:pt x="356843" y="469241"/>
                          </a:lnTo>
                          <a:lnTo>
                            <a:pt x="357546" y="468873"/>
                          </a:lnTo>
                          <a:lnTo>
                            <a:pt x="358149" y="468558"/>
                          </a:lnTo>
                          <a:lnTo>
                            <a:pt x="358295" y="468548"/>
                          </a:lnTo>
                          <a:lnTo>
                            <a:pt x="358852" y="468191"/>
                          </a:lnTo>
                          <a:lnTo>
                            <a:pt x="358998" y="468181"/>
                          </a:lnTo>
                          <a:lnTo>
                            <a:pt x="359555" y="467823"/>
                          </a:lnTo>
                          <a:lnTo>
                            <a:pt x="359702" y="467813"/>
                          </a:lnTo>
                          <a:lnTo>
                            <a:pt x="360258" y="467456"/>
                          </a:lnTo>
                          <a:lnTo>
                            <a:pt x="360405" y="467446"/>
                          </a:lnTo>
                          <a:lnTo>
                            <a:pt x="360962" y="467089"/>
                          </a:lnTo>
                          <a:lnTo>
                            <a:pt x="361108" y="467080"/>
                          </a:lnTo>
                          <a:lnTo>
                            <a:pt x="361665" y="466722"/>
                          </a:lnTo>
                          <a:lnTo>
                            <a:pt x="361811" y="466713"/>
                          </a:lnTo>
                          <a:lnTo>
                            <a:pt x="362368" y="466356"/>
                          </a:lnTo>
                          <a:lnTo>
                            <a:pt x="363071" y="465990"/>
                          </a:lnTo>
                          <a:lnTo>
                            <a:pt x="363774" y="465624"/>
                          </a:lnTo>
                          <a:lnTo>
                            <a:pt x="364478" y="465258"/>
                          </a:lnTo>
                          <a:lnTo>
                            <a:pt x="365181" y="464893"/>
                          </a:lnTo>
                          <a:lnTo>
                            <a:pt x="365783" y="464580"/>
                          </a:lnTo>
                          <a:lnTo>
                            <a:pt x="365930" y="464571"/>
                          </a:lnTo>
                          <a:lnTo>
                            <a:pt x="366487" y="464215"/>
                          </a:lnTo>
                          <a:lnTo>
                            <a:pt x="366633" y="464206"/>
                          </a:lnTo>
                          <a:lnTo>
                            <a:pt x="367190" y="463850"/>
                          </a:lnTo>
                          <a:lnTo>
                            <a:pt x="367336" y="463842"/>
                          </a:lnTo>
                          <a:lnTo>
                            <a:pt x="367893" y="463485"/>
                          </a:lnTo>
                          <a:lnTo>
                            <a:pt x="368039" y="463477"/>
                          </a:lnTo>
                          <a:lnTo>
                            <a:pt x="368596" y="463121"/>
                          </a:lnTo>
                          <a:lnTo>
                            <a:pt x="368743" y="463113"/>
                          </a:lnTo>
                          <a:lnTo>
                            <a:pt x="369299" y="462757"/>
                          </a:lnTo>
                          <a:lnTo>
                            <a:pt x="369446" y="462749"/>
                          </a:lnTo>
                          <a:lnTo>
                            <a:pt x="370003" y="462393"/>
                          </a:lnTo>
                          <a:lnTo>
                            <a:pt x="370149" y="462385"/>
                          </a:lnTo>
                          <a:lnTo>
                            <a:pt x="370706" y="462030"/>
                          </a:lnTo>
                          <a:lnTo>
                            <a:pt x="371409" y="461667"/>
                          </a:lnTo>
                          <a:lnTo>
                            <a:pt x="372112" y="461304"/>
                          </a:lnTo>
                          <a:lnTo>
                            <a:pt x="372815" y="460941"/>
                          </a:lnTo>
                          <a:lnTo>
                            <a:pt x="373519" y="460578"/>
                          </a:lnTo>
                          <a:lnTo>
                            <a:pt x="374121" y="460268"/>
                          </a:lnTo>
                          <a:lnTo>
                            <a:pt x="374268" y="460261"/>
                          </a:lnTo>
                          <a:lnTo>
                            <a:pt x="374824" y="459906"/>
                          </a:lnTo>
                          <a:lnTo>
                            <a:pt x="374971" y="459899"/>
                          </a:lnTo>
                          <a:lnTo>
                            <a:pt x="375528" y="459544"/>
                          </a:lnTo>
                          <a:lnTo>
                            <a:pt x="375674" y="459537"/>
                          </a:lnTo>
                          <a:lnTo>
                            <a:pt x="376231" y="459183"/>
                          </a:lnTo>
                          <a:lnTo>
                            <a:pt x="376377" y="459176"/>
                          </a:lnTo>
                          <a:lnTo>
                            <a:pt x="376934" y="458821"/>
                          </a:lnTo>
                          <a:lnTo>
                            <a:pt x="377081" y="458814"/>
                          </a:lnTo>
                          <a:lnTo>
                            <a:pt x="377637" y="458460"/>
                          </a:lnTo>
                          <a:lnTo>
                            <a:pt x="377784" y="458453"/>
                          </a:lnTo>
                          <a:lnTo>
                            <a:pt x="378341" y="458099"/>
                          </a:lnTo>
                          <a:lnTo>
                            <a:pt x="379044" y="457738"/>
                          </a:lnTo>
                          <a:lnTo>
                            <a:pt x="379747" y="457378"/>
                          </a:lnTo>
                          <a:lnTo>
                            <a:pt x="380450" y="457018"/>
                          </a:lnTo>
                          <a:lnTo>
                            <a:pt x="381153" y="456658"/>
                          </a:lnTo>
                          <a:lnTo>
                            <a:pt x="381756" y="456350"/>
                          </a:lnTo>
                          <a:lnTo>
                            <a:pt x="381903" y="456344"/>
                          </a:lnTo>
                          <a:lnTo>
                            <a:pt x="382459" y="455990"/>
                          </a:lnTo>
                          <a:lnTo>
                            <a:pt x="382606" y="455984"/>
                          </a:lnTo>
                          <a:lnTo>
                            <a:pt x="383163" y="455631"/>
                          </a:lnTo>
                          <a:lnTo>
                            <a:pt x="383309" y="455625"/>
                          </a:lnTo>
                          <a:lnTo>
                            <a:pt x="383866" y="455272"/>
                          </a:lnTo>
                          <a:lnTo>
                            <a:pt x="384012" y="455266"/>
                          </a:lnTo>
                          <a:lnTo>
                            <a:pt x="384569" y="454913"/>
                          </a:lnTo>
                          <a:lnTo>
                            <a:pt x="384715" y="454908"/>
                          </a:lnTo>
                          <a:lnTo>
                            <a:pt x="385272" y="454555"/>
                          </a:lnTo>
                          <a:lnTo>
                            <a:pt x="385419" y="454549"/>
                          </a:lnTo>
                          <a:lnTo>
                            <a:pt x="385975" y="454196"/>
                          </a:lnTo>
                          <a:lnTo>
                            <a:pt x="386679" y="453838"/>
                          </a:lnTo>
                          <a:lnTo>
                            <a:pt x="387382" y="453481"/>
                          </a:lnTo>
                          <a:lnTo>
                            <a:pt x="388085" y="453123"/>
                          </a:lnTo>
                          <a:lnTo>
                            <a:pt x="388788" y="452766"/>
                          </a:lnTo>
                          <a:lnTo>
                            <a:pt x="389391" y="452460"/>
                          </a:lnTo>
                          <a:lnTo>
                            <a:pt x="389538" y="452455"/>
                          </a:lnTo>
                          <a:lnTo>
                            <a:pt x="390094" y="452102"/>
                          </a:lnTo>
                          <a:lnTo>
                            <a:pt x="390241" y="452098"/>
                          </a:lnTo>
                          <a:lnTo>
                            <a:pt x="390798" y="451746"/>
                          </a:lnTo>
                          <a:lnTo>
                            <a:pt x="390944" y="451741"/>
                          </a:lnTo>
                          <a:lnTo>
                            <a:pt x="391501" y="451389"/>
                          </a:lnTo>
                          <a:lnTo>
                            <a:pt x="391647" y="451385"/>
                          </a:lnTo>
                          <a:lnTo>
                            <a:pt x="392204" y="451033"/>
                          </a:lnTo>
                          <a:lnTo>
                            <a:pt x="392351" y="451029"/>
                          </a:lnTo>
                          <a:lnTo>
                            <a:pt x="392907" y="450677"/>
                          </a:lnTo>
                          <a:lnTo>
                            <a:pt x="393054" y="450673"/>
                          </a:lnTo>
                          <a:lnTo>
                            <a:pt x="393611" y="450321"/>
                          </a:lnTo>
                          <a:lnTo>
                            <a:pt x="394314" y="449966"/>
                          </a:lnTo>
                          <a:lnTo>
                            <a:pt x="395017" y="449611"/>
                          </a:lnTo>
                          <a:lnTo>
                            <a:pt x="395720" y="449256"/>
                          </a:lnTo>
                          <a:lnTo>
                            <a:pt x="396424" y="448901"/>
                          </a:lnTo>
                          <a:lnTo>
                            <a:pt x="397026" y="448597"/>
                          </a:lnTo>
                          <a:lnTo>
                            <a:pt x="397173" y="448593"/>
                          </a:lnTo>
                          <a:lnTo>
                            <a:pt x="397730" y="448243"/>
                          </a:lnTo>
                          <a:lnTo>
                            <a:pt x="397876" y="448239"/>
                          </a:lnTo>
                          <a:lnTo>
                            <a:pt x="398433" y="447888"/>
                          </a:lnTo>
                          <a:lnTo>
                            <a:pt x="398579" y="447885"/>
                          </a:lnTo>
                          <a:lnTo>
                            <a:pt x="399136" y="447534"/>
                          </a:lnTo>
                          <a:lnTo>
                            <a:pt x="399283" y="447531"/>
                          </a:lnTo>
                          <a:lnTo>
                            <a:pt x="399839" y="447181"/>
                          </a:lnTo>
                          <a:lnTo>
                            <a:pt x="399986" y="447178"/>
                          </a:lnTo>
                          <a:lnTo>
                            <a:pt x="400543" y="446827"/>
                          </a:lnTo>
                          <a:lnTo>
                            <a:pt x="400689" y="446824"/>
                          </a:lnTo>
                          <a:lnTo>
                            <a:pt x="401246" y="446474"/>
                          </a:lnTo>
                          <a:lnTo>
                            <a:pt x="401392" y="446471"/>
                          </a:lnTo>
                          <a:lnTo>
                            <a:pt x="401949" y="446121"/>
                          </a:lnTo>
                          <a:lnTo>
                            <a:pt x="402652" y="445768"/>
                          </a:lnTo>
                          <a:lnTo>
                            <a:pt x="403356" y="445416"/>
                          </a:lnTo>
                          <a:lnTo>
                            <a:pt x="404059" y="445064"/>
                          </a:lnTo>
                          <a:lnTo>
                            <a:pt x="404762" y="444712"/>
                          </a:lnTo>
                          <a:lnTo>
                            <a:pt x="405365" y="444410"/>
                          </a:lnTo>
                          <a:lnTo>
                            <a:pt x="405511" y="444408"/>
                          </a:lnTo>
                          <a:lnTo>
                            <a:pt x="406068" y="444058"/>
                          </a:lnTo>
                          <a:lnTo>
                            <a:pt x="406215" y="444056"/>
                          </a:lnTo>
                          <a:lnTo>
                            <a:pt x="406771" y="443707"/>
                          </a:lnTo>
                          <a:lnTo>
                            <a:pt x="406918" y="443705"/>
                          </a:lnTo>
                          <a:lnTo>
                            <a:pt x="407475" y="443356"/>
                          </a:lnTo>
                          <a:lnTo>
                            <a:pt x="407621" y="443354"/>
                          </a:lnTo>
                          <a:lnTo>
                            <a:pt x="408178" y="443005"/>
                          </a:lnTo>
                          <a:lnTo>
                            <a:pt x="408324" y="443003"/>
                          </a:lnTo>
                          <a:lnTo>
                            <a:pt x="408881" y="442654"/>
                          </a:lnTo>
                          <a:lnTo>
                            <a:pt x="409028" y="442652"/>
                          </a:lnTo>
                          <a:lnTo>
                            <a:pt x="409585" y="442304"/>
                          </a:lnTo>
                          <a:lnTo>
                            <a:pt x="410288" y="441954"/>
                          </a:lnTo>
                          <a:lnTo>
                            <a:pt x="410991" y="441603"/>
                          </a:lnTo>
                          <a:lnTo>
                            <a:pt x="411694" y="441254"/>
                          </a:lnTo>
                          <a:lnTo>
                            <a:pt x="412397" y="440904"/>
                          </a:lnTo>
                          <a:lnTo>
                            <a:pt x="413000" y="440605"/>
                          </a:lnTo>
                          <a:lnTo>
                            <a:pt x="413147" y="440603"/>
                          </a:lnTo>
                          <a:lnTo>
                            <a:pt x="413704" y="440255"/>
                          </a:lnTo>
                          <a:lnTo>
                            <a:pt x="413850" y="440254"/>
                          </a:lnTo>
                          <a:lnTo>
                            <a:pt x="414407" y="439906"/>
                          </a:lnTo>
                          <a:lnTo>
                            <a:pt x="414553" y="439905"/>
                          </a:lnTo>
                          <a:lnTo>
                            <a:pt x="415110" y="439558"/>
                          </a:lnTo>
                          <a:lnTo>
                            <a:pt x="415257" y="439556"/>
                          </a:lnTo>
                          <a:lnTo>
                            <a:pt x="415813" y="439209"/>
                          </a:lnTo>
                          <a:lnTo>
                            <a:pt x="415960" y="439208"/>
                          </a:lnTo>
                          <a:lnTo>
                            <a:pt x="416517" y="438861"/>
                          </a:lnTo>
                          <a:lnTo>
                            <a:pt x="416663" y="438860"/>
                          </a:lnTo>
                          <a:lnTo>
                            <a:pt x="417220" y="438513"/>
                          </a:lnTo>
                          <a:lnTo>
                            <a:pt x="417923" y="438165"/>
                          </a:lnTo>
                          <a:lnTo>
                            <a:pt x="418627" y="437818"/>
                          </a:lnTo>
                          <a:lnTo>
                            <a:pt x="419330" y="437470"/>
                          </a:lnTo>
                          <a:lnTo>
                            <a:pt x="420033" y="437123"/>
                          </a:lnTo>
                          <a:lnTo>
                            <a:pt x="420636" y="436826"/>
                          </a:lnTo>
                          <a:lnTo>
                            <a:pt x="420782" y="436826"/>
                          </a:lnTo>
                          <a:lnTo>
                            <a:pt x="421339" y="436479"/>
                          </a:lnTo>
                          <a:lnTo>
                            <a:pt x="421486" y="436479"/>
                          </a:lnTo>
                          <a:lnTo>
                            <a:pt x="422043" y="436133"/>
                          </a:lnTo>
                          <a:lnTo>
                            <a:pt x="422189" y="436133"/>
                          </a:lnTo>
                          <a:lnTo>
                            <a:pt x="422746" y="435786"/>
                          </a:lnTo>
                          <a:lnTo>
                            <a:pt x="422892" y="435786"/>
                          </a:lnTo>
                          <a:lnTo>
                            <a:pt x="423449" y="435440"/>
                          </a:lnTo>
                          <a:lnTo>
                            <a:pt x="423595" y="435440"/>
                          </a:lnTo>
                          <a:lnTo>
                            <a:pt x="424152" y="435094"/>
                          </a:lnTo>
                          <a:lnTo>
                            <a:pt x="424299" y="435095"/>
                          </a:lnTo>
                          <a:lnTo>
                            <a:pt x="424856" y="434749"/>
                          </a:lnTo>
                          <a:lnTo>
                            <a:pt x="425559" y="434403"/>
                          </a:lnTo>
                          <a:lnTo>
                            <a:pt x="426262" y="434058"/>
                          </a:lnTo>
                          <a:lnTo>
                            <a:pt x="426966" y="433713"/>
                          </a:lnTo>
                          <a:lnTo>
                            <a:pt x="427669" y="433368"/>
                          </a:lnTo>
                          <a:lnTo>
                            <a:pt x="428272" y="433073"/>
                          </a:lnTo>
                          <a:lnTo>
                            <a:pt x="428418" y="433074"/>
                          </a:lnTo>
                          <a:lnTo>
                            <a:pt x="428975" y="432729"/>
                          </a:lnTo>
                          <a:lnTo>
                            <a:pt x="429121" y="432730"/>
                          </a:lnTo>
                          <a:lnTo>
                            <a:pt x="429678" y="432385"/>
                          </a:lnTo>
                          <a:lnTo>
                            <a:pt x="429825" y="432386"/>
                          </a:lnTo>
                          <a:lnTo>
                            <a:pt x="430382" y="432041"/>
                          </a:lnTo>
                          <a:lnTo>
                            <a:pt x="430528" y="432042"/>
                          </a:lnTo>
                          <a:lnTo>
                            <a:pt x="431085" y="431697"/>
                          </a:lnTo>
                          <a:lnTo>
                            <a:pt x="431231" y="431698"/>
                          </a:lnTo>
                          <a:lnTo>
                            <a:pt x="431788" y="431354"/>
                          </a:lnTo>
                          <a:lnTo>
                            <a:pt x="431935" y="431355"/>
                          </a:lnTo>
                          <a:lnTo>
                            <a:pt x="432491" y="431011"/>
                          </a:lnTo>
                          <a:lnTo>
                            <a:pt x="433195" y="430667"/>
                          </a:lnTo>
                          <a:lnTo>
                            <a:pt x="433898" y="430325"/>
                          </a:lnTo>
                          <a:lnTo>
                            <a:pt x="434601" y="429982"/>
                          </a:lnTo>
                          <a:lnTo>
                            <a:pt x="435305" y="429640"/>
                          </a:lnTo>
                          <a:lnTo>
                            <a:pt x="435908" y="429347"/>
                          </a:lnTo>
                          <a:lnTo>
                            <a:pt x="436054" y="429348"/>
                          </a:lnTo>
                          <a:lnTo>
                            <a:pt x="436611" y="429005"/>
                          </a:lnTo>
                          <a:lnTo>
                            <a:pt x="436757" y="429007"/>
                          </a:lnTo>
                          <a:lnTo>
                            <a:pt x="437314" y="428663"/>
                          </a:lnTo>
                          <a:lnTo>
                            <a:pt x="437461" y="428665"/>
                          </a:lnTo>
                          <a:lnTo>
                            <a:pt x="438018" y="428321"/>
                          </a:lnTo>
                          <a:lnTo>
                            <a:pt x="438164" y="428324"/>
                          </a:lnTo>
                          <a:lnTo>
                            <a:pt x="438721" y="427981"/>
                          </a:lnTo>
                          <a:lnTo>
                            <a:pt x="438867" y="427983"/>
                          </a:lnTo>
                          <a:lnTo>
                            <a:pt x="439424" y="427639"/>
                          </a:lnTo>
                          <a:lnTo>
                            <a:pt x="439571" y="427642"/>
                          </a:lnTo>
                          <a:lnTo>
                            <a:pt x="440128" y="427298"/>
                          </a:lnTo>
                          <a:lnTo>
                            <a:pt x="440831" y="426958"/>
                          </a:lnTo>
                          <a:lnTo>
                            <a:pt x="441534" y="426617"/>
                          </a:lnTo>
                          <a:lnTo>
                            <a:pt x="442237" y="426277"/>
                          </a:lnTo>
                          <a:lnTo>
                            <a:pt x="442941" y="425937"/>
                          </a:lnTo>
                          <a:lnTo>
                            <a:pt x="443544" y="425646"/>
                          </a:lnTo>
                          <a:lnTo>
                            <a:pt x="443690" y="425649"/>
                          </a:lnTo>
                          <a:lnTo>
                            <a:pt x="444247" y="425306"/>
                          </a:lnTo>
                          <a:lnTo>
                            <a:pt x="444393" y="425310"/>
                          </a:lnTo>
                          <a:lnTo>
                            <a:pt x="444950" y="424967"/>
                          </a:lnTo>
                          <a:lnTo>
                            <a:pt x="445097" y="424970"/>
                          </a:lnTo>
                          <a:lnTo>
                            <a:pt x="445653" y="424628"/>
                          </a:lnTo>
                          <a:lnTo>
                            <a:pt x="445800" y="424631"/>
                          </a:lnTo>
                          <a:lnTo>
                            <a:pt x="446357" y="424289"/>
                          </a:lnTo>
                          <a:lnTo>
                            <a:pt x="446503" y="424292"/>
                          </a:lnTo>
                          <a:lnTo>
                            <a:pt x="447060" y="423950"/>
                          </a:lnTo>
                          <a:lnTo>
                            <a:pt x="447207" y="423954"/>
                          </a:lnTo>
                          <a:lnTo>
                            <a:pt x="447764" y="423612"/>
                          </a:lnTo>
                          <a:lnTo>
                            <a:pt x="448467" y="423274"/>
                          </a:lnTo>
                          <a:lnTo>
                            <a:pt x="449170" y="422936"/>
                          </a:lnTo>
                          <a:lnTo>
                            <a:pt x="449874" y="422598"/>
                          </a:lnTo>
                          <a:lnTo>
                            <a:pt x="450577" y="422260"/>
                          </a:lnTo>
                          <a:lnTo>
                            <a:pt x="451180" y="421971"/>
                          </a:lnTo>
                          <a:lnTo>
                            <a:pt x="451326" y="421975"/>
                          </a:lnTo>
                          <a:lnTo>
                            <a:pt x="451883" y="421633"/>
                          </a:lnTo>
                          <a:lnTo>
                            <a:pt x="452029" y="421638"/>
                          </a:lnTo>
                          <a:lnTo>
                            <a:pt x="452587" y="421296"/>
                          </a:lnTo>
                          <a:lnTo>
                            <a:pt x="452733" y="421301"/>
                          </a:lnTo>
                          <a:lnTo>
                            <a:pt x="453290" y="420960"/>
                          </a:lnTo>
                          <a:lnTo>
                            <a:pt x="453436" y="420964"/>
                          </a:lnTo>
                          <a:lnTo>
                            <a:pt x="453993" y="420623"/>
                          </a:lnTo>
                          <a:lnTo>
                            <a:pt x="454140" y="420628"/>
                          </a:lnTo>
                          <a:lnTo>
                            <a:pt x="454697" y="420287"/>
                          </a:lnTo>
                          <a:lnTo>
                            <a:pt x="454843" y="420292"/>
                          </a:lnTo>
                          <a:lnTo>
                            <a:pt x="455400" y="419951"/>
                          </a:lnTo>
                          <a:lnTo>
                            <a:pt x="456103" y="419614"/>
                          </a:lnTo>
                          <a:lnTo>
                            <a:pt x="456806" y="419279"/>
                          </a:lnTo>
                          <a:lnTo>
                            <a:pt x="457510" y="418944"/>
                          </a:lnTo>
                          <a:lnTo>
                            <a:pt x="458213" y="418608"/>
                          </a:lnTo>
                          <a:lnTo>
                            <a:pt x="458917" y="418273"/>
                          </a:lnTo>
                          <a:lnTo>
                            <a:pt x="459519" y="417986"/>
                          </a:lnTo>
                          <a:lnTo>
                            <a:pt x="459666" y="417991"/>
                          </a:lnTo>
                          <a:lnTo>
                            <a:pt x="460223" y="417651"/>
                          </a:lnTo>
                          <a:lnTo>
                            <a:pt x="460369" y="417656"/>
                          </a:lnTo>
                          <a:lnTo>
                            <a:pt x="460926" y="417317"/>
                          </a:lnTo>
                          <a:lnTo>
                            <a:pt x="461073" y="417322"/>
                          </a:lnTo>
                          <a:lnTo>
                            <a:pt x="461630" y="416982"/>
                          </a:lnTo>
                          <a:lnTo>
                            <a:pt x="461776" y="416988"/>
                          </a:lnTo>
                          <a:lnTo>
                            <a:pt x="462333" y="416648"/>
                          </a:lnTo>
                          <a:lnTo>
                            <a:pt x="462479" y="416654"/>
                          </a:lnTo>
                          <a:lnTo>
                            <a:pt x="463036" y="416314"/>
                          </a:lnTo>
                          <a:lnTo>
                            <a:pt x="463183" y="416320"/>
                          </a:lnTo>
                          <a:lnTo>
                            <a:pt x="463740" y="415981"/>
                          </a:lnTo>
                          <a:lnTo>
                            <a:pt x="464443" y="415647"/>
                          </a:lnTo>
                          <a:lnTo>
                            <a:pt x="465146" y="415314"/>
                          </a:lnTo>
                          <a:lnTo>
                            <a:pt x="465850" y="414981"/>
                          </a:lnTo>
                          <a:lnTo>
                            <a:pt x="466553" y="414648"/>
                          </a:lnTo>
                          <a:lnTo>
                            <a:pt x="467156" y="414363"/>
                          </a:lnTo>
                          <a:lnTo>
                            <a:pt x="467302" y="414369"/>
                          </a:lnTo>
                          <a:lnTo>
                            <a:pt x="467859" y="414031"/>
                          </a:lnTo>
                          <a:lnTo>
                            <a:pt x="468006" y="414037"/>
                          </a:lnTo>
                          <a:lnTo>
                            <a:pt x="468563" y="413698"/>
                          </a:lnTo>
                          <a:lnTo>
                            <a:pt x="468709" y="413705"/>
                          </a:lnTo>
                          <a:lnTo>
                            <a:pt x="469266" y="413367"/>
                          </a:lnTo>
                          <a:lnTo>
                            <a:pt x="469413" y="413373"/>
                          </a:lnTo>
                          <a:lnTo>
                            <a:pt x="469969" y="413035"/>
                          </a:lnTo>
                          <a:lnTo>
                            <a:pt x="470116" y="413041"/>
                          </a:lnTo>
                          <a:lnTo>
                            <a:pt x="470673" y="412703"/>
                          </a:lnTo>
                          <a:lnTo>
                            <a:pt x="470819" y="412710"/>
                          </a:lnTo>
                          <a:lnTo>
                            <a:pt x="471376" y="412372"/>
                          </a:lnTo>
                          <a:lnTo>
                            <a:pt x="472080" y="412041"/>
                          </a:lnTo>
                          <a:lnTo>
                            <a:pt x="472783" y="411710"/>
                          </a:lnTo>
                          <a:lnTo>
                            <a:pt x="473486" y="411379"/>
                          </a:lnTo>
                          <a:lnTo>
                            <a:pt x="474190" y="411049"/>
                          </a:lnTo>
                          <a:lnTo>
                            <a:pt x="474793" y="410765"/>
                          </a:lnTo>
                          <a:lnTo>
                            <a:pt x="474939" y="410773"/>
                          </a:lnTo>
                          <a:lnTo>
                            <a:pt x="475496" y="410435"/>
                          </a:lnTo>
                          <a:lnTo>
                            <a:pt x="475642" y="410443"/>
                          </a:lnTo>
                          <a:lnTo>
                            <a:pt x="476199" y="410105"/>
                          </a:lnTo>
                          <a:lnTo>
                            <a:pt x="476346" y="410113"/>
                          </a:lnTo>
                          <a:lnTo>
                            <a:pt x="476903" y="409775"/>
                          </a:lnTo>
                          <a:lnTo>
                            <a:pt x="477049" y="409783"/>
                          </a:lnTo>
                          <a:lnTo>
                            <a:pt x="477606" y="409446"/>
                          </a:lnTo>
                          <a:lnTo>
                            <a:pt x="477753" y="409454"/>
                          </a:lnTo>
                          <a:lnTo>
                            <a:pt x="478309" y="409117"/>
                          </a:lnTo>
                          <a:lnTo>
                            <a:pt x="478456" y="409124"/>
                          </a:lnTo>
                          <a:lnTo>
                            <a:pt x="479013" y="408787"/>
                          </a:lnTo>
                          <a:lnTo>
                            <a:pt x="479716" y="408458"/>
                          </a:lnTo>
                          <a:lnTo>
                            <a:pt x="480420" y="408130"/>
                          </a:lnTo>
                          <a:lnTo>
                            <a:pt x="481123" y="407801"/>
                          </a:lnTo>
                          <a:lnTo>
                            <a:pt x="481826" y="407473"/>
                          </a:lnTo>
                          <a:lnTo>
                            <a:pt x="482429" y="407192"/>
                          </a:lnTo>
                          <a:lnTo>
                            <a:pt x="482576" y="407200"/>
                          </a:lnTo>
                          <a:lnTo>
                            <a:pt x="483133" y="406864"/>
                          </a:lnTo>
                          <a:lnTo>
                            <a:pt x="483279" y="406872"/>
                          </a:lnTo>
                          <a:lnTo>
                            <a:pt x="483836" y="406536"/>
                          </a:lnTo>
                          <a:lnTo>
                            <a:pt x="483983" y="406544"/>
                          </a:lnTo>
                          <a:lnTo>
                            <a:pt x="484539" y="406209"/>
                          </a:lnTo>
                          <a:lnTo>
                            <a:pt x="484686" y="406217"/>
                          </a:lnTo>
                          <a:lnTo>
                            <a:pt x="485243" y="405881"/>
                          </a:lnTo>
                          <a:lnTo>
                            <a:pt x="485389" y="405890"/>
                          </a:lnTo>
                          <a:lnTo>
                            <a:pt x="485946" y="405554"/>
                          </a:lnTo>
                          <a:lnTo>
                            <a:pt x="486093" y="405563"/>
                          </a:lnTo>
                          <a:lnTo>
                            <a:pt x="486650" y="405227"/>
                          </a:lnTo>
                          <a:lnTo>
                            <a:pt x="487353" y="404900"/>
                          </a:lnTo>
                          <a:lnTo>
                            <a:pt x="488056" y="404574"/>
                          </a:lnTo>
                          <a:lnTo>
                            <a:pt x="488760" y="404248"/>
                          </a:lnTo>
                          <a:lnTo>
                            <a:pt x="489463" y="403922"/>
                          </a:lnTo>
                          <a:lnTo>
                            <a:pt x="490066" y="403642"/>
                          </a:lnTo>
                          <a:lnTo>
                            <a:pt x="490213" y="403652"/>
                          </a:lnTo>
                          <a:lnTo>
                            <a:pt x="490770" y="403316"/>
                          </a:lnTo>
                          <a:lnTo>
                            <a:pt x="490916" y="403326"/>
                          </a:lnTo>
                          <a:lnTo>
                            <a:pt x="491473" y="402991"/>
                          </a:lnTo>
                          <a:lnTo>
                            <a:pt x="491620" y="403001"/>
                          </a:lnTo>
                          <a:lnTo>
                            <a:pt x="492176" y="402665"/>
                          </a:lnTo>
                          <a:lnTo>
                            <a:pt x="492323" y="402675"/>
                          </a:lnTo>
                          <a:lnTo>
                            <a:pt x="492880" y="402341"/>
                          </a:lnTo>
                          <a:lnTo>
                            <a:pt x="493026" y="402350"/>
                          </a:lnTo>
                          <a:lnTo>
                            <a:pt x="493583" y="402016"/>
                          </a:lnTo>
                          <a:lnTo>
                            <a:pt x="493730" y="402025"/>
                          </a:lnTo>
                          <a:lnTo>
                            <a:pt x="494287" y="401691"/>
                          </a:lnTo>
                          <a:lnTo>
                            <a:pt x="494990" y="401366"/>
                          </a:lnTo>
                          <a:lnTo>
                            <a:pt x="495693" y="401042"/>
                          </a:lnTo>
                          <a:lnTo>
                            <a:pt x="496397" y="400718"/>
                          </a:lnTo>
                          <a:lnTo>
                            <a:pt x="497100" y="400394"/>
                          </a:lnTo>
                          <a:lnTo>
                            <a:pt x="497703" y="400116"/>
                          </a:lnTo>
                          <a:lnTo>
                            <a:pt x="497850" y="400127"/>
                          </a:lnTo>
                          <a:lnTo>
                            <a:pt x="498407" y="399793"/>
                          </a:lnTo>
                          <a:lnTo>
                            <a:pt x="498553" y="399803"/>
                          </a:lnTo>
                          <a:lnTo>
                            <a:pt x="499110" y="399470"/>
                          </a:lnTo>
                          <a:lnTo>
                            <a:pt x="499256" y="399480"/>
                          </a:lnTo>
                          <a:lnTo>
                            <a:pt x="499814" y="399147"/>
                          </a:lnTo>
                          <a:lnTo>
                            <a:pt x="499960" y="399157"/>
                          </a:lnTo>
                          <a:lnTo>
                            <a:pt x="500517" y="398823"/>
                          </a:lnTo>
                          <a:lnTo>
                            <a:pt x="500663" y="398834"/>
                          </a:lnTo>
                          <a:lnTo>
                            <a:pt x="501220" y="398501"/>
                          </a:lnTo>
                          <a:lnTo>
                            <a:pt x="501367" y="398512"/>
                          </a:lnTo>
                          <a:lnTo>
                            <a:pt x="501924" y="398178"/>
                          </a:lnTo>
                          <a:lnTo>
                            <a:pt x="502627" y="397856"/>
                          </a:lnTo>
                          <a:lnTo>
                            <a:pt x="503331" y="397534"/>
                          </a:lnTo>
                          <a:lnTo>
                            <a:pt x="504034" y="397212"/>
                          </a:lnTo>
                          <a:lnTo>
                            <a:pt x="504738" y="396890"/>
                          </a:lnTo>
                          <a:lnTo>
                            <a:pt x="505340" y="396615"/>
                          </a:lnTo>
                          <a:lnTo>
                            <a:pt x="505487" y="396626"/>
                          </a:lnTo>
                          <a:lnTo>
                            <a:pt x="506044" y="396293"/>
                          </a:lnTo>
                          <a:lnTo>
                            <a:pt x="506190" y="396305"/>
                          </a:lnTo>
                          <a:lnTo>
                            <a:pt x="506747" y="395972"/>
                          </a:lnTo>
                          <a:lnTo>
                            <a:pt x="506894" y="395984"/>
                          </a:lnTo>
                          <a:lnTo>
                            <a:pt x="507451" y="395651"/>
                          </a:lnTo>
                          <a:lnTo>
                            <a:pt x="507597" y="395663"/>
                          </a:lnTo>
                          <a:lnTo>
                            <a:pt x="508154" y="395330"/>
                          </a:lnTo>
                          <a:lnTo>
                            <a:pt x="508301" y="395342"/>
                          </a:lnTo>
                          <a:lnTo>
                            <a:pt x="508858" y="395010"/>
                          </a:lnTo>
                          <a:lnTo>
                            <a:pt x="509004" y="395021"/>
                          </a:lnTo>
                          <a:lnTo>
                            <a:pt x="509561" y="394690"/>
                          </a:lnTo>
                          <a:lnTo>
                            <a:pt x="510265" y="394369"/>
                          </a:lnTo>
                          <a:lnTo>
                            <a:pt x="510968" y="394050"/>
                          </a:lnTo>
                          <a:lnTo>
                            <a:pt x="511671" y="393730"/>
                          </a:lnTo>
                          <a:lnTo>
                            <a:pt x="512375" y="393410"/>
                          </a:lnTo>
                          <a:lnTo>
                            <a:pt x="512978" y="393136"/>
                          </a:lnTo>
                          <a:lnTo>
                            <a:pt x="513124" y="393148"/>
                          </a:lnTo>
                          <a:lnTo>
                            <a:pt x="513681" y="392817"/>
                          </a:lnTo>
                          <a:lnTo>
                            <a:pt x="513828" y="392829"/>
                          </a:lnTo>
                          <a:lnTo>
                            <a:pt x="514385" y="392498"/>
                          </a:lnTo>
                          <a:lnTo>
                            <a:pt x="514531" y="392510"/>
                          </a:lnTo>
                          <a:lnTo>
                            <a:pt x="515088" y="392179"/>
                          </a:lnTo>
                          <a:lnTo>
                            <a:pt x="515235" y="392192"/>
                          </a:lnTo>
                          <a:lnTo>
                            <a:pt x="515791" y="391861"/>
                          </a:lnTo>
                          <a:lnTo>
                            <a:pt x="515938" y="391873"/>
                          </a:lnTo>
                          <a:lnTo>
                            <a:pt x="516495" y="391542"/>
                          </a:lnTo>
                          <a:lnTo>
                            <a:pt x="516641" y="391555"/>
                          </a:lnTo>
                          <a:lnTo>
                            <a:pt x="517198" y="391224"/>
                          </a:lnTo>
                          <a:lnTo>
                            <a:pt x="517902" y="390906"/>
                          </a:lnTo>
                          <a:lnTo>
                            <a:pt x="518605" y="390588"/>
                          </a:lnTo>
                          <a:lnTo>
                            <a:pt x="519309" y="390271"/>
                          </a:lnTo>
                          <a:lnTo>
                            <a:pt x="520012" y="389953"/>
                          </a:lnTo>
                          <a:lnTo>
                            <a:pt x="520615" y="389681"/>
                          </a:lnTo>
                          <a:lnTo>
                            <a:pt x="520762" y="389694"/>
                          </a:lnTo>
                          <a:lnTo>
                            <a:pt x="521319" y="389364"/>
                          </a:lnTo>
                          <a:lnTo>
                            <a:pt x="521465" y="389377"/>
                          </a:lnTo>
                          <a:lnTo>
                            <a:pt x="522022" y="389047"/>
                          </a:lnTo>
                          <a:lnTo>
                            <a:pt x="522169" y="389061"/>
                          </a:lnTo>
                          <a:lnTo>
                            <a:pt x="522726" y="388730"/>
                          </a:lnTo>
                          <a:lnTo>
                            <a:pt x="522872" y="388744"/>
                          </a:lnTo>
                          <a:lnTo>
                            <a:pt x="523429" y="388414"/>
                          </a:lnTo>
                          <a:lnTo>
                            <a:pt x="523575" y="388428"/>
                          </a:lnTo>
                          <a:lnTo>
                            <a:pt x="524132" y="388098"/>
                          </a:lnTo>
                          <a:lnTo>
                            <a:pt x="524279" y="388111"/>
                          </a:lnTo>
                          <a:lnTo>
                            <a:pt x="524836" y="387782"/>
                          </a:lnTo>
                          <a:lnTo>
                            <a:pt x="525539" y="387466"/>
                          </a:lnTo>
                          <a:lnTo>
                            <a:pt x="526243" y="387150"/>
                          </a:lnTo>
                          <a:lnTo>
                            <a:pt x="526946" y="386834"/>
                          </a:lnTo>
                          <a:lnTo>
                            <a:pt x="527650" y="386519"/>
                          </a:lnTo>
                          <a:lnTo>
                            <a:pt x="528253" y="386250"/>
                          </a:lnTo>
                          <a:lnTo>
                            <a:pt x="528399" y="386264"/>
                          </a:lnTo>
                          <a:lnTo>
                            <a:pt x="528956" y="385934"/>
                          </a:lnTo>
                          <a:lnTo>
                            <a:pt x="529103" y="385949"/>
                          </a:lnTo>
                          <a:lnTo>
                            <a:pt x="529660" y="385620"/>
                          </a:lnTo>
                          <a:lnTo>
                            <a:pt x="529806" y="385634"/>
                          </a:lnTo>
                          <a:lnTo>
                            <a:pt x="530363" y="385305"/>
                          </a:lnTo>
                          <a:lnTo>
                            <a:pt x="530510" y="385320"/>
                          </a:lnTo>
                          <a:lnTo>
                            <a:pt x="531067" y="384991"/>
                          </a:lnTo>
                          <a:lnTo>
                            <a:pt x="531213" y="385005"/>
                          </a:lnTo>
                          <a:lnTo>
                            <a:pt x="531770" y="384677"/>
                          </a:lnTo>
                          <a:lnTo>
                            <a:pt x="532473" y="384363"/>
                          </a:lnTo>
                          <a:lnTo>
                            <a:pt x="533177" y="384049"/>
                          </a:lnTo>
                          <a:lnTo>
                            <a:pt x="533880" y="383736"/>
                          </a:lnTo>
                          <a:lnTo>
                            <a:pt x="534584" y="383422"/>
                          </a:lnTo>
                          <a:lnTo>
                            <a:pt x="535187" y="383154"/>
                          </a:lnTo>
                          <a:lnTo>
                            <a:pt x="535333" y="383168"/>
                          </a:lnTo>
                          <a:lnTo>
                            <a:pt x="535890" y="382841"/>
                          </a:lnTo>
                          <a:lnTo>
                            <a:pt x="536037" y="382856"/>
                          </a:lnTo>
                          <a:lnTo>
                            <a:pt x="536594" y="382528"/>
                          </a:lnTo>
                          <a:lnTo>
                            <a:pt x="536740" y="382543"/>
                          </a:lnTo>
                          <a:lnTo>
                            <a:pt x="537297" y="382215"/>
                          </a:lnTo>
                          <a:lnTo>
                            <a:pt x="537444" y="382231"/>
                          </a:lnTo>
                          <a:lnTo>
                            <a:pt x="538001" y="381903"/>
                          </a:lnTo>
                          <a:lnTo>
                            <a:pt x="538147" y="381918"/>
                          </a:lnTo>
                          <a:lnTo>
                            <a:pt x="538704" y="381591"/>
                          </a:lnTo>
                          <a:lnTo>
                            <a:pt x="538851" y="381606"/>
                          </a:lnTo>
                          <a:lnTo>
                            <a:pt x="539408" y="381279"/>
                          </a:lnTo>
                          <a:lnTo>
                            <a:pt x="540111" y="380966"/>
                          </a:lnTo>
                          <a:lnTo>
                            <a:pt x="540815" y="380655"/>
                          </a:lnTo>
                          <a:lnTo>
                            <a:pt x="541518" y="380343"/>
                          </a:lnTo>
                          <a:lnTo>
                            <a:pt x="542222" y="380032"/>
                          </a:lnTo>
                          <a:lnTo>
                            <a:pt x="542825" y="379766"/>
                          </a:lnTo>
                          <a:lnTo>
                            <a:pt x="542971" y="379782"/>
                          </a:lnTo>
                          <a:lnTo>
                            <a:pt x="543528" y="379454"/>
                          </a:lnTo>
                          <a:lnTo>
                            <a:pt x="543675" y="379470"/>
                          </a:lnTo>
                          <a:lnTo>
                            <a:pt x="544232" y="379144"/>
                          </a:lnTo>
                          <a:lnTo>
                            <a:pt x="544378" y="379160"/>
                          </a:lnTo>
                          <a:lnTo>
                            <a:pt x="544935" y="378833"/>
                          </a:lnTo>
                          <a:lnTo>
                            <a:pt x="545082" y="378850"/>
                          </a:lnTo>
                          <a:lnTo>
                            <a:pt x="545639" y="378523"/>
                          </a:lnTo>
                          <a:lnTo>
                            <a:pt x="545785" y="378540"/>
                          </a:lnTo>
                          <a:lnTo>
                            <a:pt x="546342" y="378213"/>
                          </a:lnTo>
                          <a:lnTo>
                            <a:pt x="546489" y="378229"/>
                          </a:lnTo>
                          <a:lnTo>
                            <a:pt x="547046" y="377903"/>
                          </a:lnTo>
                          <a:lnTo>
                            <a:pt x="547749" y="377593"/>
                          </a:lnTo>
                          <a:lnTo>
                            <a:pt x="548453" y="377284"/>
                          </a:lnTo>
                          <a:lnTo>
                            <a:pt x="549156" y="376974"/>
                          </a:lnTo>
                          <a:lnTo>
                            <a:pt x="549860" y="376665"/>
                          </a:lnTo>
                          <a:lnTo>
                            <a:pt x="550463" y="376400"/>
                          </a:lnTo>
                          <a:lnTo>
                            <a:pt x="550609" y="376417"/>
                          </a:lnTo>
                          <a:lnTo>
                            <a:pt x="551166" y="376091"/>
                          </a:lnTo>
                          <a:lnTo>
                            <a:pt x="551313" y="376108"/>
                          </a:lnTo>
                          <a:lnTo>
                            <a:pt x="551870" y="375783"/>
                          </a:lnTo>
                          <a:lnTo>
                            <a:pt x="552016" y="375800"/>
                          </a:lnTo>
                          <a:lnTo>
                            <a:pt x="552573" y="375474"/>
                          </a:lnTo>
                          <a:lnTo>
                            <a:pt x="552720" y="375491"/>
                          </a:lnTo>
                          <a:lnTo>
                            <a:pt x="553277" y="375166"/>
                          </a:lnTo>
                          <a:lnTo>
                            <a:pt x="553423" y="375183"/>
                          </a:lnTo>
                          <a:lnTo>
                            <a:pt x="553980" y="374858"/>
                          </a:lnTo>
                          <a:lnTo>
                            <a:pt x="554127" y="374875"/>
                          </a:lnTo>
                          <a:lnTo>
                            <a:pt x="554684" y="374550"/>
                          </a:lnTo>
                          <a:lnTo>
                            <a:pt x="555387" y="374242"/>
                          </a:lnTo>
                          <a:lnTo>
                            <a:pt x="556091" y="373935"/>
                          </a:lnTo>
                          <a:lnTo>
                            <a:pt x="556794" y="373627"/>
                          </a:lnTo>
                          <a:lnTo>
                            <a:pt x="557498" y="373321"/>
                          </a:lnTo>
                          <a:lnTo>
                            <a:pt x="558101" y="373057"/>
                          </a:lnTo>
                          <a:lnTo>
                            <a:pt x="558247" y="373075"/>
                          </a:lnTo>
                          <a:lnTo>
                            <a:pt x="558804" y="372750"/>
                          </a:lnTo>
                          <a:lnTo>
                            <a:pt x="558951" y="372769"/>
                          </a:lnTo>
                          <a:lnTo>
                            <a:pt x="559508" y="372444"/>
                          </a:lnTo>
                          <a:lnTo>
                            <a:pt x="559654" y="372462"/>
                          </a:lnTo>
                          <a:lnTo>
                            <a:pt x="560211" y="372138"/>
                          </a:lnTo>
                          <a:lnTo>
                            <a:pt x="560358" y="372156"/>
                          </a:lnTo>
                          <a:lnTo>
                            <a:pt x="560915" y="371832"/>
                          </a:lnTo>
                          <a:lnTo>
                            <a:pt x="561062" y="371850"/>
                          </a:lnTo>
                          <a:lnTo>
                            <a:pt x="561618" y="371525"/>
                          </a:lnTo>
                          <a:lnTo>
                            <a:pt x="561765" y="371544"/>
                          </a:lnTo>
                          <a:lnTo>
                            <a:pt x="562322" y="371219"/>
                          </a:lnTo>
                          <a:lnTo>
                            <a:pt x="563025" y="370914"/>
                          </a:lnTo>
                          <a:lnTo>
                            <a:pt x="563729" y="370608"/>
                          </a:lnTo>
                          <a:lnTo>
                            <a:pt x="564433" y="370303"/>
                          </a:lnTo>
                          <a:lnTo>
                            <a:pt x="565136" y="369998"/>
                          </a:lnTo>
                          <a:lnTo>
                            <a:pt x="565739" y="369736"/>
                          </a:lnTo>
                          <a:lnTo>
                            <a:pt x="565885" y="369755"/>
                          </a:lnTo>
                          <a:lnTo>
                            <a:pt x="566443" y="369432"/>
                          </a:lnTo>
                          <a:lnTo>
                            <a:pt x="566589" y="369451"/>
                          </a:lnTo>
                          <a:lnTo>
                            <a:pt x="567146" y="369128"/>
                          </a:lnTo>
                          <a:lnTo>
                            <a:pt x="567293" y="369146"/>
                          </a:lnTo>
                          <a:lnTo>
                            <a:pt x="567850" y="368823"/>
                          </a:lnTo>
                          <a:lnTo>
                            <a:pt x="567996" y="368842"/>
                          </a:lnTo>
                          <a:lnTo>
                            <a:pt x="568553" y="368519"/>
                          </a:lnTo>
                          <a:lnTo>
                            <a:pt x="568700" y="368538"/>
                          </a:lnTo>
                          <a:lnTo>
                            <a:pt x="569257" y="368215"/>
                          </a:lnTo>
                          <a:lnTo>
                            <a:pt x="569403" y="368234"/>
                          </a:lnTo>
                          <a:lnTo>
                            <a:pt x="569960" y="367911"/>
                          </a:lnTo>
                          <a:lnTo>
                            <a:pt x="570664" y="367607"/>
                          </a:lnTo>
                          <a:lnTo>
                            <a:pt x="571367" y="367304"/>
                          </a:lnTo>
                          <a:lnTo>
                            <a:pt x="572071" y="367001"/>
                          </a:lnTo>
                          <a:lnTo>
                            <a:pt x="572774" y="366698"/>
                          </a:lnTo>
                          <a:lnTo>
                            <a:pt x="573377" y="366438"/>
                          </a:lnTo>
                          <a:lnTo>
                            <a:pt x="573524" y="366458"/>
                          </a:lnTo>
                          <a:lnTo>
                            <a:pt x="574081" y="366135"/>
                          </a:lnTo>
                          <a:lnTo>
                            <a:pt x="574227" y="366155"/>
                          </a:lnTo>
                          <a:lnTo>
                            <a:pt x="574785" y="365833"/>
                          </a:lnTo>
                          <a:lnTo>
                            <a:pt x="574931" y="365852"/>
                          </a:lnTo>
                          <a:lnTo>
                            <a:pt x="575488" y="365530"/>
                          </a:lnTo>
                          <a:lnTo>
                            <a:pt x="575634" y="365550"/>
                          </a:lnTo>
                          <a:lnTo>
                            <a:pt x="576192" y="365228"/>
                          </a:lnTo>
                          <a:lnTo>
                            <a:pt x="576338" y="365248"/>
                          </a:lnTo>
                          <a:lnTo>
                            <a:pt x="576895" y="364927"/>
                          </a:lnTo>
                          <a:lnTo>
                            <a:pt x="577042" y="364947"/>
                          </a:lnTo>
                          <a:lnTo>
                            <a:pt x="577599" y="364624"/>
                          </a:lnTo>
                          <a:lnTo>
                            <a:pt x="578302" y="364323"/>
                          </a:lnTo>
                          <a:lnTo>
                            <a:pt x="579006" y="364021"/>
                          </a:lnTo>
                          <a:lnTo>
                            <a:pt x="579709" y="363720"/>
                          </a:lnTo>
                          <a:lnTo>
                            <a:pt x="580413" y="363419"/>
                          </a:lnTo>
                          <a:lnTo>
                            <a:pt x="581016" y="363162"/>
                          </a:lnTo>
                          <a:lnTo>
                            <a:pt x="581162" y="363182"/>
                          </a:lnTo>
                          <a:lnTo>
                            <a:pt x="581719" y="362861"/>
                          </a:lnTo>
                          <a:lnTo>
                            <a:pt x="581866" y="362881"/>
                          </a:lnTo>
                          <a:lnTo>
                            <a:pt x="582423" y="362560"/>
                          </a:lnTo>
                          <a:lnTo>
                            <a:pt x="582569" y="362581"/>
                          </a:lnTo>
                          <a:lnTo>
                            <a:pt x="583127" y="362260"/>
                          </a:lnTo>
                          <a:lnTo>
                            <a:pt x="583273" y="362281"/>
                          </a:lnTo>
                          <a:lnTo>
                            <a:pt x="583830" y="361960"/>
                          </a:lnTo>
                          <a:lnTo>
                            <a:pt x="583977" y="361980"/>
                          </a:lnTo>
                          <a:lnTo>
                            <a:pt x="584534" y="361659"/>
                          </a:lnTo>
                          <a:lnTo>
                            <a:pt x="584680" y="361680"/>
                          </a:lnTo>
                          <a:lnTo>
                            <a:pt x="585237" y="361360"/>
                          </a:lnTo>
                          <a:lnTo>
                            <a:pt x="585941" y="361060"/>
                          </a:lnTo>
                          <a:lnTo>
                            <a:pt x="586644" y="360761"/>
                          </a:lnTo>
                          <a:lnTo>
                            <a:pt x="587348" y="360462"/>
                          </a:lnTo>
                          <a:lnTo>
                            <a:pt x="588051" y="360162"/>
                          </a:lnTo>
                          <a:lnTo>
                            <a:pt x="588654" y="359906"/>
                          </a:lnTo>
                          <a:lnTo>
                            <a:pt x="588801" y="359928"/>
                          </a:lnTo>
                          <a:lnTo>
                            <a:pt x="589358" y="359608"/>
                          </a:lnTo>
                          <a:lnTo>
                            <a:pt x="589505" y="359629"/>
                          </a:lnTo>
                          <a:lnTo>
                            <a:pt x="590062" y="359309"/>
                          </a:lnTo>
                          <a:lnTo>
                            <a:pt x="590208" y="359331"/>
                          </a:lnTo>
                          <a:lnTo>
                            <a:pt x="590765" y="359011"/>
                          </a:lnTo>
                          <a:lnTo>
                            <a:pt x="590912" y="359032"/>
                          </a:lnTo>
                          <a:lnTo>
                            <a:pt x="591469" y="358712"/>
                          </a:lnTo>
                          <a:lnTo>
                            <a:pt x="591615" y="358735"/>
                          </a:lnTo>
                          <a:lnTo>
                            <a:pt x="592172" y="358415"/>
                          </a:lnTo>
                          <a:lnTo>
                            <a:pt x="592876" y="358117"/>
                          </a:lnTo>
                          <a:lnTo>
                            <a:pt x="593579" y="357819"/>
                          </a:lnTo>
                          <a:lnTo>
                            <a:pt x="594283" y="357522"/>
                          </a:lnTo>
                          <a:lnTo>
                            <a:pt x="594987" y="357225"/>
                          </a:lnTo>
                          <a:lnTo>
                            <a:pt x="595590" y="356970"/>
                          </a:lnTo>
                          <a:lnTo>
                            <a:pt x="595736" y="356992"/>
                          </a:lnTo>
                          <a:lnTo>
                            <a:pt x="596293" y="356673"/>
                          </a:lnTo>
                          <a:lnTo>
                            <a:pt x="596440" y="356695"/>
                          </a:lnTo>
                          <a:lnTo>
                            <a:pt x="596997" y="356376"/>
                          </a:lnTo>
                          <a:lnTo>
                            <a:pt x="597143" y="356399"/>
                          </a:lnTo>
                          <a:lnTo>
                            <a:pt x="597700" y="356080"/>
                          </a:lnTo>
                          <a:lnTo>
                            <a:pt x="597847" y="356103"/>
                          </a:lnTo>
                          <a:lnTo>
                            <a:pt x="598404" y="355783"/>
                          </a:lnTo>
                          <a:lnTo>
                            <a:pt x="598550" y="355806"/>
                          </a:lnTo>
                          <a:lnTo>
                            <a:pt x="599108" y="355487"/>
                          </a:lnTo>
                          <a:lnTo>
                            <a:pt x="599254" y="355510"/>
                          </a:lnTo>
                          <a:lnTo>
                            <a:pt x="599811" y="355191"/>
                          </a:lnTo>
                          <a:lnTo>
                            <a:pt x="600515" y="354896"/>
                          </a:lnTo>
                          <a:lnTo>
                            <a:pt x="601218" y="354600"/>
                          </a:lnTo>
                          <a:lnTo>
                            <a:pt x="601922" y="354304"/>
                          </a:lnTo>
                          <a:lnTo>
                            <a:pt x="602625" y="354009"/>
                          </a:lnTo>
                          <a:lnTo>
                            <a:pt x="603228" y="353756"/>
                          </a:lnTo>
                          <a:lnTo>
                            <a:pt x="603375" y="353779"/>
                          </a:lnTo>
                          <a:lnTo>
                            <a:pt x="603932" y="353461"/>
                          </a:lnTo>
                          <a:lnTo>
                            <a:pt x="604078" y="353485"/>
                          </a:lnTo>
                          <a:lnTo>
                            <a:pt x="604636" y="353166"/>
                          </a:lnTo>
                          <a:lnTo>
                            <a:pt x="604782" y="353190"/>
                          </a:lnTo>
                          <a:lnTo>
                            <a:pt x="605339" y="352872"/>
                          </a:lnTo>
                          <a:lnTo>
                            <a:pt x="605486" y="352895"/>
                          </a:lnTo>
                          <a:lnTo>
                            <a:pt x="606043" y="352577"/>
                          </a:lnTo>
                          <a:lnTo>
                            <a:pt x="606189" y="352601"/>
                          </a:lnTo>
                          <a:lnTo>
                            <a:pt x="606746" y="352283"/>
                          </a:lnTo>
                          <a:lnTo>
                            <a:pt x="606893" y="352307"/>
                          </a:lnTo>
                          <a:lnTo>
                            <a:pt x="607450" y="351989"/>
                          </a:lnTo>
                          <a:lnTo>
                            <a:pt x="608154" y="351695"/>
                          </a:lnTo>
                          <a:lnTo>
                            <a:pt x="608857" y="351401"/>
                          </a:lnTo>
                          <a:lnTo>
                            <a:pt x="609561" y="351108"/>
                          </a:lnTo>
                          <a:lnTo>
                            <a:pt x="610264" y="350815"/>
                          </a:lnTo>
                          <a:lnTo>
                            <a:pt x="610867" y="350563"/>
                          </a:lnTo>
                          <a:lnTo>
                            <a:pt x="611014" y="350587"/>
                          </a:lnTo>
                          <a:lnTo>
                            <a:pt x="611571" y="350270"/>
                          </a:lnTo>
                          <a:lnTo>
                            <a:pt x="611718" y="350295"/>
                          </a:lnTo>
                          <a:lnTo>
                            <a:pt x="612275" y="349978"/>
                          </a:lnTo>
                          <a:lnTo>
                            <a:pt x="612421" y="350002"/>
                          </a:lnTo>
                          <a:lnTo>
                            <a:pt x="612978" y="349685"/>
                          </a:lnTo>
                          <a:lnTo>
                            <a:pt x="613125" y="349709"/>
                          </a:lnTo>
                          <a:lnTo>
                            <a:pt x="613682" y="349392"/>
                          </a:lnTo>
                          <a:lnTo>
                            <a:pt x="613828" y="349417"/>
                          </a:lnTo>
                          <a:lnTo>
                            <a:pt x="614385" y="349100"/>
                          </a:lnTo>
                          <a:lnTo>
                            <a:pt x="614532" y="349125"/>
                          </a:lnTo>
                          <a:lnTo>
                            <a:pt x="615089" y="348808"/>
                          </a:lnTo>
                          <a:lnTo>
                            <a:pt x="615793" y="348516"/>
                          </a:lnTo>
                          <a:lnTo>
                            <a:pt x="616496" y="348225"/>
                          </a:lnTo>
                          <a:lnTo>
                            <a:pt x="617200" y="347933"/>
                          </a:lnTo>
                          <a:lnTo>
                            <a:pt x="617903" y="347641"/>
                          </a:lnTo>
                          <a:lnTo>
                            <a:pt x="618506" y="347392"/>
                          </a:lnTo>
                          <a:lnTo>
                            <a:pt x="618653" y="347417"/>
                          </a:lnTo>
                          <a:lnTo>
                            <a:pt x="619210" y="347101"/>
                          </a:lnTo>
                          <a:lnTo>
                            <a:pt x="619357" y="347126"/>
                          </a:lnTo>
                          <a:lnTo>
                            <a:pt x="619914" y="346809"/>
                          </a:lnTo>
                          <a:lnTo>
                            <a:pt x="620060" y="346835"/>
                          </a:lnTo>
                          <a:lnTo>
                            <a:pt x="620617" y="346519"/>
                          </a:lnTo>
                          <a:lnTo>
                            <a:pt x="620764" y="346544"/>
                          </a:lnTo>
                          <a:lnTo>
                            <a:pt x="621321" y="346229"/>
                          </a:lnTo>
                          <a:lnTo>
                            <a:pt x="621468" y="346254"/>
                          </a:lnTo>
                          <a:lnTo>
                            <a:pt x="622025" y="345938"/>
                          </a:lnTo>
                          <a:lnTo>
                            <a:pt x="622171" y="345963"/>
                          </a:lnTo>
                          <a:lnTo>
                            <a:pt x="622728" y="345648"/>
                          </a:lnTo>
                          <a:lnTo>
                            <a:pt x="623432" y="345358"/>
                          </a:lnTo>
                          <a:lnTo>
                            <a:pt x="624135" y="345068"/>
                          </a:lnTo>
                          <a:lnTo>
                            <a:pt x="624839" y="344779"/>
                          </a:lnTo>
                          <a:lnTo>
                            <a:pt x="625543" y="344489"/>
                          </a:lnTo>
                          <a:lnTo>
                            <a:pt x="626146" y="344241"/>
                          </a:lnTo>
                          <a:lnTo>
                            <a:pt x="626292" y="344267"/>
                          </a:lnTo>
                          <a:lnTo>
                            <a:pt x="626849" y="343952"/>
                          </a:lnTo>
                          <a:lnTo>
                            <a:pt x="626996" y="343977"/>
                          </a:lnTo>
                          <a:lnTo>
                            <a:pt x="627553" y="343663"/>
                          </a:lnTo>
                          <a:lnTo>
                            <a:pt x="627700" y="343688"/>
                          </a:lnTo>
                          <a:lnTo>
                            <a:pt x="628257" y="343374"/>
                          </a:lnTo>
                          <a:lnTo>
                            <a:pt x="628403" y="343400"/>
                          </a:lnTo>
                          <a:lnTo>
                            <a:pt x="628960" y="343085"/>
                          </a:lnTo>
                          <a:lnTo>
                            <a:pt x="629107" y="343112"/>
                          </a:lnTo>
                          <a:lnTo>
                            <a:pt x="629664" y="342797"/>
                          </a:lnTo>
                          <a:lnTo>
                            <a:pt x="630367" y="342508"/>
                          </a:lnTo>
                          <a:lnTo>
                            <a:pt x="631071" y="342220"/>
                          </a:lnTo>
                          <a:lnTo>
                            <a:pt x="631775" y="341932"/>
                          </a:lnTo>
                          <a:lnTo>
                            <a:pt x="632478" y="341645"/>
                          </a:lnTo>
                          <a:lnTo>
                            <a:pt x="633081" y="341398"/>
                          </a:lnTo>
                          <a:lnTo>
                            <a:pt x="633228" y="341425"/>
                          </a:lnTo>
                          <a:lnTo>
                            <a:pt x="633785" y="341111"/>
                          </a:lnTo>
                          <a:lnTo>
                            <a:pt x="633932" y="341138"/>
                          </a:lnTo>
                          <a:lnTo>
                            <a:pt x="634489" y="340823"/>
                          </a:lnTo>
                          <a:lnTo>
                            <a:pt x="634635" y="340850"/>
                          </a:lnTo>
                          <a:lnTo>
                            <a:pt x="635192" y="340537"/>
                          </a:lnTo>
                          <a:lnTo>
                            <a:pt x="635339" y="340563"/>
                          </a:lnTo>
                          <a:lnTo>
                            <a:pt x="635896" y="340249"/>
                          </a:lnTo>
                          <a:lnTo>
                            <a:pt x="636043" y="340277"/>
                          </a:lnTo>
                          <a:lnTo>
                            <a:pt x="636600" y="339963"/>
                          </a:lnTo>
                          <a:lnTo>
                            <a:pt x="636746" y="339990"/>
                          </a:lnTo>
                          <a:lnTo>
                            <a:pt x="637303" y="339676"/>
                          </a:lnTo>
                          <a:lnTo>
                            <a:pt x="638007" y="339390"/>
                          </a:lnTo>
                          <a:lnTo>
                            <a:pt x="638711" y="339104"/>
                          </a:lnTo>
                          <a:lnTo>
                            <a:pt x="639414" y="338818"/>
                          </a:lnTo>
                          <a:lnTo>
                            <a:pt x="640118" y="338532"/>
                          </a:lnTo>
                          <a:lnTo>
                            <a:pt x="640721" y="338287"/>
                          </a:lnTo>
                          <a:lnTo>
                            <a:pt x="640867" y="338314"/>
                          </a:lnTo>
                          <a:lnTo>
                            <a:pt x="641425" y="338001"/>
                          </a:lnTo>
                          <a:lnTo>
                            <a:pt x="641571" y="338029"/>
                          </a:lnTo>
                          <a:lnTo>
                            <a:pt x="642128" y="337716"/>
                          </a:lnTo>
                          <a:lnTo>
                            <a:pt x="642275" y="337743"/>
                          </a:lnTo>
                          <a:lnTo>
                            <a:pt x="642832" y="337431"/>
                          </a:lnTo>
                          <a:lnTo>
                            <a:pt x="642978" y="337458"/>
                          </a:lnTo>
                          <a:lnTo>
                            <a:pt x="643536" y="337146"/>
                          </a:lnTo>
                          <a:lnTo>
                            <a:pt x="643682" y="337173"/>
                          </a:lnTo>
                          <a:lnTo>
                            <a:pt x="644239" y="336861"/>
                          </a:lnTo>
                          <a:lnTo>
                            <a:pt x="644386" y="336889"/>
                          </a:lnTo>
                          <a:lnTo>
                            <a:pt x="644943" y="336576"/>
                          </a:lnTo>
                          <a:lnTo>
                            <a:pt x="645646" y="336292"/>
                          </a:lnTo>
                          <a:lnTo>
                            <a:pt x="646350" y="336007"/>
                          </a:lnTo>
                          <a:lnTo>
                            <a:pt x="647054" y="335724"/>
                          </a:lnTo>
                          <a:lnTo>
                            <a:pt x="647757" y="335440"/>
                          </a:lnTo>
                          <a:lnTo>
                            <a:pt x="648360" y="335196"/>
                          </a:lnTo>
                          <a:lnTo>
                            <a:pt x="648507" y="335224"/>
                          </a:lnTo>
                          <a:lnTo>
                            <a:pt x="649064" y="334912"/>
                          </a:lnTo>
                          <a:lnTo>
                            <a:pt x="649211" y="334941"/>
                          </a:lnTo>
                          <a:lnTo>
                            <a:pt x="649768" y="334629"/>
                          </a:lnTo>
                          <a:lnTo>
                            <a:pt x="649914" y="334657"/>
                          </a:lnTo>
                          <a:lnTo>
                            <a:pt x="650471" y="334345"/>
                          </a:lnTo>
                          <a:lnTo>
                            <a:pt x="650618" y="334374"/>
                          </a:lnTo>
                          <a:lnTo>
                            <a:pt x="651175" y="334063"/>
                          </a:lnTo>
                          <a:lnTo>
                            <a:pt x="651322" y="334091"/>
                          </a:lnTo>
                          <a:lnTo>
                            <a:pt x="651879" y="333779"/>
                          </a:lnTo>
                          <a:lnTo>
                            <a:pt x="652025" y="333808"/>
                          </a:lnTo>
                          <a:lnTo>
                            <a:pt x="652582" y="333496"/>
                          </a:lnTo>
                          <a:lnTo>
                            <a:pt x="653286" y="333214"/>
                          </a:lnTo>
                          <a:lnTo>
                            <a:pt x="653990" y="332931"/>
                          </a:lnTo>
                          <a:lnTo>
                            <a:pt x="654694" y="332649"/>
                          </a:lnTo>
                          <a:lnTo>
                            <a:pt x="655397" y="332367"/>
                          </a:lnTo>
                          <a:lnTo>
                            <a:pt x="656000" y="332125"/>
                          </a:lnTo>
                          <a:lnTo>
                            <a:pt x="656147" y="332154"/>
                          </a:lnTo>
                          <a:lnTo>
                            <a:pt x="656704" y="331843"/>
                          </a:lnTo>
                          <a:lnTo>
                            <a:pt x="656850" y="331872"/>
                          </a:lnTo>
                          <a:lnTo>
                            <a:pt x="657407" y="331562"/>
                          </a:lnTo>
                          <a:lnTo>
                            <a:pt x="657554" y="331591"/>
                          </a:lnTo>
                          <a:lnTo>
                            <a:pt x="658111" y="331281"/>
                          </a:lnTo>
                          <a:lnTo>
                            <a:pt x="658258" y="331310"/>
                          </a:lnTo>
                          <a:lnTo>
                            <a:pt x="658815" y="330999"/>
                          </a:lnTo>
                          <a:lnTo>
                            <a:pt x="658961" y="331029"/>
                          </a:lnTo>
                          <a:lnTo>
                            <a:pt x="659518" y="330718"/>
                          </a:lnTo>
                          <a:lnTo>
                            <a:pt x="660222" y="330437"/>
                          </a:lnTo>
                          <a:lnTo>
                            <a:pt x="660926" y="330156"/>
                          </a:lnTo>
                          <a:lnTo>
                            <a:pt x="661630" y="329876"/>
                          </a:lnTo>
                          <a:lnTo>
                            <a:pt x="662333" y="329595"/>
                          </a:lnTo>
                          <a:lnTo>
                            <a:pt x="662936" y="329355"/>
                          </a:lnTo>
                          <a:lnTo>
                            <a:pt x="663083" y="329385"/>
                          </a:lnTo>
                          <a:lnTo>
                            <a:pt x="663640" y="329075"/>
                          </a:lnTo>
                          <a:lnTo>
                            <a:pt x="663787" y="329105"/>
                          </a:lnTo>
                          <a:lnTo>
                            <a:pt x="664344" y="328795"/>
                          </a:lnTo>
                          <a:lnTo>
                            <a:pt x="664490" y="328825"/>
                          </a:lnTo>
                          <a:lnTo>
                            <a:pt x="665047" y="328515"/>
                          </a:lnTo>
                          <a:lnTo>
                            <a:pt x="665194" y="328545"/>
                          </a:lnTo>
                          <a:lnTo>
                            <a:pt x="665751" y="328235"/>
                          </a:lnTo>
                          <a:lnTo>
                            <a:pt x="665898" y="328266"/>
                          </a:lnTo>
                          <a:lnTo>
                            <a:pt x="666455" y="327956"/>
                          </a:lnTo>
                          <a:lnTo>
                            <a:pt x="666601" y="327986"/>
                          </a:lnTo>
                          <a:lnTo>
                            <a:pt x="667158" y="327677"/>
                          </a:lnTo>
                          <a:lnTo>
                            <a:pt x="667862" y="327398"/>
                          </a:lnTo>
                          <a:lnTo>
                            <a:pt x="668566" y="327118"/>
                          </a:lnTo>
                          <a:lnTo>
                            <a:pt x="669269" y="326840"/>
                          </a:lnTo>
                          <a:lnTo>
                            <a:pt x="669973" y="326561"/>
                          </a:lnTo>
                          <a:lnTo>
                            <a:pt x="670576" y="326322"/>
                          </a:lnTo>
                          <a:lnTo>
                            <a:pt x="670723" y="326353"/>
                          </a:lnTo>
                          <a:lnTo>
                            <a:pt x="671280" y="326044"/>
                          </a:lnTo>
                          <a:lnTo>
                            <a:pt x="671427" y="326075"/>
                          </a:lnTo>
                          <a:lnTo>
                            <a:pt x="671984" y="325766"/>
                          </a:lnTo>
                          <a:lnTo>
                            <a:pt x="672130" y="325797"/>
                          </a:lnTo>
                          <a:lnTo>
                            <a:pt x="672687" y="325488"/>
                          </a:lnTo>
                          <a:lnTo>
                            <a:pt x="672834" y="325519"/>
                          </a:lnTo>
                          <a:lnTo>
                            <a:pt x="673391" y="325211"/>
                          </a:lnTo>
                          <a:lnTo>
                            <a:pt x="673538" y="325241"/>
                          </a:lnTo>
                          <a:lnTo>
                            <a:pt x="674095" y="324933"/>
                          </a:lnTo>
                          <a:lnTo>
                            <a:pt x="674241" y="324964"/>
                          </a:lnTo>
                          <a:lnTo>
                            <a:pt x="674798" y="324655"/>
                          </a:lnTo>
                          <a:lnTo>
                            <a:pt x="675502" y="324378"/>
                          </a:lnTo>
                          <a:lnTo>
                            <a:pt x="676206" y="324101"/>
                          </a:lnTo>
                          <a:lnTo>
                            <a:pt x="676910" y="323824"/>
                          </a:lnTo>
                          <a:lnTo>
                            <a:pt x="677613" y="323547"/>
                          </a:lnTo>
                          <a:lnTo>
                            <a:pt x="678216" y="323310"/>
                          </a:lnTo>
                          <a:lnTo>
                            <a:pt x="678363" y="323342"/>
                          </a:lnTo>
                          <a:lnTo>
                            <a:pt x="678920" y="323033"/>
                          </a:lnTo>
                          <a:lnTo>
                            <a:pt x="679067" y="323065"/>
                          </a:lnTo>
                          <a:lnTo>
                            <a:pt x="679624" y="322758"/>
                          </a:lnTo>
                          <a:lnTo>
                            <a:pt x="679770" y="322789"/>
                          </a:lnTo>
                          <a:lnTo>
                            <a:pt x="680328" y="322482"/>
                          </a:lnTo>
                          <a:lnTo>
                            <a:pt x="680474" y="322513"/>
                          </a:lnTo>
                          <a:lnTo>
                            <a:pt x="681031" y="322206"/>
                          </a:lnTo>
                          <a:lnTo>
                            <a:pt x="681178" y="322237"/>
                          </a:lnTo>
                          <a:lnTo>
                            <a:pt x="681735" y="321930"/>
                          </a:lnTo>
                          <a:lnTo>
                            <a:pt x="682439" y="321654"/>
                          </a:lnTo>
                          <a:lnTo>
                            <a:pt x="683142" y="321378"/>
                          </a:lnTo>
                          <a:lnTo>
                            <a:pt x="683846" y="321103"/>
                          </a:lnTo>
                          <a:lnTo>
                            <a:pt x="684550" y="320828"/>
                          </a:lnTo>
                          <a:lnTo>
                            <a:pt x="685153" y="320592"/>
                          </a:lnTo>
                          <a:lnTo>
                            <a:pt x="685299" y="320624"/>
                          </a:lnTo>
                          <a:lnTo>
                            <a:pt x="685857" y="320318"/>
                          </a:lnTo>
                          <a:lnTo>
                            <a:pt x="686003" y="320350"/>
                          </a:lnTo>
                          <a:lnTo>
                            <a:pt x="686560" y="320043"/>
                          </a:lnTo>
                          <a:lnTo>
                            <a:pt x="686707" y="320075"/>
                          </a:lnTo>
                          <a:lnTo>
                            <a:pt x="687264" y="319769"/>
                          </a:lnTo>
                          <a:lnTo>
                            <a:pt x="687410" y="319801"/>
                          </a:lnTo>
                          <a:lnTo>
                            <a:pt x="687968" y="319494"/>
                          </a:lnTo>
                          <a:lnTo>
                            <a:pt x="688114" y="319527"/>
                          </a:lnTo>
                          <a:lnTo>
                            <a:pt x="688671" y="319220"/>
                          </a:lnTo>
                          <a:lnTo>
                            <a:pt x="688818" y="319253"/>
                          </a:lnTo>
                          <a:lnTo>
                            <a:pt x="689375" y="318946"/>
                          </a:lnTo>
                          <a:lnTo>
                            <a:pt x="690079" y="318672"/>
                          </a:lnTo>
                          <a:lnTo>
                            <a:pt x="690783" y="318398"/>
                          </a:lnTo>
                          <a:lnTo>
                            <a:pt x="691486" y="318125"/>
                          </a:lnTo>
                          <a:lnTo>
                            <a:pt x="692190" y="317852"/>
                          </a:lnTo>
                          <a:lnTo>
                            <a:pt x="692793" y="317618"/>
                          </a:lnTo>
                          <a:lnTo>
                            <a:pt x="692940" y="317651"/>
                          </a:lnTo>
                          <a:lnTo>
                            <a:pt x="693497" y="317345"/>
                          </a:lnTo>
                          <a:lnTo>
                            <a:pt x="693643" y="317378"/>
                          </a:lnTo>
                          <a:lnTo>
                            <a:pt x="694201" y="317071"/>
                          </a:lnTo>
                          <a:lnTo>
                            <a:pt x="694347" y="317105"/>
                          </a:lnTo>
                          <a:lnTo>
                            <a:pt x="694904" y="316799"/>
                          </a:lnTo>
                          <a:lnTo>
                            <a:pt x="695051" y="316832"/>
                          </a:lnTo>
                          <a:lnTo>
                            <a:pt x="695608" y="316526"/>
                          </a:lnTo>
                          <a:lnTo>
                            <a:pt x="695755" y="316560"/>
                          </a:lnTo>
                          <a:lnTo>
                            <a:pt x="696312" y="316254"/>
                          </a:lnTo>
                          <a:lnTo>
                            <a:pt x="696458" y="316287"/>
                          </a:lnTo>
                          <a:lnTo>
                            <a:pt x="697016" y="315982"/>
                          </a:lnTo>
                          <a:lnTo>
                            <a:pt x="697719" y="315710"/>
                          </a:lnTo>
                          <a:lnTo>
                            <a:pt x="698423" y="315438"/>
                          </a:lnTo>
                          <a:lnTo>
                            <a:pt x="699127" y="315166"/>
                          </a:lnTo>
                          <a:lnTo>
                            <a:pt x="699830" y="314895"/>
                          </a:lnTo>
                          <a:lnTo>
                            <a:pt x="700434" y="314662"/>
                          </a:lnTo>
                          <a:lnTo>
                            <a:pt x="700580" y="314696"/>
                          </a:lnTo>
                          <a:lnTo>
                            <a:pt x="701137" y="314391"/>
                          </a:lnTo>
                          <a:lnTo>
                            <a:pt x="701284" y="314424"/>
                          </a:lnTo>
                          <a:lnTo>
                            <a:pt x="701841" y="314120"/>
                          </a:lnTo>
                          <a:lnTo>
                            <a:pt x="701988" y="314154"/>
                          </a:lnTo>
                          <a:lnTo>
                            <a:pt x="702545" y="313849"/>
                          </a:lnTo>
                          <a:lnTo>
                            <a:pt x="702691" y="313883"/>
                          </a:lnTo>
                          <a:lnTo>
                            <a:pt x="703249" y="313578"/>
                          </a:lnTo>
                          <a:lnTo>
                            <a:pt x="703395" y="313612"/>
                          </a:lnTo>
                          <a:lnTo>
                            <a:pt x="703952" y="313308"/>
                          </a:lnTo>
                          <a:lnTo>
                            <a:pt x="704656" y="313037"/>
                          </a:lnTo>
                          <a:lnTo>
                            <a:pt x="705360" y="312767"/>
                          </a:lnTo>
                          <a:lnTo>
                            <a:pt x="706063" y="312497"/>
                          </a:lnTo>
                          <a:lnTo>
                            <a:pt x="706767" y="312227"/>
                          </a:lnTo>
                          <a:lnTo>
                            <a:pt x="707370" y="311995"/>
                          </a:lnTo>
                          <a:lnTo>
                            <a:pt x="707517" y="312030"/>
                          </a:lnTo>
                          <a:lnTo>
                            <a:pt x="708074" y="311726"/>
                          </a:lnTo>
                          <a:lnTo>
                            <a:pt x="708221" y="311760"/>
                          </a:lnTo>
                          <a:lnTo>
                            <a:pt x="708778" y="311457"/>
                          </a:lnTo>
                          <a:lnTo>
                            <a:pt x="708924" y="311491"/>
                          </a:lnTo>
                          <a:lnTo>
                            <a:pt x="709482" y="311187"/>
                          </a:lnTo>
                          <a:lnTo>
                            <a:pt x="709628" y="311222"/>
                          </a:lnTo>
                          <a:lnTo>
                            <a:pt x="710185" y="310918"/>
                          </a:lnTo>
                          <a:lnTo>
                            <a:pt x="710332" y="310953"/>
                          </a:lnTo>
                          <a:lnTo>
                            <a:pt x="710889" y="310649"/>
                          </a:lnTo>
                          <a:lnTo>
                            <a:pt x="711036" y="310684"/>
                          </a:lnTo>
                          <a:lnTo>
                            <a:pt x="711593" y="310381"/>
                          </a:lnTo>
                          <a:lnTo>
                            <a:pt x="712297" y="310111"/>
                          </a:lnTo>
                          <a:lnTo>
                            <a:pt x="713000" y="309843"/>
                          </a:lnTo>
                          <a:lnTo>
                            <a:pt x="713704" y="309575"/>
                          </a:lnTo>
                          <a:lnTo>
                            <a:pt x="714408" y="309307"/>
                          </a:lnTo>
                          <a:lnTo>
                            <a:pt x="715011" y="309077"/>
                          </a:lnTo>
                          <a:lnTo>
                            <a:pt x="715158" y="309112"/>
                          </a:lnTo>
                          <a:lnTo>
                            <a:pt x="715715" y="308809"/>
                          </a:lnTo>
                          <a:lnTo>
                            <a:pt x="715861" y="308844"/>
                          </a:lnTo>
                          <a:lnTo>
                            <a:pt x="716419" y="308542"/>
                          </a:lnTo>
                          <a:lnTo>
                            <a:pt x="716565" y="308577"/>
                          </a:lnTo>
                          <a:lnTo>
                            <a:pt x="717122" y="308274"/>
                          </a:lnTo>
                          <a:lnTo>
                            <a:pt x="717269" y="308309"/>
                          </a:lnTo>
                          <a:lnTo>
                            <a:pt x="717826" y="308007"/>
                          </a:lnTo>
                          <a:lnTo>
                            <a:pt x="717973" y="308042"/>
                          </a:lnTo>
                          <a:lnTo>
                            <a:pt x="718530" y="307739"/>
                          </a:lnTo>
                          <a:lnTo>
                            <a:pt x="718676" y="307775"/>
                          </a:lnTo>
                          <a:lnTo>
                            <a:pt x="719234" y="307472"/>
                          </a:lnTo>
                          <a:lnTo>
                            <a:pt x="719937" y="307206"/>
                          </a:lnTo>
                          <a:lnTo>
                            <a:pt x="720641" y="306939"/>
                          </a:lnTo>
                          <a:lnTo>
                            <a:pt x="721345" y="306672"/>
                          </a:lnTo>
                          <a:lnTo>
                            <a:pt x="721948" y="306444"/>
                          </a:lnTo>
                          <a:lnTo>
                            <a:pt x="722095" y="306479"/>
                          </a:lnTo>
                          <a:lnTo>
                            <a:pt x="722652" y="306177"/>
                          </a:lnTo>
                          <a:lnTo>
                            <a:pt x="722798" y="306213"/>
                          </a:lnTo>
                          <a:lnTo>
                            <a:pt x="723356" y="305911"/>
                          </a:lnTo>
                          <a:lnTo>
                            <a:pt x="723502" y="305947"/>
                          </a:lnTo>
                          <a:lnTo>
                            <a:pt x="724059" y="305645"/>
                          </a:lnTo>
                          <a:lnTo>
                            <a:pt x="724206" y="305681"/>
                          </a:lnTo>
                          <a:lnTo>
                            <a:pt x="724763" y="305380"/>
                          </a:lnTo>
                          <a:lnTo>
                            <a:pt x="724910" y="305415"/>
                          </a:lnTo>
                          <a:lnTo>
                            <a:pt x="725467" y="305114"/>
                          </a:lnTo>
                          <a:lnTo>
                            <a:pt x="725614" y="305150"/>
                          </a:lnTo>
                          <a:lnTo>
                            <a:pt x="726171" y="304848"/>
                          </a:lnTo>
                          <a:lnTo>
                            <a:pt x="726874" y="304583"/>
                          </a:lnTo>
                          <a:lnTo>
                            <a:pt x="727578" y="304318"/>
                          </a:lnTo>
                          <a:lnTo>
                            <a:pt x="728282" y="304053"/>
                          </a:lnTo>
                          <a:lnTo>
                            <a:pt x="728986" y="303788"/>
                          </a:lnTo>
                          <a:lnTo>
                            <a:pt x="729589" y="303561"/>
                          </a:lnTo>
                          <a:lnTo>
                            <a:pt x="729735" y="303598"/>
                          </a:lnTo>
                          <a:lnTo>
                            <a:pt x="730293" y="303296"/>
                          </a:lnTo>
                          <a:lnTo>
                            <a:pt x="730439" y="303333"/>
                          </a:lnTo>
                          <a:lnTo>
                            <a:pt x="730996" y="303032"/>
                          </a:lnTo>
                          <a:lnTo>
                            <a:pt x="731143" y="303069"/>
                          </a:lnTo>
                          <a:lnTo>
                            <a:pt x="731700" y="302768"/>
                          </a:lnTo>
                          <a:lnTo>
                            <a:pt x="731847" y="302805"/>
                          </a:lnTo>
                          <a:lnTo>
                            <a:pt x="732404" y="302504"/>
                          </a:lnTo>
                          <a:lnTo>
                            <a:pt x="732551" y="302541"/>
                          </a:lnTo>
                          <a:lnTo>
                            <a:pt x="733108" y="302240"/>
                          </a:lnTo>
                          <a:lnTo>
                            <a:pt x="733254" y="302277"/>
                          </a:lnTo>
                          <a:lnTo>
                            <a:pt x="733812" y="301976"/>
                          </a:lnTo>
                          <a:lnTo>
                            <a:pt x="734515" y="301713"/>
                          </a:lnTo>
                          <a:lnTo>
                            <a:pt x="735219" y="301449"/>
                          </a:lnTo>
                          <a:lnTo>
                            <a:pt x="735923" y="301186"/>
                          </a:lnTo>
                          <a:lnTo>
                            <a:pt x="736627" y="300923"/>
                          </a:lnTo>
                          <a:lnTo>
                            <a:pt x="737230" y="300698"/>
                          </a:lnTo>
                          <a:lnTo>
                            <a:pt x="737377" y="300735"/>
                          </a:lnTo>
                          <a:lnTo>
                            <a:pt x="737934" y="300435"/>
                          </a:lnTo>
                          <a:lnTo>
                            <a:pt x="738080" y="300472"/>
                          </a:lnTo>
                          <a:lnTo>
                            <a:pt x="738637" y="300172"/>
                          </a:lnTo>
                          <a:lnTo>
                            <a:pt x="738784" y="300210"/>
                          </a:lnTo>
                          <a:lnTo>
                            <a:pt x="739341" y="299910"/>
                          </a:lnTo>
                          <a:lnTo>
                            <a:pt x="739488" y="299947"/>
                          </a:lnTo>
                          <a:lnTo>
                            <a:pt x="740045" y="299647"/>
                          </a:lnTo>
                          <a:lnTo>
                            <a:pt x="740192" y="299685"/>
                          </a:lnTo>
                          <a:lnTo>
                            <a:pt x="740749" y="299385"/>
                          </a:lnTo>
                          <a:lnTo>
                            <a:pt x="741453" y="299123"/>
                          </a:lnTo>
                          <a:lnTo>
                            <a:pt x="742156" y="298862"/>
                          </a:lnTo>
                          <a:lnTo>
                            <a:pt x="742860" y="298600"/>
                          </a:lnTo>
                          <a:lnTo>
                            <a:pt x="743564" y="298338"/>
                          </a:lnTo>
                          <a:lnTo>
                            <a:pt x="744167" y="298114"/>
                          </a:lnTo>
                          <a:lnTo>
                            <a:pt x="744314" y="298152"/>
                          </a:lnTo>
                          <a:lnTo>
                            <a:pt x="744871" y="297853"/>
                          </a:lnTo>
                          <a:lnTo>
                            <a:pt x="745018" y="297891"/>
                          </a:lnTo>
                          <a:lnTo>
                            <a:pt x="745575" y="297592"/>
                          </a:lnTo>
                          <a:lnTo>
                            <a:pt x="745722" y="297630"/>
                          </a:lnTo>
                          <a:lnTo>
                            <a:pt x="746279" y="297331"/>
                          </a:lnTo>
                          <a:lnTo>
                            <a:pt x="746425" y="297369"/>
                          </a:lnTo>
                          <a:lnTo>
                            <a:pt x="746982" y="297070"/>
                          </a:lnTo>
                          <a:lnTo>
                            <a:pt x="747129" y="297108"/>
                          </a:lnTo>
                          <a:lnTo>
                            <a:pt x="747686" y="296809"/>
                          </a:lnTo>
                          <a:lnTo>
                            <a:pt x="747833" y="296848"/>
                          </a:lnTo>
                          <a:lnTo>
                            <a:pt x="748390" y="296549"/>
                          </a:lnTo>
                          <a:lnTo>
                            <a:pt x="749094" y="296288"/>
                          </a:lnTo>
                          <a:lnTo>
                            <a:pt x="749798" y="296028"/>
                          </a:lnTo>
                          <a:lnTo>
                            <a:pt x="750501" y="295768"/>
                          </a:lnTo>
                          <a:lnTo>
                            <a:pt x="751205" y="295508"/>
                          </a:lnTo>
                          <a:lnTo>
                            <a:pt x="751808" y="295286"/>
                          </a:lnTo>
                          <a:lnTo>
                            <a:pt x="751955" y="295325"/>
                          </a:lnTo>
                          <a:lnTo>
                            <a:pt x="752512" y="295026"/>
                          </a:lnTo>
                          <a:lnTo>
                            <a:pt x="752659" y="295066"/>
                          </a:lnTo>
                          <a:lnTo>
                            <a:pt x="753216" y="294767"/>
                          </a:lnTo>
                          <a:lnTo>
                            <a:pt x="753363" y="294806"/>
                          </a:lnTo>
                          <a:lnTo>
                            <a:pt x="753920" y="294508"/>
                          </a:lnTo>
                          <a:lnTo>
                            <a:pt x="754066" y="294547"/>
                          </a:lnTo>
                          <a:lnTo>
                            <a:pt x="754624" y="294249"/>
                          </a:lnTo>
                          <a:lnTo>
                            <a:pt x="754770" y="294288"/>
                          </a:lnTo>
                          <a:lnTo>
                            <a:pt x="755328" y="293990"/>
                          </a:lnTo>
                          <a:lnTo>
                            <a:pt x="756031" y="293731"/>
                          </a:lnTo>
                          <a:lnTo>
                            <a:pt x="756735" y="293473"/>
                          </a:lnTo>
                          <a:lnTo>
                            <a:pt x="757439" y="293214"/>
                          </a:lnTo>
                          <a:lnTo>
                            <a:pt x="758143" y="292956"/>
                          </a:lnTo>
                          <a:lnTo>
                            <a:pt x="758746" y="292735"/>
                          </a:lnTo>
                          <a:lnTo>
                            <a:pt x="758893" y="292774"/>
                          </a:lnTo>
                          <a:lnTo>
                            <a:pt x="759450" y="292477"/>
                          </a:lnTo>
                          <a:lnTo>
                            <a:pt x="759597" y="292517"/>
                          </a:lnTo>
                          <a:lnTo>
                            <a:pt x="760154" y="292219"/>
                          </a:lnTo>
                          <a:lnTo>
                            <a:pt x="760300" y="292259"/>
                          </a:lnTo>
                          <a:lnTo>
                            <a:pt x="760858" y="291961"/>
                          </a:lnTo>
                          <a:lnTo>
                            <a:pt x="761004" y="292001"/>
                          </a:lnTo>
                          <a:lnTo>
                            <a:pt x="761561" y="291703"/>
                          </a:lnTo>
                          <a:lnTo>
                            <a:pt x="761708" y="291743"/>
                          </a:lnTo>
                          <a:lnTo>
                            <a:pt x="762265" y="291446"/>
                          </a:lnTo>
                          <a:lnTo>
                            <a:pt x="762412" y="291486"/>
                          </a:lnTo>
                          <a:lnTo>
                            <a:pt x="762969" y="291189"/>
                          </a:lnTo>
                          <a:lnTo>
                            <a:pt x="763673" y="290932"/>
                          </a:lnTo>
                          <a:lnTo>
                            <a:pt x="764377" y="290675"/>
                          </a:lnTo>
                          <a:lnTo>
                            <a:pt x="765080" y="290419"/>
                          </a:lnTo>
                          <a:lnTo>
                            <a:pt x="765784" y="290162"/>
                          </a:lnTo>
                          <a:lnTo>
                            <a:pt x="766387" y="289942"/>
                          </a:lnTo>
                          <a:lnTo>
                            <a:pt x="766534" y="289982"/>
                          </a:lnTo>
                          <a:lnTo>
                            <a:pt x="767091" y="289686"/>
                          </a:lnTo>
                          <a:lnTo>
                            <a:pt x="767238" y="289726"/>
                          </a:lnTo>
                          <a:lnTo>
                            <a:pt x="767795" y="289430"/>
                          </a:lnTo>
                          <a:lnTo>
                            <a:pt x="767942" y="289470"/>
                          </a:lnTo>
                          <a:lnTo>
                            <a:pt x="768499" y="289174"/>
                          </a:lnTo>
                          <a:lnTo>
                            <a:pt x="768646" y="289214"/>
                          </a:lnTo>
                          <a:lnTo>
                            <a:pt x="769203" y="288918"/>
                          </a:lnTo>
                          <a:lnTo>
                            <a:pt x="769349" y="288959"/>
                          </a:lnTo>
                          <a:lnTo>
                            <a:pt x="769907" y="288662"/>
                          </a:lnTo>
                          <a:lnTo>
                            <a:pt x="770053" y="288703"/>
                          </a:lnTo>
                          <a:lnTo>
                            <a:pt x="770610" y="288407"/>
                          </a:lnTo>
                          <a:lnTo>
                            <a:pt x="771314" y="288151"/>
                          </a:lnTo>
                          <a:lnTo>
                            <a:pt x="772018" y="287896"/>
                          </a:lnTo>
                          <a:lnTo>
                            <a:pt x="772722" y="287641"/>
                          </a:lnTo>
                          <a:lnTo>
                            <a:pt x="773325" y="287422"/>
                          </a:lnTo>
                          <a:lnTo>
                            <a:pt x="773472" y="287463"/>
                          </a:lnTo>
                          <a:lnTo>
                            <a:pt x="774029" y="287168"/>
                          </a:lnTo>
                          <a:lnTo>
                            <a:pt x="774176" y="287209"/>
                          </a:lnTo>
                          <a:lnTo>
                            <a:pt x="774733" y="286913"/>
                          </a:lnTo>
                          <a:lnTo>
                            <a:pt x="774879" y="286954"/>
                          </a:lnTo>
                          <a:lnTo>
                            <a:pt x="775437" y="286659"/>
                          </a:lnTo>
                          <a:lnTo>
                            <a:pt x="775583" y="286700"/>
                          </a:lnTo>
                          <a:lnTo>
                            <a:pt x="776141" y="286404"/>
                          </a:lnTo>
                          <a:lnTo>
                            <a:pt x="776287" y="286445"/>
                          </a:lnTo>
                          <a:lnTo>
                            <a:pt x="776844" y="286150"/>
                          </a:lnTo>
                          <a:lnTo>
                            <a:pt x="776991" y="286191"/>
                          </a:lnTo>
                          <a:lnTo>
                            <a:pt x="777548" y="285896"/>
                          </a:lnTo>
                          <a:lnTo>
                            <a:pt x="778252" y="285642"/>
                          </a:lnTo>
                          <a:lnTo>
                            <a:pt x="778956" y="285389"/>
                          </a:lnTo>
                          <a:lnTo>
                            <a:pt x="779660" y="285135"/>
                          </a:lnTo>
                          <a:lnTo>
                            <a:pt x="780364" y="284882"/>
                          </a:lnTo>
                          <a:lnTo>
                            <a:pt x="780967" y="284664"/>
                          </a:lnTo>
                          <a:lnTo>
                            <a:pt x="781114" y="284706"/>
                          </a:lnTo>
                          <a:lnTo>
                            <a:pt x="781671" y="284412"/>
                          </a:lnTo>
                          <a:lnTo>
                            <a:pt x="781817" y="284453"/>
                          </a:lnTo>
                          <a:lnTo>
                            <a:pt x="782375" y="284158"/>
                          </a:lnTo>
                          <a:lnTo>
                            <a:pt x="782521" y="284201"/>
                          </a:lnTo>
                          <a:lnTo>
                            <a:pt x="783078" y="283906"/>
                          </a:lnTo>
                          <a:lnTo>
                            <a:pt x="783225" y="283947"/>
                          </a:lnTo>
                          <a:lnTo>
                            <a:pt x="783782" y="283653"/>
                          </a:lnTo>
                          <a:lnTo>
                            <a:pt x="783929" y="283695"/>
                          </a:lnTo>
                          <a:lnTo>
                            <a:pt x="784486" y="283400"/>
                          </a:lnTo>
                          <a:lnTo>
                            <a:pt x="784633" y="283443"/>
                          </a:lnTo>
                          <a:lnTo>
                            <a:pt x="785190" y="283148"/>
                          </a:lnTo>
                          <a:lnTo>
                            <a:pt x="785894" y="282896"/>
                          </a:lnTo>
                          <a:lnTo>
                            <a:pt x="786598" y="282644"/>
                          </a:lnTo>
                          <a:lnTo>
                            <a:pt x="787301" y="282392"/>
                          </a:lnTo>
                          <a:lnTo>
                            <a:pt x="787905" y="282176"/>
                          </a:lnTo>
                          <a:lnTo>
                            <a:pt x="788051" y="282219"/>
                          </a:lnTo>
                          <a:lnTo>
                            <a:pt x="788609" y="281924"/>
                          </a:lnTo>
                          <a:lnTo>
                            <a:pt x="788755" y="281967"/>
                          </a:lnTo>
                          <a:lnTo>
                            <a:pt x="789313" y="281673"/>
                          </a:lnTo>
                          <a:lnTo>
                            <a:pt x="789459" y="281716"/>
                          </a:lnTo>
                          <a:lnTo>
                            <a:pt x="790016" y="281422"/>
                          </a:lnTo>
                          <a:lnTo>
                            <a:pt x="790163" y="281464"/>
                          </a:lnTo>
                          <a:lnTo>
                            <a:pt x="790720" y="281171"/>
                          </a:lnTo>
                          <a:lnTo>
                            <a:pt x="790867" y="281213"/>
                          </a:lnTo>
                          <a:lnTo>
                            <a:pt x="791424" y="280920"/>
                          </a:lnTo>
                          <a:lnTo>
                            <a:pt x="791571" y="280962"/>
                          </a:lnTo>
                          <a:lnTo>
                            <a:pt x="792128" y="280669"/>
                          </a:lnTo>
                          <a:lnTo>
                            <a:pt x="792832" y="280418"/>
                          </a:lnTo>
                          <a:lnTo>
                            <a:pt x="793536" y="280167"/>
                          </a:lnTo>
                          <a:lnTo>
                            <a:pt x="794240" y="279917"/>
                          </a:lnTo>
                          <a:lnTo>
                            <a:pt x="794943" y="279667"/>
                          </a:lnTo>
                          <a:lnTo>
                            <a:pt x="795547" y="279453"/>
                          </a:lnTo>
                          <a:lnTo>
                            <a:pt x="795693" y="279495"/>
                          </a:lnTo>
                          <a:lnTo>
                            <a:pt x="796251" y="279202"/>
                          </a:lnTo>
                          <a:lnTo>
                            <a:pt x="796397" y="279246"/>
                          </a:lnTo>
                          <a:lnTo>
                            <a:pt x="796954" y="278953"/>
                          </a:lnTo>
                          <a:lnTo>
                            <a:pt x="797101" y="278996"/>
                          </a:lnTo>
                          <a:lnTo>
                            <a:pt x="797658" y="278703"/>
                          </a:lnTo>
                          <a:lnTo>
                            <a:pt x="797805" y="278747"/>
                          </a:lnTo>
                          <a:lnTo>
                            <a:pt x="798362" y="278454"/>
                          </a:lnTo>
                          <a:lnTo>
                            <a:pt x="798509" y="278497"/>
                          </a:lnTo>
                          <a:lnTo>
                            <a:pt x="799066" y="278204"/>
                          </a:lnTo>
                          <a:lnTo>
                            <a:pt x="799213" y="278248"/>
                          </a:lnTo>
                          <a:lnTo>
                            <a:pt x="799770" y="277955"/>
                          </a:lnTo>
                          <a:lnTo>
                            <a:pt x="800474" y="277706"/>
                          </a:lnTo>
                          <a:lnTo>
                            <a:pt x="801178" y="277457"/>
                          </a:lnTo>
                          <a:lnTo>
                            <a:pt x="801881" y="277208"/>
                          </a:lnTo>
                          <a:lnTo>
                            <a:pt x="802485" y="276995"/>
                          </a:lnTo>
                          <a:lnTo>
                            <a:pt x="802631" y="277039"/>
                          </a:lnTo>
                          <a:lnTo>
                            <a:pt x="803189" y="276747"/>
                          </a:lnTo>
                          <a:lnTo>
                            <a:pt x="803335" y="276790"/>
                          </a:lnTo>
                          <a:lnTo>
                            <a:pt x="803893" y="276498"/>
                          </a:lnTo>
                          <a:lnTo>
                            <a:pt x="804039" y="276542"/>
                          </a:lnTo>
                          <a:lnTo>
                            <a:pt x="804596" y="276250"/>
                          </a:lnTo>
                          <a:lnTo>
                            <a:pt x="804743" y="276294"/>
                          </a:lnTo>
                          <a:lnTo>
                            <a:pt x="805300" y="276002"/>
                          </a:lnTo>
                          <a:lnTo>
                            <a:pt x="805447" y="276046"/>
                          </a:lnTo>
                          <a:lnTo>
                            <a:pt x="806004" y="275754"/>
                          </a:lnTo>
                          <a:lnTo>
                            <a:pt x="806151" y="275798"/>
                          </a:lnTo>
                          <a:lnTo>
                            <a:pt x="806708" y="275507"/>
                          </a:lnTo>
                          <a:lnTo>
                            <a:pt x="807412" y="275259"/>
                          </a:lnTo>
                          <a:lnTo>
                            <a:pt x="808116" y="275012"/>
                          </a:lnTo>
                          <a:lnTo>
                            <a:pt x="808820" y="274764"/>
                          </a:lnTo>
                          <a:lnTo>
                            <a:pt x="809524" y="274517"/>
                          </a:lnTo>
                          <a:lnTo>
                            <a:pt x="810127" y="274306"/>
                          </a:lnTo>
                          <a:lnTo>
                            <a:pt x="810274" y="274350"/>
                          </a:lnTo>
                          <a:lnTo>
                            <a:pt x="810831" y="274059"/>
                          </a:lnTo>
                          <a:lnTo>
                            <a:pt x="810977" y="274103"/>
                          </a:lnTo>
                          <a:lnTo>
                            <a:pt x="811535" y="273812"/>
                          </a:lnTo>
                          <a:lnTo>
                            <a:pt x="811681" y="273856"/>
                          </a:lnTo>
                          <a:lnTo>
                            <a:pt x="812239" y="273565"/>
                          </a:lnTo>
                          <a:lnTo>
                            <a:pt x="812385" y="273610"/>
                          </a:lnTo>
                          <a:lnTo>
                            <a:pt x="812942" y="273319"/>
                          </a:lnTo>
                          <a:lnTo>
                            <a:pt x="813089" y="273363"/>
                          </a:lnTo>
                          <a:lnTo>
                            <a:pt x="813646" y="273072"/>
                          </a:lnTo>
                          <a:lnTo>
                            <a:pt x="814350" y="272826"/>
                          </a:lnTo>
                          <a:lnTo>
                            <a:pt x="815054" y="272580"/>
                          </a:lnTo>
                          <a:lnTo>
                            <a:pt x="815758" y="272334"/>
                          </a:lnTo>
                          <a:lnTo>
                            <a:pt x="816462" y="272089"/>
                          </a:lnTo>
                          <a:lnTo>
                            <a:pt x="817065" y="271878"/>
                          </a:lnTo>
                          <a:lnTo>
                            <a:pt x="817212" y="271924"/>
                          </a:lnTo>
                          <a:lnTo>
                            <a:pt x="817769" y="271633"/>
                          </a:lnTo>
                          <a:lnTo>
                            <a:pt x="817916" y="271678"/>
                          </a:lnTo>
                          <a:lnTo>
                            <a:pt x="818473" y="271388"/>
                          </a:lnTo>
                          <a:lnTo>
                            <a:pt x="818620" y="271433"/>
                          </a:lnTo>
                          <a:lnTo>
                            <a:pt x="819177" y="271142"/>
                          </a:lnTo>
                          <a:lnTo>
                            <a:pt x="819324" y="271188"/>
                          </a:lnTo>
                          <a:lnTo>
                            <a:pt x="819881" y="270898"/>
                          </a:lnTo>
                          <a:lnTo>
                            <a:pt x="820027" y="270943"/>
                          </a:lnTo>
                          <a:lnTo>
                            <a:pt x="820585" y="270653"/>
                          </a:lnTo>
                          <a:lnTo>
                            <a:pt x="820731" y="270698"/>
                          </a:lnTo>
                          <a:lnTo>
                            <a:pt x="821289" y="270408"/>
                          </a:lnTo>
                          <a:lnTo>
                            <a:pt x="821992" y="270164"/>
                          </a:lnTo>
                          <a:lnTo>
                            <a:pt x="822696" y="269919"/>
                          </a:lnTo>
                          <a:lnTo>
                            <a:pt x="823400" y="269675"/>
                          </a:lnTo>
                          <a:lnTo>
                            <a:pt x="824104" y="269431"/>
                          </a:lnTo>
                          <a:lnTo>
                            <a:pt x="824707" y="269222"/>
                          </a:lnTo>
                          <a:lnTo>
                            <a:pt x="824854" y="269268"/>
                          </a:lnTo>
                          <a:lnTo>
                            <a:pt x="825411" y="268978"/>
                          </a:lnTo>
                          <a:lnTo>
                            <a:pt x="825558" y="269024"/>
                          </a:lnTo>
                          <a:lnTo>
                            <a:pt x="826115" y="268734"/>
                          </a:lnTo>
                          <a:lnTo>
                            <a:pt x="826262" y="268780"/>
                          </a:lnTo>
                          <a:lnTo>
                            <a:pt x="826819" y="268491"/>
                          </a:lnTo>
                          <a:lnTo>
                            <a:pt x="826966" y="268537"/>
                          </a:lnTo>
                          <a:lnTo>
                            <a:pt x="827523" y="268247"/>
                          </a:lnTo>
                          <a:lnTo>
                            <a:pt x="827670" y="268293"/>
                          </a:lnTo>
                          <a:lnTo>
                            <a:pt x="828227" y="268004"/>
                          </a:lnTo>
                          <a:lnTo>
                            <a:pt x="828931" y="267761"/>
                          </a:lnTo>
                          <a:lnTo>
                            <a:pt x="829635" y="267518"/>
                          </a:lnTo>
                          <a:lnTo>
                            <a:pt x="830339" y="267275"/>
                          </a:lnTo>
                          <a:lnTo>
                            <a:pt x="831043" y="267033"/>
                          </a:lnTo>
                          <a:lnTo>
                            <a:pt x="831646" y="266825"/>
                          </a:lnTo>
                          <a:lnTo>
                            <a:pt x="831793" y="266871"/>
                          </a:lnTo>
                          <a:lnTo>
                            <a:pt x="832350" y="266583"/>
                          </a:lnTo>
                          <a:lnTo>
                            <a:pt x="832496" y="266629"/>
                          </a:lnTo>
                          <a:lnTo>
                            <a:pt x="833054" y="266341"/>
                          </a:lnTo>
                          <a:lnTo>
                            <a:pt x="833200" y="266387"/>
                          </a:lnTo>
                          <a:lnTo>
                            <a:pt x="833758" y="266099"/>
                          </a:lnTo>
                          <a:lnTo>
                            <a:pt x="833904" y="266145"/>
                          </a:lnTo>
                          <a:lnTo>
                            <a:pt x="834462" y="265856"/>
                          </a:lnTo>
                          <a:lnTo>
                            <a:pt x="834608" y="265903"/>
                          </a:lnTo>
                          <a:lnTo>
                            <a:pt x="835166" y="265615"/>
                          </a:lnTo>
                          <a:lnTo>
                            <a:pt x="835312" y="265661"/>
                          </a:lnTo>
                          <a:lnTo>
                            <a:pt x="835869" y="265373"/>
                          </a:lnTo>
                          <a:lnTo>
                            <a:pt x="836573" y="265131"/>
                          </a:lnTo>
                          <a:lnTo>
                            <a:pt x="837277" y="264890"/>
                          </a:lnTo>
                          <a:lnTo>
                            <a:pt x="837981" y="264649"/>
                          </a:lnTo>
                          <a:lnTo>
                            <a:pt x="838685" y="264408"/>
                          </a:lnTo>
                          <a:lnTo>
                            <a:pt x="839288" y="264202"/>
                          </a:lnTo>
                          <a:lnTo>
                            <a:pt x="839435" y="264248"/>
                          </a:lnTo>
                          <a:lnTo>
                            <a:pt x="839992" y="263961"/>
                          </a:lnTo>
                          <a:lnTo>
                            <a:pt x="840139" y="264008"/>
                          </a:lnTo>
                          <a:lnTo>
                            <a:pt x="840696" y="263720"/>
                          </a:lnTo>
                          <a:lnTo>
                            <a:pt x="840843" y="263767"/>
                          </a:lnTo>
                          <a:lnTo>
                            <a:pt x="841400" y="263480"/>
                          </a:lnTo>
                          <a:lnTo>
                            <a:pt x="841547" y="263527"/>
                          </a:lnTo>
                          <a:lnTo>
                            <a:pt x="842104" y="263239"/>
                          </a:lnTo>
                          <a:lnTo>
                            <a:pt x="842251" y="263287"/>
                          </a:lnTo>
                          <a:lnTo>
                            <a:pt x="842808" y="262999"/>
                          </a:lnTo>
                          <a:lnTo>
                            <a:pt x="843512" y="262759"/>
                          </a:lnTo>
                          <a:lnTo>
                            <a:pt x="844216" y="262519"/>
                          </a:lnTo>
                          <a:lnTo>
                            <a:pt x="844920" y="262280"/>
                          </a:lnTo>
                          <a:lnTo>
                            <a:pt x="845624" y="262039"/>
                          </a:lnTo>
                          <a:lnTo>
                            <a:pt x="846227" y="261835"/>
                          </a:lnTo>
                          <a:lnTo>
                            <a:pt x="846374" y="261882"/>
                          </a:lnTo>
                          <a:lnTo>
                            <a:pt x="846931" y="261595"/>
                          </a:lnTo>
                          <a:lnTo>
                            <a:pt x="847078" y="261643"/>
                          </a:lnTo>
                          <a:lnTo>
                            <a:pt x="847635" y="261356"/>
                          </a:lnTo>
                          <a:lnTo>
                            <a:pt x="847782" y="261404"/>
                          </a:lnTo>
                          <a:lnTo>
                            <a:pt x="848339" y="261117"/>
                          </a:lnTo>
                          <a:lnTo>
                            <a:pt x="848486" y="261165"/>
                          </a:lnTo>
                          <a:lnTo>
                            <a:pt x="849043" y="260878"/>
                          </a:lnTo>
                          <a:lnTo>
                            <a:pt x="849189" y="260926"/>
                          </a:lnTo>
                          <a:lnTo>
                            <a:pt x="849747" y="260639"/>
                          </a:lnTo>
                          <a:lnTo>
                            <a:pt x="849893" y="260687"/>
                          </a:lnTo>
                          <a:lnTo>
                            <a:pt x="850451" y="260401"/>
                          </a:lnTo>
                          <a:lnTo>
                            <a:pt x="851154" y="260162"/>
                          </a:lnTo>
                          <a:lnTo>
                            <a:pt x="851859" y="259924"/>
                          </a:lnTo>
                          <a:lnTo>
                            <a:pt x="852563" y="259685"/>
                          </a:lnTo>
                          <a:lnTo>
                            <a:pt x="853166" y="259481"/>
                          </a:lnTo>
                          <a:lnTo>
                            <a:pt x="853312" y="259530"/>
                          </a:lnTo>
                          <a:lnTo>
                            <a:pt x="853870" y="259243"/>
                          </a:lnTo>
                          <a:lnTo>
                            <a:pt x="854016" y="259292"/>
                          </a:lnTo>
                          <a:lnTo>
                            <a:pt x="854574" y="259006"/>
                          </a:lnTo>
                          <a:lnTo>
                            <a:pt x="854720" y="259054"/>
                          </a:lnTo>
                          <a:lnTo>
                            <a:pt x="855278" y="258768"/>
                          </a:lnTo>
                          <a:lnTo>
                            <a:pt x="855424" y="258817"/>
                          </a:lnTo>
                          <a:lnTo>
                            <a:pt x="855982" y="258530"/>
                          </a:lnTo>
                          <a:lnTo>
                            <a:pt x="856128" y="258579"/>
                          </a:lnTo>
                          <a:lnTo>
                            <a:pt x="856685" y="258293"/>
                          </a:lnTo>
                          <a:lnTo>
                            <a:pt x="856832" y="258341"/>
                          </a:lnTo>
                          <a:lnTo>
                            <a:pt x="857390" y="258056"/>
                          </a:lnTo>
                          <a:lnTo>
                            <a:pt x="858093" y="257819"/>
                          </a:lnTo>
                          <a:lnTo>
                            <a:pt x="858797" y="257582"/>
                          </a:lnTo>
                          <a:lnTo>
                            <a:pt x="859501" y="257345"/>
                          </a:lnTo>
                          <a:lnTo>
                            <a:pt x="860205" y="257108"/>
                          </a:lnTo>
                          <a:lnTo>
                            <a:pt x="860809" y="256906"/>
                          </a:lnTo>
                          <a:lnTo>
                            <a:pt x="860955" y="256955"/>
                          </a:lnTo>
                          <a:lnTo>
                            <a:pt x="861513" y="256669"/>
                          </a:lnTo>
                          <a:lnTo>
                            <a:pt x="861659" y="256719"/>
                          </a:lnTo>
                          <a:lnTo>
                            <a:pt x="862216" y="256433"/>
                          </a:lnTo>
                          <a:lnTo>
                            <a:pt x="862363" y="256482"/>
                          </a:lnTo>
                          <a:lnTo>
                            <a:pt x="862921" y="256197"/>
                          </a:lnTo>
                          <a:lnTo>
                            <a:pt x="863067" y="256246"/>
                          </a:lnTo>
                          <a:lnTo>
                            <a:pt x="863624" y="255961"/>
                          </a:lnTo>
                          <a:lnTo>
                            <a:pt x="863771" y="256010"/>
                          </a:lnTo>
                          <a:lnTo>
                            <a:pt x="864328" y="255725"/>
                          </a:lnTo>
                          <a:lnTo>
                            <a:pt x="864475" y="255775"/>
                          </a:lnTo>
                          <a:lnTo>
                            <a:pt x="865032" y="255490"/>
                          </a:lnTo>
                          <a:lnTo>
                            <a:pt x="865736" y="255254"/>
                          </a:lnTo>
                          <a:lnTo>
                            <a:pt x="866440" y="255018"/>
                          </a:lnTo>
                          <a:lnTo>
                            <a:pt x="867144" y="254783"/>
                          </a:lnTo>
                          <a:lnTo>
                            <a:pt x="867748" y="254582"/>
                          </a:lnTo>
                          <a:lnTo>
                            <a:pt x="867894" y="254632"/>
                          </a:lnTo>
                          <a:lnTo>
                            <a:pt x="868452" y="254347"/>
                          </a:lnTo>
                          <a:lnTo>
                            <a:pt x="868598" y="254397"/>
                          </a:lnTo>
                          <a:lnTo>
                            <a:pt x="869156" y="254112"/>
                          </a:lnTo>
                          <a:lnTo>
                            <a:pt x="869302" y="254162"/>
                          </a:lnTo>
                          <a:lnTo>
                            <a:pt x="869859" y="253878"/>
                          </a:lnTo>
                          <a:lnTo>
                            <a:pt x="870006" y="253927"/>
                          </a:lnTo>
                          <a:lnTo>
                            <a:pt x="870563" y="253643"/>
                          </a:lnTo>
                          <a:lnTo>
                            <a:pt x="870710" y="253693"/>
                          </a:lnTo>
                          <a:lnTo>
                            <a:pt x="871267" y="253408"/>
                          </a:lnTo>
                          <a:lnTo>
                            <a:pt x="871414" y="253458"/>
                          </a:lnTo>
                          <a:lnTo>
                            <a:pt x="871971" y="253174"/>
                          </a:lnTo>
                          <a:lnTo>
                            <a:pt x="872675" y="252940"/>
                          </a:lnTo>
                          <a:lnTo>
                            <a:pt x="873379" y="252706"/>
                          </a:lnTo>
                          <a:lnTo>
                            <a:pt x="874083" y="252472"/>
                          </a:lnTo>
                          <a:lnTo>
                            <a:pt x="874787" y="252238"/>
                          </a:lnTo>
                          <a:lnTo>
                            <a:pt x="875390" y="252038"/>
                          </a:lnTo>
                          <a:lnTo>
                            <a:pt x="875537" y="252089"/>
                          </a:lnTo>
                          <a:lnTo>
                            <a:pt x="876095" y="251805"/>
                          </a:lnTo>
                          <a:lnTo>
                            <a:pt x="876241" y="251855"/>
                          </a:lnTo>
                          <a:lnTo>
                            <a:pt x="876798" y="251571"/>
                          </a:lnTo>
                          <a:lnTo>
                            <a:pt x="876945" y="251622"/>
                          </a:lnTo>
                          <a:lnTo>
                            <a:pt x="877502" y="251338"/>
                          </a:lnTo>
                          <a:lnTo>
                            <a:pt x="877649" y="251389"/>
                          </a:lnTo>
                          <a:lnTo>
                            <a:pt x="878206" y="251105"/>
                          </a:lnTo>
                          <a:lnTo>
                            <a:pt x="878353" y="251156"/>
                          </a:lnTo>
                          <a:lnTo>
                            <a:pt x="878910" y="250873"/>
                          </a:lnTo>
                          <a:lnTo>
                            <a:pt x="879614" y="250639"/>
                          </a:lnTo>
                          <a:lnTo>
                            <a:pt x="880318" y="250407"/>
                          </a:lnTo>
                          <a:lnTo>
                            <a:pt x="881022" y="250175"/>
                          </a:lnTo>
                          <a:lnTo>
                            <a:pt x="881726" y="249942"/>
                          </a:lnTo>
                          <a:lnTo>
                            <a:pt x="882330" y="249743"/>
                          </a:lnTo>
                          <a:lnTo>
                            <a:pt x="882476" y="249794"/>
                          </a:lnTo>
                          <a:lnTo>
                            <a:pt x="883034" y="249511"/>
                          </a:lnTo>
                          <a:lnTo>
                            <a:pt x="883180" y="249562"/>
                          </a:lnTo>
                          <a:lnTo>
                            <a:pt x="883738" y="249279"/>
                          </a:lnTo>
                          <a:lnTo>
                            <a:pt x="883884" y="249330"/>
                          </a:lnTo>
                          <a:lnTo>
                            <a:pt x="884442" y="249047"/>
                          </a:lnTo>
                          <a:lnTo>
                            <a:pt x="884588" y="249099"/>
                          </a:lnTo>
                          <a:lnTo>
                            <a:pt x="885146" y="248816"/>
                          </a:lnTo>
                          <a:lnTo>
                            <a:pt x="885292" y="248867"/>
                          </a:lnTo>
                          <a:lnTo>
                            <a:pt x="885850" y="248584"/>
                          </a:lnTo>
                          <a:lnTo>
                            <a:pt x="885996" y="248635"/>
                          </a:lnTo>
                          <a:lnTo>
                            <a:pt x="886553" y="248353"/>
                          </a:lnTo>
                          <a:lnTo>
                            <a:pt x="887257" y="248122"/>
                          </a:lnTo>
                          <a:lnTo>
                            <a:pt x="887962" y="247891"/>
                          </a:lnTo>
                          <a:lnTo>
                            <a:pt x="888665" y="247659"/>
                          </a:lnTo>
                          <a:lnTo>
                            <a:pt x="889269" y="247462"/>
                          </a:lnTo>
                          <a:lnTo>
                            <a:pt x="889416" y="247513"/>
                          </a:lnTo>
                          <a:lnTo>
                            <a:pt x="889973" y="247231"/>
                          </a:lnTo>
                          <a:lnTo>
                            <a:pt x="890119" y="247283"/>
                          </a:lnTo>
                          <a:lnTo>
                            <a:pt x="890677" y="247001"/>
                          </a:lnTo>
                          <a:lnTo>
                            <a:pt x="890824" y="247052"/>
                          </a:lnTo>
                          <a:lnTo>
                            <a:pt x="891381" y="246770"/>
                          </a:lnTo>
                          <a:lnTo>
                            <a:pt x="891527" y="246822"/>
                          </a:lnTo>
                          <a:lnTo>
                            <a:pt x="892085" y="246540"/>
                          </a:lnTo>
                          <a:lnTo>
                            <a:pt x="892232" y="246591"/>
                          </a:lnTo>
                          <a:lnTo>
                            <a:pt x="892789" y="246310"/>
                          </a:lnTo>
                          <a:lnTo>
                            <a:pt x="892935" y="246362"/>
                          </a:lnTo>
                          <a:lnTo>
                            <a:pt x="893493" y="246080"/>
                          </a:lnTo>
                          <a:lnTo>
                            <a:pt x="894197" y="245850"/>
                          </a:lnTo>
                          <a:lnTo>
                            <a:pt x="894901" y="245620"/>
                          </a:lnTo>
                          <a:lnTo>
                            <a:pt x="895605" y="245391"/>
                          </a:lnTo>
                          <a:lnTo>
                            <a:pt x="896309" y="245162"/>
                          </a:lnTo>
                          <a:lnTo>
                            <a:pt x="896912" y="244965"/>
                          </a:lnTo>
                          <a:lnTo>
                            <a:pt x="897059" y="245017"/>
                          </a:lnTo>
                          <a:lnTo>
                            <a:pt x="897616" y="244735"/>
                          </a:lnTo>
                          <a:lnTo>
                            <a:pt x="897763" y="244788"/>
                          </a:lnTo>
                          <a:lnTo>
                            <a:pt x="898320" y="244507"/>
                          </a:lnTo>
                          <a:lnTo>
                            <a:pt x="898467" y="244559"/>
                          </a:lnTo>
                          <a:lnTo>
                            <a:pt x="899024" y="244278"/>
                          </a:lnTo>
                          <a:lnTo>
                            <a:pt x="899171" y="244330"/>
                          </a:lnTo>
                          <a:lnTo>
                            <a:pt x="899728" y="244049"/>
                          </a:lnTo>
                          <a:lnTo>
                            <a:pt x="899875" y="244101"/>
                          </a:lnTo>
                          <a:lnTo>
                            <a:pt x="900432" y="243820"/>
                          </a:lnTo>
                          <a:lnTo>
                            <a:pt x="901136" y="243592"/>
                          </a:lnTo>
                          <a:lnTo>
                            <a:pt x="901840" y="243363"/>
                          </a:lnTo>
                          <a:lnTo>
                            <a:pt x="902544" y="243135"/>
                          </a:lnTo>
                          <a:lnTo>
                            <a:pt x="903248" y="242907"/>
                          </a:lnTo>
                          <a:lnTo>
                            <a:pt x="903851" y="242712"/>
                          </a:lnTo>
                          <a:lnTo>
                            <a:pt x="903998" y="242764"/>
                          </a:lnTo>
                          <a:lnTo>
                            <a:pt x="904556" y="242484"/>
                          </a:lnTo>
                          <a:lnTo>
                            <a:pt x="904702" y="242537"/>
                          </a:lnTo>
                          <a:lnTo>
                            <a:pt x="905259" y="242256"/>
                          </a:lnTo>
                          <a:lnTo>
                            <a:pt x="905406" y="242309"/>
                          </a:lnTo>
                          <a:lnTo>
                            <a:pt x="905963" y="242029"/>
                          </a:lnTo>
                          <a:lnTo>
                            <a:pt x="906110" y="242082"/>
                          </a:lnTo>
                          <a:lnTo>
                            <a:pt x="906667" y="241801"/>
                          </a:lnTo>
                          <a:lnTo>
                            <a:pt x="906814" y="241854"/>
                          </a:lnTo>
                          <a:lnTo>
                            <a:pt x="907372" y="241574"/>
                          </a:lnTo>
                          <a:lnTo>
                            <a:pt x="907518" y="241627"/>
                          </a:lnTo>
                          <a:lnTo>
                            <a:pt x="908075" y="241347"/>
                          </a:lnTo>
                          <a:lnTo>
                            <a:pt x="908780" y="241120"/>
                          </a:lnTo>
                          <a:lnTo>
                            <a:pt x="909483" y="240893"/>
                          </a:lnTo>
                          <a:lnTo>
                            <a:pt x="910187" y="240666"/>
                          </a:lnTo>
                          <a:lnTo>
                            <a:pt x="910791" y="240472"/>
                          </a:lnTo>
                          <a:lnTo>
                            <a:pt x="910938" y="240525"/>
                          </a:lnTo>
                          <a:lnTo>
                            <a:pt x="911495" y="240245"/>
                          </a:lnTo>
                          <a:lnTo>
                            <a:pt x="911642" y="240299"/>
                          </a:lnTo>
                          <a:lnTo>
                            <a:pt x="912199" y="240019"/>
                          </a:lnTo>
                          <a:lnTo>
                            <a:pt x="912346" y="240072"/>
                          </a:lnTo>
                          <a:lnTo>
                            <a:pt x="912903" y="239793"/>
                          </a:lnTo>
                          <a:lnTo>
                            <a:pt x="913050" y="239846"/>
                          </a:lnTo>
                          <a:lnTo>
                            <a:pt x="913607" y="239567"/>
                          </a:lnTo>
                          <a:lnTo>
                            <a:pt x="913754" y="239621"/>
                          </a:lnTo>
                          <a:lnTo>
                            <a:pt x="914311" y="239341"/>
                          </a:lnTo>
                          <a:lnTo>
                            <a:pt x="914458" y="239395"/>
                          </a:lnTo>
                          <a:lnTo>
                            <a:pt x="915015" y="239115"/>
                          </a:lnTo>
                          <a:lnTo>
                            <a:pt x="915719" y="238889"/>
                          </a:lnTo>
                          <a:lnTo>
                            <a:pt x="916423" y="238664"/>
                          </a:lnTo>
                          <a:lnTo>
                            <a:pt x="917127" y="238439"/>
                          </a:lnTo>
                          <a:lnTo>
                            <a:pt x="917831" y="238213"/>
                          </a:lnTo>
                          <a:lnTo>
                            <a:pt x="918434" y="238021"/>
                          </a:lnTo>
                          <a:lnTo>
                            <a:pt x="918581" y="238074"/>
                          </a:lnTo>
                          <a:lnTo>
                            <a:pt x="919138" y="237795"/>
                          </a:lnTo>
                          <a:lnTo>
                            <a:pt x="919285" y="237849"/>
                          </a:lnTo>
                          <a:lnTo>
                            <a:pt x="919843" y="237570"/>
                          </a:lnTo>
                          <a:lnTo>
                            <a:pt x="919989" y="237625"/>
                          </a:lnTo>
                          <a:lnTo>
                            <a:pt x="920547" y="237346"/>
                          </a:lnTo>
                          <a:lnTo>
                            <a:pt x="920693" y="237400"/>
                          </a:lnTo>
                          <a:lnTo>
                            <a:pt x="921250" y="237121"/>
                          </a:lnTo>
                          <a:lnTo>
                            <a:pt x="921397" y="237176"/>
                          </a:lnTo>
                          <a:lnTo>
                            <a:pt x="921955" y="236897"/>
                          </a:lnTo>
                          <a:lnTo>
                            <a:pt x="922659" y="236673"/>
                          </a:lnTo>
                          <a:lnTo>
                            <a:pt x="923363" y="236448"/>
                          </a:lnTo>
                          <a:lnTo>
                            <a:pt x="924067" y="236224"/>
                          </a:lnTo>
                          <a:lnTo>
                            <a:pt x="924771" y="236001"/>
                          </a:lnTo>
                          <a:lnTo>
                            <a:pt x="925374" y="235808"/>
                          </a:lnTo>
                          <a:lnTo>
                            <a:pt x="925521" y="235863"/>
                          </a:lnTo>
                          <a:lnTo>
                            <a:pt x="926078" y="235585"/>
                          </a:lnTo>
                          <a:lnTo>
                            <a:pt x="926225" y="235639"/>
                          </a:lnTo>
                          <a:lnTo>
                            <a:pt x="926782" y="235362"/>
                          </a:lnTo>
                          <a:lnTo>
                            <a:pt x="926929" y="235416"/>
                          </a:lnTo>
                          <a:lnTo>
                            <a:pt x="927486" y="235138"/>
                          </a:lnTo>
                          <a:lnTo>
                            <a:pt x="927633" y="235193"/>
                          </a:lnTo>
                          <a:lnTo>
                            <a:pt x="928190" y="234915"/>
                          </a:lnTo>
                          <a:lnTo>
                            <a:pt x="928337" y="234970"/>
                          </a:lnTo>
                          <a:lnTo>
                            <a:pt x="928894" y="234691"/>
                          </a:lnTo>
                          <a:lnTo>
                            <a:pt x="929041" y="234747"/>
                          </a:lnTo>
                          <a:lnTo>
                            <a:pt x="929598" y="234469"/>
                          </a:lnTo>
                          <a:lnTo>
                            <a:pt x="930302" y="234246"/>
                          </a:lnTo>
                          <a:lnTo>
                            <a:pt x="931006" y="234023"/>
                          </a:lnTo>
                          <a:lnTo>
                            <a:pt x="931710" y="233800"/>
                          </a:lnTo>
                          <a:lnTo>
                            <a:pt x="932314" y="233610"/>
                          </a:lnTo>
                          <a:lnTo>
                            <a:pt x="932460" y="233665"/>
                          </a:lnTo>
                          <a:lnTo>
                            <a:pt x="933018" y="233387"/>
                          </a:lnTo>
                          <a:lnTo>
                            <a:pt x="933164" y="233442"/>
                          </a:lnTo>
                          <a:lnTo>
                            <a:pt x="933722" y="233165"/>
                          </a:lnTo>
                          <a:lnTo>
                            <a:pt x="933868" y="233220"/>
                          </a:lnTo>
                          <a:lnTo>
                            <a:pt x="934426" y="232943"/>
                          </a:lnTo>
                          <a:lnTo>
                            <a:pt x="934573" y="232998"/>
                          </a:lnTo>
                          <a:lnTo>
                            <a:pt x="935130" y="232721"/>
                          </a:lnTo>
                          <a:lnTo>
                            <a:pt x="935277" y="232777"/>
                          </a:lnTo>
                          <a:lnTo>
                            <a:pt x="935834" y="232499"/>
                          </a:lnTo>
                          <a:lnTo>
                            <a:pt x="935981" y="232555"/>
                          </a:lnTo>
                          <a:lnTo>
                            <a:pt x="936538" y="232278"/>
                          </a:lnTo>
                          <a:lnTo>
                            <a:pt x="937242" y="232056"/>
                          </a:lnTo>
                          <a:lnTo>
                            <a:pt x="937946" y="231835"/>
                          </a:lnTo>
                          <a:lnTo>
                            <a:pt x="938650" y="231613"/>
                          </a:lnTo>
                          <a:lnTo>
                            <a:pt x="939354" y="231392"/>
                          </a:lnTo>
                          <a:lnTo>
                            <a:pt x="939958" y="231203"/>
                          </a:lnTo>
                          <a:lnTo>
                            <a:pt x="940104" y="231258"/>
                          </a:lnTo>
                          <a:lnTo>
                            <a:pt x="940662" y="230982"/>
                          </a:lnTo>
                          <a:lnTo>
                            <a:pt x="940808" y="231038"/>
                          </a:lnTo>
                          <a:lnTo>
                            <a:pt x="941366" y="230761"/>
                          </a:lnTo>
                          <a:lnTo>
                            <a:pt x="941512" y="230817"/>
                          </a:lnTo>
                          <a:lnTo>
                            <a:pt x="942070" y="230541"/>
                          </a:lnTo>
                          <a:lnTo>
                            <a:pt x="942216" y="230597"/>
                          </a:lnTo>
                          <a:lnTo>
                            <a:pt x="942774" y="230320"/>
                          </a:lnTo>
                          <a:lnTo>
                            <a:pt x="942920" y="230376"/>
                          </a:lnTo>
                          <a:lnTo>
                            <a:pt x="943478" y="230100"/>
                          </a:lnTo>
                          <a:lnTo>
                            <a:pt x="944182" y="229880"/>
                          </a:lnTo>
                          <a:lnTo>
                            <a:pt x="944886" y="229660"/>
                          </a:lnTo>
                          <a:lnTo>
                            <a:pt x="945590" y="229439"/>
                          </a:lnTo>
                          <a:lnTo>
                            <a:pt x="946294" y="229220"/>
                          </a:lnTo>
                          <a:lnTo>
                            <a:pt x="946897" y="229031"/>
                          </a:lnTo>
                          <a:lnTo>
                            <a:pt x="947044" y="229088"/>
                          </a:lnTo>
                          <a:lnTo>
                            <a:pt x="947601" y="228812"/>
                          </a:lnTo>
                          <a:lnTo>
                            <a:pt x="947748" y="228868"/>
                          </a:lnTo>
                          <a:lnTo>
                            <a:pt x="948306" y="228593"/>
                          </a:lnTo>
                          <a:lnTo>
                            <a:pt x="948452" y="228649"/>
                          </a:lnTo>
                          <a:lnTo>
                            <a:pt x="949010" y="228373"/>
                          </a:lnTo>
                          <a:lnTo>
                            <a:pt x="949156" y="228429"/>
                          </a:lnTo>
                          <a:lnTo>
                            <a:pt x="949714" y="228154"/>
                          </a:lnTo>
                          <a:lnTo>
                            <a:pt x="949860" y="228210"/>
                          </a:lnTo>
                          <a:lnTo>
                            <a:pt x="950418" y="227935"/>
                          </a:lnTo>
                          <a:lnTo>
                            <a:pt x="950564" y="227991"/>
                          </a:lnTo>
                          <a:lnTo>
                            <a:pt x="951122" y="227716"/>
                          </a:lnTo>
                          <a:lnTo>
                            <a:pt x="951826" y="227497"/>
                          </a:lnTo>
                          <a:lnTo>
                            <a:pt x="952530" y="227279"/>
                          </a:lnTo>
                          <a:lnTo>
                            <a:pt x="953234" y="227060"/>
                          </a:lnTo>
                          <a:lnTo>
                            <a:pt x="953837" y="226873"/>
                          </a:lnTo>
                          <a:lnTo>
                            <a:pt x="953984" y="226929"/>
                          </a:lnTo>
                          <a:lnTo>
                            <a:pt x="954541" y="226655"/>
                          </a:lnTo>
                          <a:lnTo>
                            <a:pt x="954688" y="226712"/>
                          </a:lnTo>
                          <a:lnTo>
                            <a:pt x="955245" y="226437"/>
                          </a:lnTo>
                          <a:lnTo>
                            <a:pt x="955392" y="226494"/>
                          </a:lnTo>
                          <a:lnTo>
                            <a:pt x="955950" y="226218"/>
                          </a:lnTo>
                          <a:lnTo>
                            <a:pt x="956096" y="226276"/>
                          </a:lnTo>
                          <a:lnTo>
                            <a:pt x="956654" y="226001"/>
                          </a:lnTo>
                          <a:lnTo>
                            <a:pt x="956800" y="226058"/>
                          </a:lnTo>
                          <a:lnTo>
                            <a:pt x="957358" y="225783"/>
                          </a:lnTo>
                          <a:lnTo>
                            <a:pt x="957504" y="225840"/>
                          </a:lnTo>
                          <a:lnTo>
                            <a:pt x="958062" y="225565"/>
                          </a:lnTo>
                          <a:lnTo>
                            <a:pt x="958766" y="225348"/>
                          </a:lnTo>
                          <a:lnTo>
                            <a:pt x="959470" y="225130"/>
                          </a:lnTo>
                          <a:lnTo>
                            <a:pt x="960174" y="224913"/>
                          </a:lnTo>
                          <a:lnTo>
                            <a:pt x="960878" y="224696"/>
                          </a:lnTo>
                          <a:lnTo>
                            <a:pt x="961481" y="224510"/>
                          </a:lnTo>
                          <a:lnTo>
                            <a:pt x="961628" y="224567"/>
                          </a:lnTo>
                          <a:lnTo>
                            <a:pt x="962185" y="224293"/>
                          </a:lnTo>
                          <a:lnTo>
                            <a:pt x="962332" y="224351"/>
                          </a:lnTo>
                          <a:lnTo>
                            <a:pt x="962890" y="224076"/>
                          </a:lnTo>
                          <a:lnTo>
                            <a:pt x="963036" y="224134"/>
                          </a:lnTo>
                          <a:lnTo>
                            <a:pt x="963594" y="223860"/>
                          </a:lnTo>
                          <a:lnTo>
                            <a:pt x="963740" y="223918"/>
                          </a:lnTo>
                          <a:lnTo>
                            <a:pt x="964298" y="223643"/>
                          </a:lnTo>
                          <a:lnTo>
                            <a:pt x="964444" y="223701"/>
                          </a:lnTo>
                          <a:lnTo>
                            <a:pt x="965002" y="223427"/>
                          </a:lnTo>
                          <a:lnTo>
                            <a:pt x="965706" y="223211"/>
                          </a:lnTo>
                          <a:lnTo>
                            <a:pt x="966410" y="222995"/>
                          </a:lnTo>
                          <a:lnTo>
                            <a:pt x="967114" y="222779"/>
                          </a:lnTo>
                          <a:lnTo>
                            <a:pt x="967818" y="222563"/>
                          </a:lnTo>
                          <a:lnTo>
                            <a:pt x="968421" y="222379"/>
                          </a:lnTo>
                          <a:lnTo>
                            <a:pt x="968568" y="222436"/>
                          </a:lnTo>
                          <a:lnTo>
                            <a:pt x="969126" y="222163"/>
                          </a:lnTo>
                          <a:lnTo>
                            <a:pt x="969272" y="222221"/>
                          </a:lnTo>
                          <a:lnTo>
                            <a:pt x="969830" y="221947"/>
                          </a:lnTo>
                          <a:lnTo>
                            <a:pt x="969976" y="222005"/>
                          </a:lnTo>
                          <a:lnTo>
                            <a:pt x="970534" y="221732"/>
                          </a:lnTo>
                          <a:lnTo>
                            <a:pt x="970681" y="221790"/>
                          </a:lnTo>
                          <a:lnTo>
                            <a:pt x="971238" y="221517"/>
                          </a:lnTo>
                          <a:lnTo>
                            <a:pt x="971385" y="221575"/>
                          </a:lnTo>
                          <a:lnTo>
                            <a:pt x="971942" y="221302"/>
                          </a:lnTo>
                          <a:lnTo>
                            <a:pt x="972646" y="221087"/>
                          </a:lnTo>
                          <a:lnTo>
                            <a:pt x="973350" y="220872"/>
                          </a:lnTo>
                          <a:lnTo>
                            <a:pt x="974054" y="220657"/>
                          </a:lnTo>
                          <a:lnTo>
                            <a:pt x="974758" y="220443"/>
                          </a:lnTo>
                          <a:lnTo>
                            <a:pt x="975362" y="220259"/>
                          </a:lnTo>
                          <a:lnTo>
                            <a:pt x="975508" y="220318"/>
                          </a:lnTo>
                          <a:lnTo>
                            <a:pt x="976066" y="220044"/>
                          </a:lnTo>
                          <a:lnTo>
                            <a:pt x="976212" y="220103"/>
                          </a:lnTo>
                          <a:lnTo>
                            <a:pt x="976770" y="219831"/>
                          </a:lnTo>
                          <a:lnTo>
                            <a:pt x="976917" y="219889"/>
                          </a:lnTo>
                          <a:lnTo>
                            <a:pt x="977474" y="219617"/>
                          </a:lnTo>
                          <a:lnTo>
                            <a:pt x="977621" y="219675"/>
                          </a:lnTo>
                          <a:lnTo>
                            <a:pt x="978178" y="219403"/>
                          </a:lnTo>
                          <a:lnTo>
                            <a:pt x="978325" y="219461"/>
                          </a:lnTo>
                          <a:lnTo>
                            <a:pt x="978882" y="219189"/>
                          </a:lnTo>
                          <a:lnTo>
                            <a:pt x="979029" y="219247"/>
                          </a:lnTo>
                          <a:lnTo>
                            <a:pt x="979586" y="218975"/>
                          </a:lnTo>
                          <a:lnTo>
                            <a:pt x="980290" y="218762"/>
                          </a:lnTo>
                          <a:lnTo>
                            <a:pt x="980994" y="218549"/>
                          </a:lnTo>
                          <a:lnTo>
                            <a:pt x="981698" y="218335"/>
                          </a:lnTo>
                          <a:lnTo>
                            <a:pt x="982302" y="218153"/>
                          </a:lnTo>
                          <a:lnTo>
                            <a:pt x="982449" y="218211"/>
                          </a:lnTo>
                          <a:lnTo>
                            <a:pt x="983006" y="217939"/>
                          </a:lnTo>
                          <a:lnTo>
                            <a:pt x="983153" y="217998"/>
                          </a:lnTo>
                          <a:lnTo>
                            <a:pt x="983710" y="217726"/>
                          </a:lnTo>
                          <a:lnTo>
                            <a:pt x="983857" y="217786"/>
                          </a:lnTo>
                          <a:lnTo>
                            <a:pt x="984414" y="217513"/>
                          </a:lnTo>
                          <a:lnTo>
                            <a:pt x="984561" y="217573"/>
                          </a:lnTo>
                          <a:lnTo>
                            <a:pt x="985118" y="217301"/>
                          </a:lnTo>
                          <a:lnTo>
                            <a:pt x="985265" y="217360"/>
                          </a:lnTo>
                          <a:lnTo>
                            <a:pt x="985822" y="217088"/>
                          </a:lnTo>
                          <a:lnTo>
                            <a:pt x="985969" y="217148"/>
                          </a:lnTo>
                          <a:lnTo>
                            <a:pt x="986526" y="216876"/>
                          </a:lnTo>
                          <a:lnTo>
                            <a:pt x="987231" y="216664"/>
                          </a:lnTo>
                          <a:lnTo>
                            <a:pt x="987935" y="216452"/>
                          </a:lnTo>
                          <a:lnTo>
                            <a:pt x="988639" y="216240"/>
                          </a:lnTo>
                          <a:lnTo>
                            <a:pt x="989343" y="216028"/>
                          </a:lnTo>
                          <a:lnTo>
                            <a:pt x="989946" y="215846"/>
                          </a:lnTo>
                          <a:lnTo>
                            <a:pt x="990093" y="215906"/>
                          </a:lnTo>
                          <a:lnTo>
                            <a:pt x="990650" y="215635"/>
                          </a:lnTo>
                          <a:lnTo>
                            <a:pt x="990797" y="215694"/>
                          </a:lnTo>
                          <a:lnTo>
                            <a:pt x="991355" y="215423"/>
                          </a:lnTo>
                          <a:lnTo>
                            <a:pt x="991501" y="215483"/>
                          </a:lnTo>
                          <a:lnTo>
                            <a:pt x="992059" y="215212"/>
                          </a:lnTo>
                          <a:lnTo>
                            <a:pt x="992205" y="215272"/>
                          </a:lnTo>
                          <a:lnTo>
                            <a:pt x="992763" y="215001"/>
                          </a:lnTo>
                          <a:lnTo>
                            <a:pt x="992910" y="215061"/>
                          </a:lnTo>
                          <a:lnTo>
                            <a:pt x="993467" y="214790"/>
                          </a:lnTo>
                          <a:lnTo>
                            <a:pt x="994171" y="214579"/>
                          </a:lnTo>
                          <a:lnTo>
                            <a:pt x="994875" y="214367"/>
                          </a:lnTo>
                          <a:lnTo>
                            <a:pt x="995579" y="214157"/>
                          </a:lnTo>
                          <a:lnTo>
                            <a:pt x="996283" y="213946"/>
                          </a:lnTo>
                          <a:lnTo>
                            <a:pt x="996887" y="213766"/>
                          </a:lnTo>
                          <a:lnTo>
                            <a:pt x="997034" y="213826"/>
                          </a:lnTo>
                          <a:lnTo>
                            <a:pt x="997591" y="213555"/>
                          </a:lnTo>
                          <a:lnTo>
                            <a:pt x="997738" y="213616"/>
                          </a:lnTo>
                          <a:lnTo>
                            <a:pt x="998295" y="213345"/>
                          </a:lnTo>
                          <a:lnTo>
                            <a:pt x="998442" y="213405"/>
                          </a:lnTo>
                          <a:lnTo>
                            <a:pt x="998999" y="213135"/>
                          </a:lnTo>
                          <a:lnTo>
                            <a:pt x="999146" y="213195"/>
                          </a:lnTo>
                          <a:lnTo>
                            <a:pt x="999703" y="212925"/>
                          </a:lnTo>
                          <a:lnTo>
                            <a:pt x="999850" y="212985"/>
                          </a:lnTo>
                          <a:lnTo>
                            <a:pt x="1000407" y="212715"/>
                          </a:lnTo>
                          <a:lnTo>
                            <a:pt x="1001111" y="212505"/>
                          </a:lnTo>
                          <a:lnTo>
                            <a:pt x="1001816" y="212296"/>
                          </a:lnTo>
                          <a:lnTo>
                            <a:pt x="1002520" y="212086"/>
                          </a:lnTo>
                          <a:lnTo>
                            <a:pt x="1003224" y="211877"/>
                          </a:lnTo>
                          <a:lnTo>
                            <a:pt x="1003827" y="211698"/>
                          </a:lnTo>
                          <a:lnTo>
                            <a:pt x="1003974" y="211758"/>
                          </a:lnTo>
                          <a:lnTo>
                            <a:pt x="1004531" y="211488"/>
                          </a:lnTo>
                          <a:lnTo>
                            <a:pt x="1004678" y="211549"/>
                          </a:lnTo>
                          <a:lnTo>
                            <a:pt x="1005235" y="211279"/>
                          </a:lnTo>
                          <a:lnTo>
                            <a:pt x="1005382" y="211340"/>
                          </a:lnTo>
                          <a:lnTo>
                            <a:pt x="1005940" y="211071"/>
                          </a:lnTo>
                          <a:lnTo>
                            <a:pt x="1006086" y="211132"/>
                          </a:lnTo>
                          <a:lnTo>
                            <a:pt x="1006644" y="210862"/>
                          </a:lnTo>
                          <a:lnTo>
                            <a:pt x="1006790" y="210923"/>
                          </a:lnTo>
                          <a:lnTo>
                            <a:pt x="1007348" y="210653"/>
                          </a:lnTo>
                          <a:lnTo>
                            <a:pt x="1007495" y="210714"/>
                          </a:lnTo>
                          <a:lnTo>
                            <a:pt x="1008052" y="210445"/>
                          </a:lnTo>
                          <a:lnTo>
                            <a:pt x="1008756" y="210236"/>
                          </a:lnTo>
                          <a:lnTo>
                            <a:pt x="1009460" y="210028"/>
                          </a:lnTo>
                          <a:lnTo>
                            <a:pt x="1010164" y="209820"/>
                          </a:lnTo>
                          <a:lnTo>
                            <a:pt x="1010768" y="209641"/>
                          </a:lnTo>
                          <a:lnTo>
                            <a:pt x="1010915" y="209703"/>
                          </a:lnTo>
                          <a:lnTo>
                            <a:pt x="1011472" y="209434"/>
                          </a:lnTo>
                          <a:lnTo>
                            <a:pt x="1011619" y="209495"/>
                          </a:lnTo>
                          <a:lnTo>
                            <a:pt x="1012176" y="209226"/>
                          </a:lnTo>
                          <a:lnTo>
                            <a:pt x="1012323" y="209287"/>
                          </a:lnTo>
                          <a:lnTo>
                            <a:pt x="1012880" y="209018"/>
                          </a:lnTo>
                          <a:lnTo>
                            <a:pt x="1013027" y="209080"/>
                          </a:lnTo>
                          <a:lnTo>
                            <a:pt x="1013584" y="208811"/>
                          </a:lnTo>
                          <a:lnTo>
                            <a:pt x="1013731" y="208872"/>
                          </a:lnTo>
                          <a:lnTo>
                            <a:pt x="1014288" y="208603"/>
                          </a:lnTo>
                          <a:lnTo>
                            <a:pt x="1014435" y="208665"/>
                          </a:lnTo>
                          <a:lnTo>
                            <a:pt x="1014993" y="208396"/>
                          </a:lnTo>
                          <a:lnTo>
                            <a:pt x="1015697" y="208189"/>
                          </a:lnTo>
                          <a:lnTo>
                            <a:pt x="1016401" y="207982"/>
                          </a:lnTo>
                          <a:lnTo>
                            <a:pt x="1017105" y="207775"/>
                          </a:lnTo>
                          <a:lnTo>
                            <a:pt x="1017809" y="207568"/>
                          </a:lnTo>
                          <a:lnTo>
                            <a:pt x="1018413" y="207391"/>
                          </a:lnTo>
                          <a:lnTo>
                            <a:pt x="1018559" y="207453"/>
                          </a:lnTo>
                          <a:lnTo>
                            <a:pt x="1019117" y="207184"/>
                          </a:lnTo>
                          <a:lnTo>
                            <a:pt x="1019263" y="207246"/>
                          </a:lnTo>
                          <a:lnTo>
                            <a:pt x="1019821" y="206978"/>
                          </a:lnTo>
                          <a:lnTo>
                            <a:pt x="1019968" y="207040"/>
                          </a:lnTo>
                          <a:lnTo>
                            <a:pt x="1020525" y="206772"/>
                          </a:lnTo>
                          <a:lnTo>
                            <a:pt x="1020672" y="206834"/>
                          </a:lnTo>
                          <a:lnTo>
                            <a:pt x="1021229" y="206566"/>
                          </a:lnTo>
                          <a:lnTo>
                            <a:pt x="1021376" y="206628"/>
                          </a:lnTo>
                          <a:lnTo>
                            <a:pt x="1021933" y="206360"/>
                          </a:lnTo>
                          <a:lnTo>
                            <a:pt x="1022637" y="206154"/>
                          </a:lnTo>
                          <a:lnTo>
                            <a:pt x="1023342" y="205948"/>
                          </a:lnTo>
                          <a:lnTo>
                            <a:pt x="1024046" y="205742"/>
                          </a:lnTo>
                          <a:lnTo>
                            <a:pt x="1024750" y="205537"/>
                          </a:lnTo>
                          <a:lnTo>
                            <a:pt x="1025353" y="205361"/>
                          </a:lnTo>
                          <a:lnTo>
                            <a:pt x="1025500" y="205423"/>
                          </a:lnTo>
                          <a:lnTo>
                            <a:pt x="1026057" y="205155"/>
                          </a:lnTo>
                          <a:lnTo>
                            <a:pt x="1026204" y="205217"/>
                          </a:lnTo>
                          <a:lnTo>
                            <a:pt x="1026762" y="204950"/>
                          </a:lnTo>
                          <a:lnTo>
                            <a:pt x="1026908" y="205012"/>
                          </a:lnTo>
                          <a:lnTo>
                            <a:pt x="1027466" y="204745"/>
                          </a:lnTo>
                          <a:lnTo>
                            <a:pt x="1027612" y="204808"/>
                          </a:lnTo>
                          <a:lnTo>
                            <a:pt x="1028170" y="204540"/>
                          </a:lnTo>
                          <a:lnTo>
                            <a:pt x="1028317" y="204602"/>
                          </a:lnTo>
                          <a:lnTo>
                            <a:pt x="1028874" y="204335"/>
                          </a:lnTo>
                          <a:lnTo>
                            <a:pt x="1029578" y="204131"/>
                          </a:lnTo>
                          <a:lnTo>
                            <a:pt x="1030282" y="203926"/>
                          </a:lnTo>
                          <a:lnTo>
                            <a:pt x="1030986" y="203721"/>
                          </a:lnTo>
                          <a:lnTo>
                            <a:pt x="1031690" y="203517"/>
                          </a:lnTo>
                          <a:lnTo>
                            <a:pt x="1032294" y="203342"/>
                          </a:lnTo>
                          <a:lnTo>
                            <a:pt x="1032441" y="203405"/>
                          </a:lnTo>
                          <a:lnTo>
                            <a:pt x="1032998" y="203138"/>
                          </a:lnTo>
                          <a:lnTo>
                            <a:pt x="1033145" y="203201"/>
                          </a:lnTo>
                          <a:lnTo>
                            <a:pt x="1033702" y="202934"/>
                          </a:lnTo>
                          <a:lnTo>
                            <a:pt x="1033849" y="202997"/>
                          </a:lnTo>
                          <a:lnTo>
                            <a:pt x="1034406" y="202730"/>
                          </a:lnTo>
                          <a:lnTo>
                            <a:pt x="1034553" y="202793"/>
                          </a:lnTo>
                          <a:lnTo>
                            <a:pt x="1035111" y="202526"/>
                          </a:lnTo>
                          <a:lnTo>
                            <a:pt x="1035257" y="202589"/>
                          </a:lnTo>
                          <a:lnTo>
                            <a:pt x="1035815" y="202323"/>
                          </a:lnTo>
                          <a:lnTo>
                            <a:pt x="1035961" y="202386"/>
                          </a:lnTo>
                          <a:lnTo>
                            <a:pt x="1036519" y="202119"/>
                          </a:lnTo>
                          <a:lnTo>
                            <a:pt x="1037223" y="201916"/>
                          </a:lnTo>
                          <a:lnTo>
                            <a:pt x="1037927" y="201713"/>
                          </a:lnTo>
                          <a:lnTo>
                            <a:pt x="1038631" y="201510"/>
                          </a:lnTo>
                          <a:lnTo>
                            <a:pt x="1039235" y="201336"/>
                          </a:lnTo>
                          <a:lnTo>
                            <a:pt x="1039382" y="201399"/>
                          </a:lnTo>
                          <a:lnTo>
                            <a:pt x="1039939" y="201132"/>
                          </a:lnTo>
                          <a:lnTo>
                            <a:pt x="1040086" y="201196"/>
                          </a:lnTo>
                          <a:lnTo>
                            <a:pt x="1040643" y="200930"/>
                          </a:lnTo>
                          <a:lnTo>
                            <a:pt x="1040790" y="200993"/>
                          </a:lnTo>
                          <a:lnTo>
                            <a:pt x="1041347" y="200727"/>
                          </a:lnTo>
                          <a:lnTo>
                            <a:pt x="1041494" y="200790"/>
                          </a:lnTo>
                          <a:lnTo>
                            <a:pt x="1042051" y="200525"/>
                          </a:lnTo>
                          <a:lnTo>
                            <a:pt x="1042198" y="200588"/>
                          </a:lnTo>
                          <a:lnTo>
                            <a:pt x="1042756" y="200322"/>
                          </a:lnTo>
                          <a:lnTo>
                            <a:pt x="1042902" y="200386"/>
                          </a:lnTo>
                          <a:lnTo>
                            <a:pt x="1043460" y="200120"/>
                          </a:lnTo>
                          <a:lnTo>
                            <a:pt x="1044164" y="199918"/>
                          </a:lnTo>
                          <a:lnTo>
                            <a:pt x="1044868" y="199716"/>
                          </a:lnTo>
                          <a:lnTo>
                            <a:pt x="1045572" y="199514"/>
                          </a:lnTo>
                          <a:lnTo>
                            <a:pt x="1046176" y="199341"/>
                          </a:lnTo>
                          <a:lnTo>
                            <a:pt x="1046323" y="199404"/>
                          </a:lnTo>
                          <a:lnTo>
                            <a:pt x="1046880" y="199139"/>
                          </a:lnTo>
                          <a:lnTo>
                            <a:pt x="1047027" y="199203"/>
                          </a:lnTo>
                          <a:lnTo>
                            <a:pt x="1047584" y="198938"/>
                          </a:lnTo>
                          <a:lnTo>
                            <a:pt x="1047731" y="199001"/>
                          </a:lnTo>
                          <a:lnTo>
                            <a:pt x="1048288" y="198736"/>
                          </a:lnTo>
                          <a:lnTo>
                            <a:pt x="1048435" y="198800"/>
                          </a:lnTo>
                          <a:lnTo>
                            <a:pt x="1048992" y="198535"/>
                          </a:lnTo>
                          <a:lnTo>
                            <a:pt x="1049139" y="198599"/>
                          </a:lnTo>
                          <a:lnTo>
                            <a:pt x="1049697" y="198333"/>
                          </a:lnTo>
                          <a:lnTo>
                            <a:pt x="1049843" y="198397"/>
                          </a:lnTo>
                          <a:lnTo>
                            <a:pt x="1050401" y="198133"/>
                          </a:lnTo>
                          <a:lnTo>
                            <a:pt x="1051105" y="197931"/>
                          </a:lnTo>
                          <a:lnTo>
                            <a:pt x="1051809" y="197730"/>
                          </a:lnTo>
                          <a:lnTo>
                            <a:pt x="1052513" y="197530"/>
                          </a:lnTo>
                          <a:lnTo>
                            <a:pt x="1053217" y="197329"/>
                          </a:lnTo>
                          <a:lnTo>
                            <a:pt x="1053821" y="197157"/>
                          </a:lnTo>
                          <a:lnTo>
                            <a:pt x="1053968" y="197222"/>
                          </a:lnTo>
                          <a:lnTo>
                            <a:pt x="1054525" y="196957"/>
                          </a:lnTo>
                          <a:lnTo>
                            <a:pt x="1054672" y="197021"/>
                          </a:lnTo>
                          <a:lnTo>
                            <a:pt x="1055229" y="196757"/>
                          </a:lnTo>
                          <a:lnTo>
                            <a:pt x="1055376" y="196821"/>
                          </a:lnTo>
                          <a:lnTo>
                            <a:pt x="1055934" y="196556"/>
                          </a:lnTo>
                          <a:lnTo>
                            <a:pt x="1056080" y="196621"/>
                          </a:lnTo>
                          <a:lnTo>
                            <a:pt x="1056638" y="196357"/>
                          </a:lnTo>
                          <a:lnTo>
                            <a:pt x="1056785" y="196421"/>
                          </a:lnTo>
                          <a:lnTo>
                            <a:pt x="1057342" y="196156"/>
                          </a:lnTo>
                          <a:lnTo>
                            <a:pt x="1058046" y="195957"/>
                          </a:lnTo>
                          <a:lnTo>
                            <a:pt x="1058750" y="195757"/>
                          </a:lnTo>
                          <a:lnTo>
                            <a:pt x="1059454" y="195557"/>
                          </a:lnTo>
                          <a:lnTo>
                            <a:pt x="1060159" y="195358"/>
                          </a:lnTo>
                          <a:lnTo>
                            <a:pt x="1060762" y="195187"/>
                          </a:lnTo>
                          <a:lnTo>
                            <a:pt x="1060909" y="195252"/>
                          </a:lnTo>
                          <a:lnTo>
                            <a:pt x="1061466" y="194988"/>
                          </a:lnTo>
                          <a:lnTo>
                            <a:pt x="1061613" y="195053"/>
                          </a:lnTo>
                          <a:lnTo>
                            <a:pt x="1062171" y="194789"/>
                          </a:lnTo>
                          <a:lnTo>
                            <a:pt x="1062317" y="194854"/>
                          </a:lnTo>
                          <a:lnTo>
                            <a:pt x="1062875" y="194590"/>
                          </a:lnTo>
                          <a:lnTo>
                            <a:pt x="1063021" y="194655"/>
                          </a:lnTo>
                          <a:lnTo>
                            <a:pt x="1063579" y="194391"/>
                          </a:lnTo>
                          <a:lnTo>
                            <a:pt x="1063726" y="194456"/>
                          </a:lnTo>
                          <a:lnTo>
                            <a:pt x="1064283" y="194192"/>
                          </a:lnTo>
                          <a:lnTo>
                            <a:pt x="1064987" y="193994"/>
                          </a:lnTo>
                          <a:lnTo>
                            <a:pt x="1065691" y="193795"/>
                          </a:lnTo>
                          <a:lnTo>
                            <a:pt x="1066396" y="193597"/>
                          </a:lnTo>
                          <a:lnTo>
                            <a:pt x="1067100" y="193398"/>
                          </a:lnTo>
                          <a:lnTo>
                            <a:pt x="1067703" y="193229"/>
                          </a:lnTo>
                          <a:lnTo>
                            <a:pt x="1067850" y="193294"/>
                          </a:lnTo>
                          <a:lnTo>
                            <a:pt x="1068408" y="193031"/>
                          </a:lnTo>
                          <a:lnTo>
                            <a:pt x="1068554" y="193096"/>
                          </a:lnTo>
                          <a:lnTo>
                            <a:pt x="1069112" y="192833"/>
                          </a:lnTo>
                          <a:lnTo>
                            <a:pt x="1069258" y="192898"/>
                          </a:lnTo>
                          <a:lnTo>
                            <a:pt x="1069816" y="192635"/>
                          </a:lnTo>
                          <a:lnTo>
                            <a:pt x="1069963" y="192700"/>
                          </a:lnTo>
                          <a:lnTo>
                            <a:pt x="1070520" y="192437"/>
                          </a:lnTo>
                          <a:lnTo>
                            <a:pt x="1070667" y="192503"/>
                          </a:lnTo>
                          <a:lnTo>
                            <a:pt x="1071224" y="192240"/>
                          </a:lnTo>
                          <a:lnTo>
                            <a:pt x="1071928" y="192043"/>
                          </a:lnTo>
                          <a:lnTo>
                            <a:pt x="1072633" y="191845"/>
                          </a:lnTo>
                          <a:lnTo>
                            <a:pt x="1073337" y="191648"/>
                          </a:lnTo>
                          <a:lnTo>
                            <a:pt x="1074041" y="191451"/>
                          </a:lnTo>
                          <a:lnTo>
                            <a:pt x="1074644" y="191282"/>
                          </a:lnTo>
                          <a:lnTo>
                            <a:pt x="1074791" y="191348"/>
                          </a:lnTo>
                          <a:lnTo>
                            <a:pt x="1075349" y="191085"/>
                          </a:lnTo>
                          <a:lnTo>
                            <a:pt x="1075495" y="191151"/>
                          </a:lnTo>
                          <a:lnTo>
                            <a:pt x="1076053" y="190888"/>
                          </a:lnTo>
                          <a:lnTo>
                            <a:pt x="1076200" y="190954"/>
                          </a:lnTo>
                          <a:lnTo>
                            <a:pt x="1076757" y="190692"/>
                          </a:lnTo>
                          <a:lnTo>
                            <a:pt x="1076904" y="190758"/>
                          </a:lnTo>
                          <a:lnTo>
                            <a:pt x="1077461" y="190495"/>
                          </a:lnTo>
                          <a:lnTo>
                            <a:pt x="1077608" y="190561"/>
                          </a:lnTo>
                          <a:lnTo>
                            <a:pt x="1078165" y="190299"/>
                          </a:lnTo>
                          <a:lnTo>
                            <a:pt x="1078312" y="190364"/>
                          </a:lnTo>
                          <a:lnTo>
                            <a:pt x="1078870" y="190102"/>
                          </a:lnTo>
                          <a:lnTo>
                            <a:pt x="1079574" y="189906"/>
                          </a:lnTo>
                          <a:lnTo>
                            <a:pt x="1080278" y="189710"/>
                          </a:lnTo>
                          <a:lnTo>
                            <a:pt x="1080982" y="189514"/>
                          </a:lnTo>
                          <a:lnTo>
                            <a:pt x="1081586" y="189347"/>
                          </a:lnTo>
                          <a:lnTo>
                            <a:pt x="1081733" y="189413"/>
                          </a:lnTo>
                          <a:lnTo>
                            <a:pt x="1082290" y="189151"/>
                          </a:lnTo>
                          <a:lnTo>
                            <a:pt x="1082437" y="189217"/>
                          </a:lnTo>
                          <a:lnTo>
                            <a:pt x="1082994" y="188955"/>
                          </a:lnTo>
                          <a:lnTo>
                            <a:pt x="1083141" y="189022"/>
                          </a:lnTo>
                          <a:lnTo>
                            <a:pt x="1083698" y="188759"/>
                          </a:lnTo>
                          <a:lnTo>
                            <a:pt x="1083845" y="188826"/>
                          </a:lnTo>
                          <a:lnTo>
                            <a:pt x="1084403" y="188564"/>
                          </a:lnTo>
                          <a:lnTo>
                            <a:pt x="1084549" y="188631"/>
                          </a:lnTo>
                          <a:lnTo>
                            <a:pt x="1085107" y="188369"/>
                          </a:lnTo>
                          <a:lnTo>
                            <a:pt x="1085254" y="188436"/>
                          </a:lnTo>
                          <a:lnTo>
                            <a:pt x="1085811" y="188174"/>
                          </a:lnTo>
                          <a:lnTo>
                            <a:pt x="1086515" y="187979"/>
                          </a:lnTo>
                          <a:lnTo>
                            <a:pt x="1087219" y="187784"/>
                          </a:lnTo>
                          <a:lnTo>
                            <a:pt x="1087924" y="187589"/>
                          </a:lnTo>
                          <a:lnTo>
                            <a:pt x="1088527" y="187422"/>
                          </a:lnTo>
                          <a:lnTo>
                            <a:pt x="1088674" y="187489"/>
                          </a:lnTo>
                          <a:lnTo>
                            <a:pt x="1089231" y="187228"/>
                          </a:lnTo>
                          <a:lnTo>
                            <a:pt x="1089378" y="187295"/>
                          </a:lnTo>
                          <a:lnTo>
                            <a:pt x="1089936" y="187034"/>
                          </a:lnTo>
                          <a:lnTo>
                            <a:pt x="1090082" y="187100"/>
                          </a:lnTo>
                          <a:lnTo>
                            <a:pt x="1090640" y="186839"/>
                          </a:lnTo>
                          <a:lnTo>
                            <a:pt x="1090787" y="186906"/>
                          </a:lnTo>
                          <a:lnTo>
                            <a:pt x="1091344" y="186645"/>
                          </a:lnTo>
                          <a:lnTo>
                            <a:pt x="1091491" y="186711"/>
                          </a:lnTo>
                          <a:lnTo>
                            <a:pt x="1092048" y="186451"/>
                          </a:lnTo>
                          <a:lnTo>
                            <a:pt x="1092195" y="186517"/>
                          </a:lnTo>
                          <a:lnTo>
                            <a:pt x="1092752" y="186257"/>
                          </a:lnTo>
                          <a:lnTo>
                            <a:pt x="1093457" y="186063"/>
                          </a:lnTo>
                          <a:lnTo>
                            <a:pt x="1094161" y="185869"/>
                          </a:lnTo>
                          <a:lnTo>
                            <a:pt x="1094865" y="185675"/>
                          </a:lnTo>
                          <a:lnTo>
                            <a:pt x="1095469" y="185510"/>
                          </a:lnTo>
                          <a:lnTo>
                            <a:pt x="1095615" y="185577"/>
                          </a:lnTo>
                          <a:lnTo>
                            <a:pt x="1096173" y="185316"/>
                          </a:lnTo>
                          <a:lnTo>
                            <a:pt x="1096320" y="185383"/>
                          </a:lnTo>
                          <a:lnTo>
                            <a:pt x="1096877" y="185123"/>
                          </a:lnTo>
                          <a:lnTo>
                            <a:pt x="1097024" y="185190"/>
                          </a:lnTo>
                          <a:lnTo>
                            <a:pt x="1097581" y="184930"/>
                          </a:lnTo>
                          <a:lnTo>
                            <a:pt x="1097728" y="184997"/>
                          </a:lnTo>
                          <a:lnTo>
                            <a:pt x="1098285" y="184737"/>
                          </a:lnTo>
                          <a:lnTo>
                            <a:pt x="1098432" y="184804"/>
                          </a:lnTo>
                          <a:lnTo>
                            <a:pt x="1098990" y="184544"/>
                          </a:lnTo>
                          <a:lnTo>
                            <a:pt x="1099136" y="184611"/>
                          </a:lnTo>
                          <a:lnTo>
                            <a:pt x="1099694" y="184351"/>
                          </a:lnTo>
                          <a:lnTo>
                            <a:pt x="1100398" y="184158"/>
                          </a:lnTo>
                          <a:lnTo>
                            <a:pt x="1101102" y="183966"/>
                          </a:lnTo>
                          <a:lnTo>
                            <a:pt x="1101807" y="183773"/>
                          </a:lnTo>
                          <a:lnTo>
                            <a:pt x="1102511" y="183581"/>
                          </a:lnTo>
                          <a:lnTo>
                            <a:pt x="1103114" y="183416"/>
                          </a:lnTo>
                          <a:lnTo>
                            <a:pt x="1103261" y="183484"/>
                          </a:lnTo>
                          <a:lnTo>
                            <a:pt x="1103819" y="183224"/>
                          </a:lnTo>
                          <a:lnTo>
                            <a:pt x="1103965" y="183292"/>
                          </a:lnTo>
                          <a:lnTo>
                            <a:pt x="1104523" y="183032"/>
                          </a:lnTo>
                          <a:lnTo>
                            <a:pt x="1104670" y="183099"/>
                          </a:lnTo>
                          <a:lnTo>
                            <a:pt x="1105227" y="182840"/>
                          </a:lnTo>
                          <a:lnTo>
                            <a:pt x="1105374" y="182908"/>
                          </a:lnTo>
                          <a:lnTo>
                            <a:pt x="1105931" y="182648"/>
                          </a:lnTo>
                          <a:lnTo>
                            <a:pt x="1106078" y="182716"/>
                          </a:lnTo>
                          <a:lnTo>
                            <a:pt x="1106635" y="182456"/>
                          </a:lnTo>
                          <a:lnTo>
                            <a:pt x="1107340" y="182265"/>
                          </a:lnTo>
                          <a:lnTo>
                            <a:pt x="1108044" y="182073"/>
                          </a:lnTo>
                          <a:lnTo>
                            <a:pt x="1108748" y="181882"/>
                          </a:lnTo>
                          <a:lnTo>
                            <a:pt x="1109452" y="181691"/>
                          </a:lnTo>
                          <a:lnTo>
                            <a:pt x="1110056" y="181527"/>
                          </a:lnTo>
                          <a:lnTo>
                            <a:pt x="1110203" y="181595"/>
                          </a:lnTo>
                          <a:lnTo>
                            <a:pt x="1110760" y="181336"/>
                          </a:lnTo>
                          <a:lnTo>
                            <a:pt x="1110907" y="181404"/>
                          </a:lnTo>
                          <a:lnTo>
                            <a:pt x="1111464" y="181145"/>
                          </a:lnTo>
                          <a:lnTo>
                            <a:pt x="1111611" y="181213"/>
                          </a:lnTo>
                          <a:lnTo>
                            <a:pt x="1112169" y="180954"/>
                          </a:lnTo>
                          <a:lnTo>
                            <a:pt x="1112315" y="181023"/>
                          </a:lnTo>
                          <a:lnTo>
                            <a:pt x="1112873" y="180763"/>
                          </a:lnTo>
                          <a:lnTo>
                            <a:pt x="1113020" y="180832"/>
                          </a:lnTo>
                          <a:lnTo>
                            <a:pt x="1113577" y="180572"/>
                          </a:lnTo>
                          <a:lnTo>
                            <a:pt x="1114281" y="180382"/>
                          </a:lnTo>
                          <a:lnTo>
                            <a:pt x="1114986" y="180192"/>
                          </a:lnTo>
                          <a:lnTo>
                            <a:pt x="1115690" y="180002"/>
                          </a:lnTo>
                          <a:lnTo>
                            <a:pt x="1116394" y="179812"/>
                          </a:lnTo>
                          <a:lnTo>
                            <a:pt x="1116998" y="179649"/>
                          </a:lnTo>
                          <a:lnTo>
                            <a:pt x="1117144" y="179717"/>
                          </a:lnTo>
                          <a:lnTo>
                            <a:pt x="1117702" y="179459"/>
                          </a:lnTo>
                          <a:lnTo>
                            <a:pt x="1117849" y="179528"/>
                          </a:lnTo>
                          <a:lnTo>
                            <a:pt x="1118406" y="179269"/>
                          </a:lnTo>
                          <a:lnTo>
                            <a:pt x="1118553" y="179338"/>
                          </a:lnTo>
                          <a:lnTo>
                            <a:pt x="1119110" y="179079"/>
                          </a:lnTo>
                          <a:lnTo>
                            <a:pt x="1119257" y="179148"/>
                          </a:lnTo>
                          <a:lnTo>
                            <a:pt x="1119814" y="178890"/>
                          </a:lnTo>
                          <a:lnTo>
                            <a:pt x="1119961" y="178959"/>
                          </a:lnTo>
                          <a:lnTo>
                            <a:pt x="1120519" y="178700"/>
                          </a:lnTo>
                          <a:lnTo>
                            <a:pt x="1121223" y="178511"/>
                          </a:lnTo>
                          <a:lnTo>
                            <a:pt x="1121927" y="178321"/>
                          </a:lnTo>
                          <a:lnTo>
                            <a:pt x="1122631" y="178133"/>
                          </a:lnTo>
                          <a:lnTo>
                            <a:pt x="1123336" y="177944"/>
                          </a:lnTo>
                          <a:lnTo>
                            <a:pt x="1123939" y="177782"/>
                          </a:lnTo>
                          <a:lnTo>
                            <a:pt x="1124086" y="177851"/>
                          </a:lnTo>
                          <a:lnTo>
                            <a:pt x="1124644" y="177593"/>
                          </a:lnTo>
                          <a:lnTo>
                            <a:pt x="1124790" y="177662"/>
                          </a:lnTo>
                          <a:lnTo>
                            <a:pt x="1125348" y="177404"/>
                          </a:lnTo>
                          <a:lnTo>
                            <a:pt x="1125495" y="177474"/>
                          </a:lnTo>
                          <a:lnTo>
                            <a:pt x="1126052" y="177216"/>
                          </a:lnTo>
                          <a:lnTo>
                            <a:pt x="1126199" y="177285"/>
                          </a:lnTo>
                          <a:lnTo>
                            <a:pt x="1126756" y="177027"/>
                          </a:lnTo>
                          <a:lnTo>
                            <a:pt x="1126903" y="177096"/>
                          </a:lnTo>
                          <a:lnTo>
                            <a:pt x="1127461" y="176839"/>
                          </a:lnTo>
                          <a:lnTo>
                            <a:pt x="1128165" y="176651"/>
                          </a:lnTo>
                          <a:lnTo>
                            <a:pt x="1128869" y="176463"/>
                          </a:lnTo>
                          <a:lnTo>
                            <a:pt x="1129573" y="176275"/>
                          </a:lnTo>
                          <a:lnTo>
                            <a:pt x="1130278" y="176086"/>
                          </a:lnTo>
                          <a:lnTo>
                            <a:pt x="1130881" y="175926"/>
                          </a:lnTo>
                          <a:lnTo>
                            <a:pt x="1131028" y="175995"/>
                          </a:lnTo>
                          <a:lnTo>
                            <a:pt x="1131585" y="175738"/>
                          </a:lnTo>
                          <a:lnTo>
                            <a:pt x="1131732" y="175808"/>
                          </a:lnTo>
                          <a:lnTo>
                            <a:pt x="1132290" y="175550"/>
                          </a:lnTo>
                          <a:lnTo>
                            <a:pt x="1132436" y="175620"/>
                          </a:lnTo>
                          <a:lnTo>
                            <a:pt x="1132994" y="175363"/>
                          </a:lnTo>
                          <a:lnTo>
                            <a:pt x="1133141" y="175433"/>
                          </a:lnTo>
                          <a:lnTo>
                            <a:pt x="1133698" y="175175"/>
                          </a:lnTo>
                          <a:lnTo>
                            <a:pt x="1133845" y="175245"/>
                          </a:lnTo>
                          <a:lnTo>
                            <a:pt x="1134402" y="174988"/>
                          </a:lnTo>
                          <a:lnTo>
                            <a:pt x="1135107" y="174801"/>
                          </a:lnTo>
                          <a:lnTo>
                            <a:pt x="1135811" y="174614"/>
                          </a:lnTo>
                          <a:lnTo>
                            <a:pt x="1136515" y="174427"/>
                          </a:lnTo>
                          <a:lnTo>
                            <a:pt x="1137219" y="174241"/>
                          </a:lnTo>
                          <a:lnTo>
                            <a:pt x="1137823" y="174081"/>
                          </a:lnTo>
                          <a:lnTo>
                            <a:pt x="1137970" y="174151"/>
                          </a:lnTo>
                          <a:lnTo>
                            <a:pt x="1138527" y="173894"/>
                          </a:lnTo>
                          <a:lnTo>
                            <a:pt x="1138674" y="173964"/>
                          </a:lnTo>
                          <a:lnTo>
                            <a:pt x="1139231" y="173707"/>
                          </a:lnTo>
                          <a:lnTo>
                            <a:pt x="1139378" y="173778"/>
                          </a:lnTo>
                          <a:lnTo>
                            <a:pt x="1139936" y="173521"/>
                          </a:lnTo>
                          <a:lnTo>
                            <a:pt x="1140083" y="173591"/>
                          </a:lnTo>
                          <a:lnTo>
                            <a:pt x="1140640" y="173335"/>
                          </a:lnTo>
                          <a:lnTo>
                            <a:pt x="1140787" y="173405"/>
                          </a:lnTo>
                          <a:lnTo>
                            <a:pt x="1141344" y="173149"/>
                          </a:lnTo>
                          <a:lnTo>
                            <a:pt x="1141491" y="173219"/>
                          </a:lnTo>
                          <a:lnTo>
                            <a:pt x="1142049" y="172963"/>
                          </a:lnTo>
                          <a:lnTo>
                            <a:pt x="1142753" y="172777"/>
                          </a:lnTo>
                          <a:lnTo>
                            <a:pt x="1143457" y="172591"/>
                          </a:lnTo>
                          <a:lnTo>
                            <a:pt x="1144161" y="172406"/>
                          </a:lnTo>
                          <a:lnTo>
                            <a:pt x="1144765" y="172246"/>
                          </a:lnTo>
                          <a:lnTo>
                            <a:pt x="1144912" y="172317"/>
                          </a:lnTo>
                          <a:lnTo>
                            <a:pt x="1145469" y="172061"/>
                          </a:lnTo>
                          <a:lnTo>
                            <a:pt x="1145616" y="172131"/>
                          </a:lnTo>
                          <a:lnTo>
                            <a:pt x="1146174" y="171875"/>
                          </a:lnTo>
                          <a:lnTo>
                            <a:pt x="1146320" y="171946"/>
                          </a:lnTo>
                          <a:lnTo>
                            <a:pt x="1146878" y="171690"/>
                          </a:lnTo>
                          <a:lnTo>
                            <a:pt x="1147025" y="171761"/>
                          </a:lnTo>
                          <a:lnTo>
                            <a:pt x="1147582" y="171505"/>
                          </a:lnTo>
                          <a:lnTo>
                            <a:pt x="1147729" y="171576"/>
                          </a:lnTo>
                          <a:lnTo>
                            <a:pt x="1148286" y="171320"/>
                          </a:lnTo>
                          <a:lnTo>
                            <a:pt x="1148433" y="171391"/>
                          </a:lnTo>
                          <a:lnTo>
                            <a:pt x="1148991" y="171135"/>
                          </a:lnTo>
                          <a:lnTo>
                            <a:pt x="1149695" y="170950"/>
                          </a:lnTo>
                          <a:lnTo>
                            <a:pt x="1150399" y="170766"/>
                          </a:lnTo>
                          <a:lnTo>
                            <a:pt x="1151103" y="170581"/>
                          </a:lnTo>
                          <a:lnTo>
                            <a:pt x="1151707" y="170423"/>
                          </a:lnTo>
                          <a:lnTo>
                            <a:pt x="1151854" y="170494"/>
                          </a:lnTo>
                          <a:lnTo>
                            <a:pt x="1152411" y="170238"/>
                          </a:lnTo>
                          <a:lnTo>
                            <a:pt x="1152558" y="170309"/>
                          </a:lnTo>
                          <a:lnTo>
                            <a:pt x="1153115" y="170054"/>
                          </a:lnTo>
                          <a:lnTo>
                            <a:pt x="1153262" y="170125"/>
                          </a:lnTo>
                          <a:lnTo>
                            <a:pt x="1153820" y="169870"/>
                          </a:lnTo>
                          <a:lnTo>
                            <a:pt x="1153967" y="169941"/>
                          </a:lnTo>
                          <a:lnTo>
                            <a:pt x="1154524" y="169686"/>
                          </a:lnTo>
                          <a:lnTo>
                            <a:pt x="1154671" y="169757"/>
                          </a:lnTo>
                          <a:lnTo>
                            <a:pt x="1155228" y="169502"/>
                          </a:lnTo>
                          <a:lnTo>
                            <a:pt x="1155375" y="169573"/>
                          </a:lnTo>
                          <a:lnTo>
                            <a:pt x="1155933" y="169318"/>
                          </a:lnTo>
                          <a:lnTo>
                            <a:pt x="1156637" y="169134"/>
                          </a:lnTo>
                          <a:lnTo>
                            <a:pt x="1157341" y="168951"/>
                          </a:lnTo>
                          <a:lnTo>
                            <a:pt x="1158045" y="168767"/>
                          </a:lnTo>
                          <a:lnTo>
                            <a:pt x="1158649" y="168610"/>
                          </a:lnTo>
                          <a:lnTo>
                            <a:pt x="1158796" y="168681"/>
                          </a:lnTo>
                          <a:lnTo>
                            <a:pt x="1159353" y="168426"/>
                          </a:lnTo>
                          <a:lnTo>
                            <a:pt x="1159500" y="168498"/>
                          </a:lnTo>
                          <a:lnTo>
                            <a:pt x="1160058" y="168243"/>
                          </a:lnTo>
                          <a:lnTo>
                            <a:pt x="1160204" y="168315"/>
                          </a:lnTo>
                          <a:lnTo>
                            <a:pt x="1160762" y="168061"/>
                          </a:lnTo>
                          <a:lnTo>
                            <a:pt x="1160909" y="168132"/>
                          </a:lnTo>
                          <a:lnTo>
                            <a:pt x="1161466" y="167877"/>
                          </a:lnTo>
                          <a:lnTo>
                            <a:pt x="1161613" y="167949"/>
                          </a:lnTo>
                          <a:lnTo>
                            <a:pt x="1162170" y="167695"/>
                          </a:lnTo>
                          <a:lnTo>
                            <a:pt x="1162317" y="167766"/>
                          </a:lnTo>
                          <a:lnTo>
                            <a:pt x="1162875" y="167511"/>
                          </a:lnTo>
                          <a:lnTo>
                            <a:pt x="1163579" y="167329"/>
                          </a:lnTo>
                          <a:lnTo>
                            <a:pt x="1164283" y="167146"/>
                          </a:lnTo>
                          <a:lnTo>
                            <a:pt x="1164987" y="166964"/>
                          </a:lnTo>
                          <a:lnTo>
                            <a:pt x="1165591" y="166808"/>
                          </a:lnTo>
                          <a:lnTo>
                            <a:pt x="1165738" y="166880"/>
                          </a:lnTo>
                          <a:lnTo>
                            <a:pt x="1166295" y="166626"/>
                          </a:lnTo>
                          <a:lnTo>
                            <a:pt x="1166442" y="166697"/>
                          </a:lnTo>
                          <a:lnTo>
                            <a:pt x="1167000" y="166443"/>
                          </a:lnTo>
                          <a:lnTo>
                            <a:pt x="1167146" y="166515"/>
                          </a:lnTo>
                          <a:lnTo>
                            <a:pt x="1167704" y="166261"/>
                          </a:lnTo>
                          <a:lnTo>
                            <a:pt x="1167851" y="166334"/>
                          </a:lnTo>
                          <a:lnTo>
                            <a:pt x="1168408" y="166079"/>
                          </a:lnTo>
                          <a:lnTo>
                            <a:pt x="1168555" y="166152"/>
                          </a:lnTo>
                          <a:lnTo>
                            <a:pt x="1169113" y="165898"/>
                          </a:lnTo>
                          <a:lnTo>
                            <a:pt x="1169259" y="165970"/>
                          </a:lnTo>
                          <a:lnTo>
                            <a:pt x="1169817" y="165716"/>
                          </a:lnTo>
                          <a:lnTo>
                            <a:pt x="1170521" y="165534"/>
                          </a:lnTo>
                          <a:lnTo>
                            <a:pt x="1171225" y="165353"/>
                          </a:lnTo>
                          <a:lnTo>
                            <a:pt x="1171930" y="165171"/>
                          </a:lnTo>
                          <a:lnTo>
                            <a:pt x="1172533" y="165016"/>
                          </a:lnTo>
                          <a:lnTo>
                            <a:pt x="1172680" y="165089"/>
                          </a:lnTo>
                          <a:lnTo>
                            <a:pt x="1173238" y="164835"/>
                          </a:lnTo>
                          <a:lnTo>
                            <a:pt x="1173385" y="164907"/>
                          </a:lnTo>
                          <a:lnTo>
                            <a:pt x="1173942" y="164654"/>
                          </a:lnTo>
                          <a:lnTo>
                            <a:pt x="1174089" y="164726"/>
                          </a:lnTo>
                          <a:lnTo>
                            <a:pt x="1174646" y="164473"/>
                          </a:lnTo>
                          <a:lnTo>
                            <a:pt x="1174793" y="164545"/>
                          </a:lnTo>
                          <a:lnTo>
                            <a:pt x="1175351" y="164292"/>
                          </a:lnTo>
                          <a:lnTo>
                            <a:pt x="1175497" y="164364"/>
                          </a:lnTo>
                          <a:lnTo>
                            <a:pt x="1176055" y="164111"/>
                          </a:lnTo>
                          <a:lnTo>
                            <a:pt x="1176202" y="164184"/>
                          </a:lnTo>
                          <a:lnTo>
                            <a:pt x="1176759" y="163931"/>
                          </a:lnTo>
                          <a:lnTo>
                            <a:pt x="1177464" y="163750"/>
                          </a:lnTo>
                          <a:lnTo>
                            <a:pt x="1178168" y="163569"/>
                          </a:lnTo>
                          <a:lnTo>
                            <a:pt x="1178872" y="163390"/>
                          </a:lnTo>
                          <a:lnTo>
                            <a:pt x="1179576" y="163209"/>
                          </a:lnTo>
                          <a:lnTo>
                            <a:pt x="1180180" y="163055"/>
                          </a:lnTo>
                          <a:lnTo>
                            <a:pt x="1180327" y="163128"/>
                          </a:lnTo>
                          <a:lnTo>
                            <a:pt x="1180884" y="162875"/>
                          </a:lnTo>
                          <a:lnTo>
                            <a:pt x="1181031" y="162948"/>
                          </a:lnTo>
                          <a:lnTo>
                            <a:pt x="1181589" y="162695"/>
                          </a:lnTo>
                          <a:lnTo>
                            <a:pt x="1181735" y="162768"/>
                          </a:lnTo>
                          <a:lnTo>
                            <a:pt x="1182293" y="162515"/>
                          </a:lnTo>
                          <a:lnTo>
                            <a:pt x="1182440" y="162588"/>
                          </a:lnTo>
                          <a:lnTo>
                            <a:pt x="1182997" y="162335"/>
                          </a:lnTo>
                          <a:lnTo>
                            <a:pt x="1183144" y="162409"/>
                          </a:lnTo>
                          <a:lnTo>
                            <a:pt x="1183702" y="162156"/>
                          </a:lnTo>
                          <a:lnTo>
                            <a:pt x="1184406" y="161976"/>
                          </a:lnTo>
                          <a:lnTo>
                            <a:pt x="1185110" y="161797"/>
                          </a:lnTo>
                          <a:lnTo>
                            <a:pt x="1185814" y="161618"/>
                          </a:lnTo>
                          <a:lnTo>
                            <a:pt x="1186519" y="161439"/>
                          </a:lnTo>
                          <a:lnTo>
                            <a:pt x="1187122" y="161285"/>
                          </a:lnTo>
                          <a:lnTo>
                            <a:pt x="1187269" y="161358"/>
                          </a:lnTo>
                          <a:lnTo>
                            <a:pt x="1187827" y="161106"/>
                          </a:lnTo>
                          <a:lnTo>
                            <a:pt x="1187973" y="161180"/>
                          </a:lnTo>
                          <a:lnTo>
                            <a:pt x="1188531" y="160927"/>
                          </a:lnTo>
                          <a:lnTo>
                            <a:pt x="1188678" y="161000"/>
                          </a:lnTo>
                          <a:lnTo>
                            <a:pt x="1189235" y="160748"/>
                          </a:lnTo>
                          <a:lnTo>
                            <a:pt x="1189382" y="160822"/>
                          </a:lnTo>
                          <a:lnTo>
                            <a:pt x="1189939" y="160570"/>
                          </a:lnTo>
                          <a:lnTo>
                            <a:pt x="1190086" y="160643"/>
                          </a:lnTo>
                          <a:lnTo>
                            <a:pt x="1190644" y="160392"/>
                          </a:lnTo>
                          <a:lnTo>
                            <a:pt x="1191348" y="160213"/>
                          </a:lnTo>
                          <a:lnTo>
                            <a:pt x="1192052" y="160035"/>
                          </a:lnTo>
                          <a:lnTo>
                            <a:pt x="1192757" y="159856"/>
                          </a:lnTo>
                          <a:lnTo>
                            <a:pt x="1193461" y="159678"/>
                          </a:lnTo>
                          <a:lnTo>
                            <a:pt x="1194065" y="159525"/>
                          </a:lnTo>
                          <a:lnTo>
                            <a:pt x="1194211" y="159599"/>
                          </a:lnTo>
                          <a:lnTo>
                            <a:pt x="1194769" y="159348"/>
                          </a:lnTo>
                          <a:lnTo>
                            <a:pt x="1194916" y="159421"/>
                          </a:lnTo>
                          <a:lnTo>
                            <a:pt x="1195473" y="159170"/>
                          </a:lnTo>
                          <a:lnTo>
                            <a:pt x="1195620" y="159244"/>
                          </a:lnTo>
                          <a:lnTo>
                            <a:pt x="1196178" y="158992"/>
                          </a:lnTo>
                          <a:lnTo>
                            <a:pt x="1196324" y="159066"/>
                          </a:lnTo>
                          <a:lnTo>
                            <a:pt x="1196882" y="158815"/>
                          </a:lnTo>
                          <a:lnTo>
                            <a:pt x="1197029" y="158888"/>
                          </a:lnTo>
                          <a:lnTo>
                            <a:pt x="1197586" y="158637"/>
                          </a:lnTo>
                          <a:lnTo>
                            <a:pt x="1198291" y="158460"/>
                          </a:lnTo>
                          <a:lnTo>
                            <a:pt x="1198995" y="158282"/>
                          </a:lnTo>
                          <a:lnTo>
                            <a:pt x="1199699" y="158105"/>
                          </a:lnTo>
                          <a:lnTo>
                            <a:pt x="1200403" y="157928"/>
                          </a:lnTo>
                          <a:lnTo>
                            <a:pt x="1201007" y="157776"/>
                          </a:lnTo>
                          <a:lnTo>
                            <a:pt x="1201154" y="157851"/>
                          </a:lnTo>
                          <a:lnTo>
                            <a:pt x="1201711" y="157599"/>
                          </a:lnTo>
                          <a:lnTo>
                            <a:pt x="1201858" y="157674"/>
                          </a:lnTo>
                          <a:lnTo>
                            <a:pt x="1202416" y="157423"/>
                          </a:lnTo>
                          <a:lnTo>
                            <a:pt x="1202563" y="157497"/>
                          </a:lnTo>
                          <a:lnTo>
                            <a:pt x="1203120" y="157246"/>
                          </a:lnTo>
                          <a:lnTo>
                            <a:pt x="1203267" y="157321"/>
                          </a:lnTo>
                          <a:lnTo>
                            <a:pt x="1203825" y="157070"/>
                          </a:lnTo>
                          <a:lnTo>
                            <a:pt x="1203971" y="157144"/>
                          </a:lnTo>
                          <a:lnTo>
                            <a:pt x="1204529" y="156893"/>
                          </a:lnTo>
                          <a:lnTo>
                            <a:pt x="1205233" y="156717"/>
                          </a:lnTo>
                          <a:lnTo>
                            <a:pt x="1205937" y="156540"/>
                          </a:lnTo>
                          <a:lnTo>
                            <a:pt x="1206642" y="156365"/>
                          </a:lnTo>
                          <a:lnTo>
                            <a:pt x="1207346" y="156188"/>
                          </a:lnTo>
                          <a:lnTo>
                            <a:pt x="1207950" y="156038"/>
                          </a:lnTo>
                          <a:lnTo>
                            <a:pt x="1208096" y="156112"/>
                          </a:lnTo>
                          <a:lnTo>
                            <a:pt x="1208654" y="155862"/>
                          </a:lnTo>
                          <a:lnTo>
                            <a:pt x="1208801" y="155936"/>
                          </a:lnTo>
                          <a:lnTo>
                            <a:pt x="1209358" y="155686"/>
                          </a:lnTo>
                          <a:lnTo>
                            <a:pt x="1209505" y="155760"/>
                          </a:lnTo>
                          <a:lnTo>
                            <a:pt x="1210063" y="155511"/>
                          </a:lnTo>
                          <a:lnTo>
                            <a:pt x="1210209" y="155585"/>
                          </a:lnTo>
                          <a:lnTo>
                            <a:pt x="1210767" y="155335"/>
                          </a:lnTo>
                          <a:lnTo>
                            <a:pt x="1210914" y="155409"/>
                          </a:lnTo>
                          <a:lnTo>
                            <a:pt x="1211471" y="155160"/>
                          </a:lnTo>
                          <a:lnTo>
                            <a:pt x="1212176" y="154984"/>
                          </a:lnTo>
                          <a:lnTo>
                            <a:pt x="1212880" y="154809"/>
                          </a:lnTo>
                          <a:lnTo>
                            <a:pt x="1213584" y="154634"/>
                          </a:lnTo>
                          <a:lnTo>
                            <a:pt x="1214289" y="154459"/>
                          </a:lnTo>
                          <a:lnTo>
                            <a:pt x="1214892" y="154309"/>
                          </a:lnTo>
                          <a:lnTo>
                            <a:pt x="1215039" y="154384"/>
                          </a:lnTo>
                          <a:lnTo>
                            <a:pt x="1215597" y="154134"/>
                          </a:lnTo>
                          <a:lnTo>
                            <a:pt x="1215744" y="154209"/>
                          </a:lnTo>
                          <a:lnTo>
                            <a:pt x="1216301" y="153959"/>
                          </a:lnTo>
                          <a:lnTo>
                            <a:pt x="1216448" y="154034"/>
                          </a:lnTo>
                          <a:lnTo>
                            <a:pt x="1217005" y="153785"/>
                          </a:lnTo>
                          <a:lnTo>
                            <a:pt x="1217152" y="153860"/>
                          </a:lnTo>
                          <a:lnTo>
                            <a:pt x="1217710" y="153610"/>
                          </a:lnTo>
                          <a:lnTo>
                            <a:pt x="1217857" y="153685"/>
                          </a:lnTo>
                          <a:lnTo>
                            <a:pt x="1218414" y="153435"/>
                          </a:lnTo>
                          <a:lnTo>
                            <a:pt x="1219118" y="153261"/>
                          </a:lnTo>
                          <a:lnTo>
                            <a:pt x="1219823" y="153087"/>
                          </a:lnTo>
                          <a:lnTo>
                            <a:pt x="1220527" y="152913"/>
                          </a:lnTo>
                          <a:lnTo>
                            <a:pt x="1221231" y="152739"/>
                          </a:lnTo>
                          <a:lnTo>
                            <a:pt x="1221835" y="152590"/>
                          </a:lnTo>
                          <a:lnTo>
                            <a:pt x="1221982" y="152666"/>
                          </a:lnTo>
                          <a:lnTo>
                            <a:pt x="1222539" y="152416"/>
                          </a:lnTo>
                          <a:lnTo>
                            <a:pt x="1222686" y="152491"/>
                          </a:lnTo>
                          <a:lnTo>
                            <a:pt x="1223244" y="152242"/>
                          </a:lnTo>
                          <a:lnTo>
                            <a:pt x="1223390" y="152318"/>
                          </a:lnTo>
                          <a:lnTo>
                            <a:pt x="1223948" y="152069"/>
                          </a:lnTo>
                          <a:lnTo>
                            <a:pt x="1224095" y="152144"/>
                          </a:lnTo>
                          <a:lnTo>
                            <a:pt x="1224652" y="151895"/>
                          </a:lnTo>
                          <a:lnTo>
                            <a:pt x="1224799" y="151971"/>
                          </a:lnTo>
                          <a:lnTo>
                            <a:pt x="1225357" y="151722"/>
                          </a:lnTo>
                          <a:lnTo>
                            <a:pt x="1226061" y="151549"/>
                          </a:lnTo>
                          <a:lnTo>
                            <a:pt x="1226765" y="151376"/>
                          </a:lnTo>
                          <a:lnTo>
                            <a:pt x="1227470" y="151203"/>
                          </a:lnTo>
                          <a:lnTo>
                            <a:pt x="1228174" y="151030"/>
                          </a:lnTo>
                          <a:lnTo>
                            <a:pt x="1228778" y="150881"/>
                          </a:lnTo>
                          <a:lnTo>
                            <a:pt x="1228924" y="150957"/>
                          </a:lnTo>
                          <a:lnTo>
                            <a:pt x="1229482" y="150708"/>
                          </a:lnTo>
                          <a:lnTo>
                            <a:pt x="1229629" y="150784"/>
                          </a:lnTo>
                          <a:lnTo>
                            <a:pt x="1230186" y="150536"/>
                          </a:lnTo>
                          <a:lnTo>
                            <a:pt x="1230333" y="150611"/>
                          </a:lnTo>
                          <a:lnTo>
                            <a:pt x="1230891" y="150363"/>
                          </a:lnTo>
                          <a:lnTo>
                            <a:pt x="1231037" y="150439"/>
                          </a:lnTo>
                          <a:lnTo>
                            <a:pt x="1231595" y="150190"/>
                          </a:lnTo>
                          <a:lnTo>
                            <a:pt x="1231742" y="150267"/>
                          </a:lnTo>
                          <a:lnTo>
                            <a:pt x="1232299" y="150019"/>
                          </a:lnTo>
                          <a:lnTo>
                            <a:pt x="1233004" y="149846"/>
                          </a:lnTo>
                          <a:lnTo>
                            <a:pt x="1233708" y="149674"/>
                          </a:lnTo>
                          <a:lnTo>
                            <a:pt x="1234412" y="149502"/>
                          </a:lnTo>
                          <a:lnTo>
                            <a:pt x="1235117" y="149329"/>
                          </a:lnTo>
                          <a:lnTo>
                            <a:pt x="1235720" y="149183"/>
                          </a:lnTo>
                          <a:lnTo>
                            <a:pt x="1235867" y="149259"/>
                          </a:lnTo>
                          <a:lnTo>
                            <a:pt x="1236425" y="149011"/>
                          </a:lnTo>
                          <a:lnTo>
                            <a:pt x="1236572" y="149087"/>
                          </a:lnTo>
                          <a:lnTo>
                            <a:pt x="1237129" y="148839"/>
                          </a:lnTo>
                          <a:lnTo>
                            <a:pt x="1237276" y="148915"/>
                          </a:lnTo>
                          <a:lnTo>
                            <a:pt x="1237833" y="148667"/>
                          </a:lnTo>
                          <a:lnTo>
                            <a:pt x="1237980" y="148744"/>
                          </a:lnTo>
                          <a:lnTo>
                            <a:pt x="1238538" y="148496"/>
                          </a:lnTo>
                          <a:lnTo>
                            <a:pt x="1238685" y="148572"/>
                          </a:lnTo>
                          <a:lnTo>
                            <a:pt x="1239242" y="148325"/>
                          </a:lnTo>
                          <a:lnTo>
                            <a:pt x="1239946" y="148153"/>
                          </a:lnTo>
                          <a:lnTo>
                            <a:pt x="1240651" y="147982"/>
                          </a:lnTo>
                          <a:lnTo>
                            <a:pt x="1241355" y="147811"/>
                          </a:lnTo>
                          <a:lnTo>
                            <a:pt x="1242060" y="147640"/>
                          </a:lnTo>
                          <a:lnTo>
                            <a:pt x="1242663" y="147493"/>
                          </a:lnTo>
                          <a:lnTo>
                            <a:pt x="1242810" y="147570"/>
                          </a:lnTo>
                          <a:lnTo>
                            <a:pt x="1243368" y="147323"/>
                          </a:lnTo>
                          <a:lnTo>
                            <a:pt x="1243515" y="147399"/>
                          </a:lnTo>
                          <a:lnTo>
                            <a:pt x="1244072" y="147152"/>
                          </a:lnTo>
                          <a:lnTo>
                            <a:pt x="1244219" y="147229"/>
                          </a:lnTo>
                          <a:lnTo>
                            <a:pt x="1244776" y="146981"/>
                          </a:lnTo>
                          <a:lnTo>
                            <a:pt x="1244923" y="147058"/>
                          </a:lnTo>
                          <a:lnTo>
                            <a:pt x="1245481" y="146811"/>
                          </a:lnTo>
                          <a:lnTo>
                            <a:pt x="1245628" y="146888"/>
                          </a:lnTo>
                          <a:lnTo>
                            <a:pt x="1246185" y="146640"/>
                          </a:lnTo>
                          <a:lnTo>
                            <a:pt x="1246889" y="146470"/>
                          </a:lnTo>
                          <a:lnTo>
                            <a:pt x="1247594" y="146300"/>
                          </a:lnTo>
                          <a:lnTo>
                            <a:pt x="1248298" y="146130"/>
                          </a:lnTo>
                          <a:lnTo>
                            <a:pt x="1249002" y="145960"/>
                          </a:lnTo>
                          <a:lnTo>
                            <a:pt x="1249606" y="145814"/>
                          </a:lnTo>
                          <a:lnTo>
                            <a:pt x="1249753" y="145892"/>
                          </a:lnTo>
                          <a:lnTo>
                            <a:pt x="1250311" y="145645"/>
                          </a:lnTo>
                          <a:lnTo>
                            <a:pt x="1250457" y="145721"/>
                          </a:lnTo>
                          <a:lnTo>
                            <a:pt x="1251015" y="145475"/>
                          </a:lnTo>
                          <a:lnTo>
                            <a:pt x="1251162" y="145552"/>
                          </a:lnTo>
                          <a:lnTo>
                            <a:pt x="1251719" y="145305"/>
                          </a:lnTo>
                          <a:lnTo>
                            <a:pt x="1251866" y="145382"/>
                          </a:lnTo>
                          <a:lnTo>
                            <a:pt x="1252424" y="145136"/>
                          </a:lnTo>
                          <a:lnTo>
                            <a:pt x="1252571" y="145213"/>
                          </a:lnTo>
                          <a:lnTo>
                            <a:pt x="1253128" y="144966"/>
                          </a:lnTo>
                          <a:lnTo>
                            <a:pt x="1253832" y="144797"/>
                          </a:lnTo>
                          <a:lnTo>
                            <a:pt x="1254537" y="144628"/>
                          </a:lnTo>
                          <a:lnTo>
                            <a:pt x="1255241" y="144459"/>
                          </a:lnTo>
                          <a:lnTo>
                            <a:pt x="1255945" y="144290"/>
                          </a:lnTo>
                          <a:lnTo>
                            <a:pt x="1256549" y="144145"/>
                          </a:lnTo>
                          <a:lnTo>
                            <a:pt x="1256696" y="144222"/>
                          </a:lnTo>
                          <a:lnTo>
                            <a:pt x="1257254" y="143976"/>
                          </a:lnTo>
                          <a:lnTo>
                            <a:pt x="1257400" y="144054"/>
                          </a:lnTo>
                          <a:lnTo>
                            <a:pt x="1257958" y="143807"/>
                          </a:lnTo>
                          <a:lnTo>
                            <a:pt x="1258105" y="143885"/>
                          </a:lnTo>
                          <a:lnTo>
                            <a:pt x="1258662" y="143639"/>
                          </a:lnTo>
                          <a:lnTo>
                            <a:pt x="1258809" y="143716"/>
                          </a:lnTo>
                          <a:lnTo>
                            <a:pt x="1259367" y="143470"/>
                          </a:lnTo>
                          <a:lnTo>
                            <a:pt x="1259513" y="143548"/>
                          </a:lnTo>
                          <a:lnTo>
                            <a:pt x="1260071" y="143302"/>
                          </a:lnTo>
                          <a:lnTo>
                            <a:pt x="1260775" y="143134"/>
                          </a:lnTo>
                          <a:lnTo>
                            <a:pt x="1261480" y="142965"/>
                          </a:lnTo>
                          <a:lnTo>
                            <a:pt x="1262184" y="142797"/>
                          </a:lnTo>
                          <a:lnTo>
                            <a:pt x="1262888" y="142629"/>
                          </a:lnTo>
                          <a:lnTo>
                            <a:pt x="1263492" y="142485"/>
                          </a:lnTo>
                          <a:lnTo>
                            <a:pt x="1263639" y="142563"/>
                          </a:lnTo>
                          <a:lnTo>
                            <a:pt x="1264196" y="142317"/>
                          </a:lnTo>
                          <a:lnTo>
                            <a:pt x="1264343" y="142395"/>
                          </a:lnTo>
                          <a:lnTo>
                            <a:pt x="1264901" y="142150"/>
                          </a:lnTo>
                          <a:lnTo>
                            <a:pt x="1265048" y="142228"/>
                          </a:lnTo>
                          <a:lnTo>
                            <a:pt x="1265605" y="141982"/>
                          </a:lnTo>
                          <a:lnTo>
                            <a:pt x="1265752" y="142060"/>
                          </a:lnTo>
                          <a:lnTo>
                            <a:pt x="1266310" y="141814"/>
                          </a:lnTo>
                          <a:lnTo>
                            <a:pt x="1266457" y="141893"/>
                          </a:lnTo>
                          <a:lnTo>
                            <a:pt x="1267014" y="141647"/>
                          </a:lnTo>
                          <a:lnTo>
                            <a:pt x="1267718" y="141479"/>
                          </a:lnTo>
                          <a:lnTo>
                            <a:pt x="1268423" y="141312"/>
                          </a:lnTo>
                          <a:lnTo>
                            <a:pt x="1269127" y="141145"/>
                          </a:lnTo>
                          <a:lnTo>
                            <a:pt x="1269832" y="140978"/>
                          </a:lnTo>
                          <a:lnTo>
                            <a:pt x="1270435" y="140835"/>
                          </a:lnTo>
                          <a:lnTo>
                            <a:pt x="1270582" y="140913"/>
                          </a:lnTo>
                          <a:lnTo>
                            <a:pt x="1271140" y="140668"/>
                          </a:lnTo>
                          <a:lnTo>
                            <a:pt x="1271287" y="140747"/>
                          </a:lnTo>
                          <a:lnTo>
                            <a:pt x="1271844" y="140501"/>
                          </a:lnTo>
                          <a:lnTo>
                            <a:pt x="1271991" y="140580"/>
                          </a:lnTo>
                          <a:lnTo>
                            <a:pt x="1272548" y="140335"/>
                          </a:lnTo>
                          <a:lnTo>
                            <a:pt x="1272695" y="140413"/>
                          </a:lnTo>
                          <a:lnTo>
                            <a:pt x="1273253" y="140168"/>
                          </a:lnTo>
                          <a:lnTo>
                            <a:pt x="1273400" y="140246"/>
                          </a:lnTo>
                          <a:lnTo>
                            <a:pt x="1273957" y="140002"/>
                          </a:lnTo>
                          <a:lnTo>
                            <a:pt x="1274662" y="139835"/>
                          </a:lnTo>
                          <a:lnTo>
                            <a:pt x="1275366" y="139669"/>
                          </a:lnTo>
                          <a:lnTo>
                            <a:pt x="1276070" y="139503"/>
                          </a:lnTo>
                          <a:lnTo>
                            <a:pt x="1276775" y="139337"/>
                          </a:lnTo>
                          <a:lnTo>
                            <a:pt x="1277378" y="139194"/>
                          </a:lnTo>
                          <a:lnTo>
                            <a:pt x="1277525" y="139273"/>
                          </a:lnTo>
                          <a:lnTo>
                            <a:pt x="1278083" y="139028"/>
                          </a:lnTo>
                          <a:lnTo>
                            <a:pt x="1278230" y="139107"/>
                          </a:lnTo>
                          <a:lnTo>
                            <a:pt x="1278787" y="138863"/>
                          </a:lnTo>
                          <a:lnTo>
                            <a:pt x="1278934" y="138941"/>
                          </a:lnTo>
                          <a:lnTo>
                            <a:pt x="1279492" y="138697"/>
                          </a:lnTo>
                          <a:lnTo>
                            <a:pt x="1279639" y="138776"/>
                          </a:lnTo>
                          <a:lnTo>
                            <a:pt x="1280196" y="138531"/>
                          </a:lnTo>
                          <a:lnTo>
                            <a:pt x="1280343" y="138610"/>
                          </a:lnTo>
                          <a:lnTo>
                            <a:pt x="1280900" y="138366"/>
                          </a:lnTo>
                          <a:lnTo>
                            <a:pt x="1281605" y="138200"/>
                          </a:lnTo>
                          <a:lnTo>
                            <a:pt x="1282309" y="138035"/>
                          </a:lnTo>
                          <a:lnTo>
                            <a:pt x="1283013" y="137870"/>
                          </a:lnTo>
                          <a:lnTo>
                            <a:pt x="1283718" y="137705"/>
                          </a:lnTo>
                          <a:lnTo>
                            <a:pt x="1284322" y="137563"/>
                          </a:lnTo>
                          <a:lnTo>
                            <a:pt x="1284468" y="137642"/>
                          </a:lnTo>
                          <a:lnTo>
                            <a:pt x="1285026" y="137398"/>
                          </a:lnTo>
                          <a:lnTo>
                            <a:pt x="1285173" y="137477"/>
                          </a:lnTo>
                          <a:lnTo>
                            <a:pt x="1285730" y="137233"/>
                          </a:lnTo>
                          <a:lnTo>
                            <a:pt x="1285877" y="137313"/>
                          </a:lnTo>
                          <a:lnTo>
                            <a:pt x="1286435" y="137068"/>
                          </a:lnTo>
                          <a:lnTo>
                            <a:pt x="1286582" y="137148"/>
                          </a:lnTo>
                          <a:lnTo>
                            <a:pt x="1287139" y="136904"/>
                          </a:lnTo>
                          <a:lnTo>
                            <a:pt x="1287286" y="136983"/>
                          </a:lnTo>
                          <a:lnTo>
                            <a:pt x="1287844" y="136739"/>
                          </a:lnTo>
                          <a:lnTo>
                            <a:pt x="1288548" y="136575"/>
                          </a:lnTo>
                          <a:lnTo>
                            <a:pt x="1289252" y="136410"/>
                          </a:lnTo>
                          <a:lnTo>
                            <a:pt x="1289957" y="136246"/>
                          </a:lnTo>
                          <a:lnTo>
                            <a:pt x="1290561" y="136105"/>
                          </a:lnTo>
                          <a:lnTo>
                            <a:pt x="1290707" y="136185"/>
                          </a:lnTo>
                          <a:lnTo>
                            <a:pt x="1291265" y="135941"/>
                          </a:lnTo>
                          <a:lnTo>
                            <a:pt x="1291412" y="136021"/>
                          </a:lnTo>
                          <a:lnTo>
                            <a:pt x="1291969" y="135777"/>
                          </a:lnTo>
                          <a:lnTo>
                            <a:pt x="1292116" y="135857"/>
                          </a:lnTo>
                          <a:lnTo>
                            <a:pt x="1292674" y="135614"/>
                          </a:lnTo>
                          <a:lnTo>
                            <a:pt x="1292820" y="135693"/>
                          </a:lnTo>
                          <a:lnTo>
                            <a:pt x="1293378" y="135450"/>
                          </a:lnTo>
                          <a:lnTo>
                            <a:pt x="1293525" y="135529"/>
                          </a:lnTo>
                          <a:lnTo>
                            <a:pt x="1294083" y="135286"/>
                          </a:lnTo>
                          <a:lnTo>
                            <a:pt x="1294229" y="135365"/>
                          </a:lnTo>
                          <a:lnTo>
                            <a:pt x="1294787" y="135122"/>
                          </a:lnTo>
                          <a:lnTo>
                            <a:pt x="1295491" y="134959"/>
                          </a:lnTo>
                          <a:lnTo>
                            <a:pt x="1296196" y="134795"/>
                          </a:lnTo>
                          <a:lnTo>
                            <a:pt x="1296900" y="134632"/>
                          </a:lnTo>
                          <a:lnTo>
                            <a:pt x="1297504" y="134492"/>
                          </a:lnTo>
                          <a:lnTo>
                            <a:pt x="1297651" y="134572"/>
                          </a:lnTo>
                          <a:lnTo>
                            <a:pt x="1298208" y="134329"/>
                          </a:lnTo>
                          <a:lnTo>
                            <a:pt x="1298355" y="134408"/>
                          </a:lnTo>
                          <a:lnTo>
                            <a:pt x="1298913" y="134165"/>
                          </a:lnTo>
                          <a:lnTo>
                            <a:pt x="1299060" y="134246"/>
                          </a:lnTo>
                          <a:lnTo>
                            <a:pt x="1299617" y="134003"/>
                          </a:lnTo>
                          <a:lnTo>
                            <a:pt x="1299764" y="134083"/>
                          </a:lnTo>
                          <a:lnTo>
                            <a:pt x="1300321" y="133840"/>
                          </a:lnTo>
                          <a:lnTo>
                            <a:pt x="1300468" y="133920"/>
                          </a:lnTo>
                          <a:lnTo>
                            <a:pt x="1301026" y="133677"/>
                          </a:lnTo>
                          <a:lnTo>
                            <a:pt x="1301173" y="133757"/>
                          </a:lnTo>
                          <a:lnTo>
                            <a:pt x="1301730" y="133515"/>
                          </a:lnTo>
                          <a:lnTo>
                            <a:pt x="1302435" y="133352"/>
                          </a:lnTo>
                          <a:lnTo>
                            <a:pt x="1303139" y="133190"/>
                          </a:lnTo>
                          <a:lnTo>
                            <a:pt x="1303844" y="133027"/>
                          </a:lnTo>
                          <a:lnTo>
                            <a:pt x="1304447" y="132888"/>
                          </a:lnTo>
                          <a:lnTo>
                            <a:pt x="1304594" y="132968"/>
                          </a:lnTo>
                          <a:lnTo>
                            <a:pt x="1305152" y="132725"/>
                          </a:lnTo>
                          <a:lnTo>
                            <a:pt x="1305299" y="132806"/>
                          </a:lnTo>
                          <a:lnTo>
                            <a:pt x="1305856" y="132564"/>
                          </a:lnTo>
                          <a:lnTo>
                            <a:pt x="1306003" y="132644"/>
                          </a:lnTo>
                          <a:lnTo>
                            <a:pt x="1306560" y="132402"/>
                          </a:lnTo>
                          <a:lnTo>
                            <a:pt x="1306707" y="132482"/>
                          </a:lnTo>
                          <a:lnTo>
                            <a:pt x="1307265" y="132239"/>
                          </a:lnTo>
                          <a:lnTo>
                            <a:pt x="1307412" y="132320"/>
                          </a:lnTo>
                          <a:lnTo>
                            <a:pt x="1307969" y="132078"/>
                          </a:lnTo>
                          <a:lnTo>
                            <a:pt x="1308116" y="132158"/>
                          </a:lnTo>
                          <a:lnTo>
                            <a:pt x="1308674" y="131916"/>
                          </a:lnTo>
                          <a:lnTo>
                            <a:pt x="1309378" y="131754"/>
                          </a:lnTo>
                          <a:lnTo>
                            <a:pt x="1310083" y="131592"/>
                          </a:lnTo>
                          <a:lnTo>
                            <a:pt x="1310787" y="131431"/>
                          </a:lnTo>
                          <a:lnTo>
                            <a:pt x="1311391" y="131293"/>
                          </a:lnTo>
                          <a:lnTo>
                            <a:pt x="1311538" y="131373"/>
                          </a:lnTo>
                          <a:lnTo>
                            <a:pt x="1312095" y="131131"/>
                          </a:lnTo>
                          <a:lnTo>
                            <a:pt x="1312242" y="131212"/>
                          </a:lnTo>
                          <a:lnTo>
                            <a:pt x="1312800" y="130970"/>
                          </a:lnTo>
                          <a:lnTo>
                            <a:pt x="1312946" y="131051"/>
                          </a:lnTo>
                          <a:lnTo>
                            <a:pt x="1313504" y="130809"/>
                          </a:lnTo>
                          <a:lnTo>
                            <a:pt x="1313651" y="130890"/>
                          </a:lnTo>
                          <a:lnTo>
                            <a:pt x="1314208" y="130648"/>
                          </a:lnTo>
                          <a:lnTo>
                            <a:pt x="1314355" y="130729"/>
                          </a:lnTo>
                          <a:lnTo>
                            <a:pt x="1314913" y="130487"/>
                          </a:lnTo>
                          <a:lnTo>
                            <a:pt x="1315060" y="130568"/>
                          </a:lnTo>
                          <a:lnTo>
                            <a:pt x="1315617" y="130326"/>
                          </a:lnTo>
                          <a:lnTo>
                            <a:pt x="1316322" y="130166"/>
                          </a:lnTo>
                          <a:lnTo>
                            <a:pt x="1317026" y="130005"/>
                          </a:lnTo>
                          <a:lnTo>
                            <a:pt x="1317730" y="129844"/>
                          </a:lnTo>
                          <a:lnTo>
                            <a:pt x="1318334" y="129707"/>
                          </a:lnTo>
                          <a:lnTo>
                            <a:pt x="1318481" y="129788"/>
                          </a:lnTo>
                          <a:lnTo>
                            <a:pt x="1319039" y="129547"/>
                          </a:lnTo>
                          <a:lnTo>
                            <a:pt x="1319186" y="129628"/>
                          </a:lnTo>
                          <a:lnTo>
                            <a:pt x="1319743" y="129386"/>
                          </a:lnTo>
                          <a:lnTo>
                            <a:pt x="1319890" y="129467"/>
                          </a:lnTo>
                          <a:lnTo>
                            <a:pt x="1320448" y="129226"/>
                          </a:lnTo>
                          <a:lnTo>
                            <a:pt x="1320594" y="129307"/>
                          </a:lnTo>
                          <a:lnTo>
                            <a:pt x="1321152" y="129066"/>
                          </a:lnTo>
                          <a:lnTo>
                            <a:pt x="1321299" y="129147"/>
                          </a:lnTo>
                          <a:lnTo>
                            <a:pt x="1321856" y="128906"/>
                          </a:lnTo>
                          <a:lnTo>
                            <a:pt x="1322003" y="128987"/>
                          </a:lnTo>
                          <a:lnTo>
                            <a:pt x="1322561" y="128746"/>
                          </a:lnTo>
                          <a:lnTo>
                            <a:pt x="1323265" y="128586"/>
                          </a:lnTo>
                          <a:lnTo>
                            <a:pt x="1323970" y="128426"/>
                          </a:lnTo>
                          <a:lnTo>
                            <a:pt x="1324674" y="128267"/>
                          </a:lnTo>
                          <a:lnTo>
                            <a:pt x="1325278" y="128131"/>
                          </a:lnTo>
                          <a:lnTo>
                            <a:pt x="1325425" y="128212"/>
                          </a:lnTo>
                          <a:lnTo>
                            <a:pt x="1325982" y="127971"/>
                          </a:lnTo>
                          <a:lnTo>
                            <a:pt x="1326129" y="128052"/>
                          </a:lnTo>
                          <a:lnTo>
                            <a:pt x="1326687" y="127811"/>
                          </a:lnTo>
                          <a:lnTo>
                            <a:pt x="1326834" y="127893"/>
                          </a:lnTo>
                          <a:lnTo>
                            <a:pt x="1327391" y="127652"/>
                          </a:lnTo>
                          <a:lnTo>
                            <a:pt x="1327538" y="127733"/>
                          </a:lnTo>
                          <a:lnTo>
                            <a:pt x="1328095" y="127493"/>
                          </a:lnTo>
                          <a:lnTo>
                            <a:pt x="1328242" y="127575"/>
                          </a:lnTo>
                          <a:lnTo>
                            <a:pt x="1328800" y="127334"/>
                          </a:lnTo>
                          <a:lnTo>
                            <a:pt x="1329504" y="127175"/>
                          </a:lnTo>
                          <a:lnTo>
                            <a:pt x="1330209" y="127016"/>
                          </a:lnTo>
                          <a:lnTo>
                            <a:pt x="1330913" y="126857"/>
                          </a:lnTo>
                          <a:lnTo>
                            <a:pt x="1331618" y="126698"/>
                          </a:lnTo>
                          <a:lnTo>
                            <a:pt x="1332221" y="126562"/>
                          </a:lnTo>
                          <a:lnTo>
                            <a:pt x="1332368" y="126644"/>
                          </a:lnTo>
                          <a:lnTo>
                            <a:pt x="1332926" y="126404"/>
                          </a:lnTo>
                          <a:lnTo>
                            <a:pt x="1333073" y="126486"/>
                          </a:lnTo>
                          <a:lnTo>
                            <a:pt x="1333630" y="126245"/>
                          </a:lnTo>
                          <a:lnTo>
                            <a:pt x="1333777" y="126327"/>
                          </a:lnTo>
                          <a:lnTo>
                            <a:pt x="1334335" y="126087"/>
                          </a:lnTo>
                          <a:lnTo>
                            <a:pt x="1334482" y="126169"/>
                          </a:lnTo>
                          <a:lnTo>
                            <a:pt x="1335039" y="125929"/>
                          </a:lnTo>
                          <a:lnTo>
                            <a:pt x="1335186" y="126011"/>
                          </a:lnTo>
                          <a:lnTo>
                            <a:pt x="1335744" y="125771"/>
                          </a:lnTo>
                          <a:lnTo>
                            <a:pt x="1336448" y="125613"/>
                          </a:lnTo>
                          <a:lnTo>
                            <a:pt x="1337152" y="125455"/>
                          </a:lnTo>
                          <a:lnTo>
                            <a:pt x="1337857" y="125297"/>
                          </a:lnTo>
                          <a:lnTo>
                            <a:pt x="1338561" y="125139"/>
                          </a:lnTo>
                          <a:lnTo>
                            <a:pt x="1339165" y="125004"/>
                          </a:lnTo>
                          <a:lnTo>
                            <a:pt x="1339312" y="125086"/>
                          </a:lnTo>
                          <a:lnTo>
                            <a:pt x="1339869" y="124846"/>
                          </a:lnTo>
                          <a:lnTo>
                            <a:pt x="1340016" y="124928"/>
                          </a:lnTo>
                          <a:lnTo>
                            <a:pt x="1340574" y="124689"/>
                          </a:lnTo>
                          <a:lnTo>
                            <a:pt x="1340721" y="124771"/>
                          </a:lnTo>
                          <a:lnTo>
                            <a:pt x="1341279" y="124531"/>
                          </a:lnTo>
                          <a:lnTo>
                            <a:pt x="1341425" y="124614"/>
                          </a:lnTo>
                          <a:lnTo>
                            <a:pt x="1341983" y="124374"/>
                          </a:lnTo>
                          <a:lnTo>
                            <a:pt x="1342130" y="124456"/>
                          </a:lnTo>
                          <a:lnTo>
                            <a:pt x="1342687" y="124216"/>
                          </a:lnTo>
                          <a:lnTo>
                            <a:pt x="1343392" y="124059"/>
                          </a:lnTo>
                          <a:lnTo>
                            <a:pt x="1344096" y="123902"/>
                          </a:lnTo>
                          <a:lnTo>
                            <a:pt x="1344801" y="123745"/>
                          </a:lnTo>
                          <a:lnTo>
                            <a:pt x="1345505" y="123588"/>
                          </a:lnTo>
                          <a:lnTo>
                            <a:pt x="1346109" y="123454"/>
                          </a:lnTo>
                          <a:lnTo>
                            <a:pt x="1346256" y="123536"/>
                          </a:lnTo>
                          <a:lnTo>
                            <a:pt x="1346813" y="123297"/>
                          </a:lnTo>
                          <a:lnTo>
                            <a:pt x="1346960" y="123380"/>
                          </a:lnTo>
                          <a:lnTo>
                            <a:pt x="1347518" y="123140"/>
                          </a:lnTo>
                          <a:lnTo>
                            <a:pt x="1347665" y="123223"/>
                          </a:lnTo>
                          <a:lnTo>
                            <a:pt x="1348222" y="122984"/>
                          </a:lnTo>
                          <a:lnTo>
                            <a:pt x="1348369" y="123066"/>
                          </a:lnTo>
                          <a:lnTo>
                            <a:pt x="1348927" y="122827"/>
                          </a:lnTo>
                          <a:lnTo>
                            <a:pt x="1349074" y="122910"/>
                          </a:lnTo>
                          <a:lnTo>
                            <a:pt x="1349631" y="122671"/>
                          </a:lnTo>
                          <a:lnTo>
                            <a:pt x="1350336" y="122515"/>
                          </a:lnTo>
                          <a:lnTo>
                            <a:pt x="1351040" y="122359"/>
                          </a:lnTo>
                          <a:lnTo>
                            <a:pt x="1351744" y="122203"/>
                          </a:lnTo>
                          <a:lnTo>
                            <a:pt x="1352449" y="122047"/>
                          </a:lnTo>
                          <a:lnTo>
                            <a:pt x="1353053" y="121913"/>
                          </a:lnTo>
                          <a:lnTo>
                            <a:pt x="1353200" y="121996"/>
                          </a:lnTo>
                          <a:lnTo>
                            <a:pt x="1353757" y="121757"/>
                          </a:lnTo>
                          <a:lnTo>
                            <a:pt x="1353904" y="121840"/>
                          </a:lnTo>
                          <a:lnTo>
                            <a:pt x="1354462" y="121601"/>
                          </a:lnTo>
                          <a:lnTo>
                            <a:pt x="1354608" y="121684"/>
                          </a:lnTo>
                          <a:lnTo>
                            <a:pt x="1355166" y="121445"/>
                          </a:lnTo>
                          <a:lnTo>
                            <a:pt x="1355313" y="121528"/>
                          </a:lnTo>
                          <a:lnTo>
                            <a:pt x="1355871" y="121290"/>
                          </a:lnTo>
                          <a:lnTo>
                            <a:pt x="1356017" y="121373"/>
                          </a:lnTo>
                          <a:lnTo>
                            <a:pt x="1356575" y="121135"/>
                          </a:lnTo>
                          <a:lnTo>
                            <a:pt x="1357279" y="120979"/>
                          </a:lnTo>
                          <a:lnTo>
                            <a:pt x="1357984" y="120824"/>
                          </a:lnTo>
                          <a:lnTo>
                            <a:pt x="1358688" y="120669"/>
                          </a:lnTo>
                          <a:lnTo>
                            <a:pt x="1359393" y="120513"/>
                          </a:lnTo>
                          <a:lnTo>
                            <a:pt x="1359997" y="120381"/>
                          </a:lnTo>
                          <a:lnTo>
                            <a:pt x="1360144" y="120464"/>
                          </a:lnTo>
                          <a:lnTo>
                            <a:pt x="1360701" y="120225"/>
                          </a:lnTo>
                          <a:lnTo>
                            <a:pt x="1360848" y="120309"/>
                          </a:lnTo>
                          <a:lnTo>
                            <a:pt x="1361405" y="120071"/>
                          </a:lnTo>
                          <a:lnTo>
                            <a:pt x="1361552" y="120154"/>
                          </a:lnTo>
                          <a:lnTo>
                            <a:pt x="1362110" y="119916"/>
                          </a:lnTo>
                          <a:lnTo>
                            <a:pt x="1362257" y="119999"/>
                          </a:lnTo>
                          <a:lnTo>
                            <a:pt x="1362814" y="119761"/>
                          </a:lnTo>
                          <a:lnTo>
                            <a:pt x="1362961" y="119845"/>
                          </a:lnTo>
                          <a:lnTo>
                            <a:pt x="1363519" y="119606"/>
                          </a:lnTo>
                          <a:lnTo>
                            <a:pt x="1364223" y="119452"/>
                          </a:lnTo>
                          <a:lnTo>
                            <a:pt x="1364928" y="119297"/>
                          </a:lnTo>
                          <a:lnTo>
                            <a:pt x="1365632" y="119143"/>
                          </a:lnTo>
                          <a:lnTo>
                            <a:pt x="1366337" y="118989"/>
                          </a:lnTo>
                          <a:lnTo>
                            <a:pt x="1366941" y="118857"/>
                          </a:lnTo>
                          <a:lnTo>
                            <a:pt x="1367087" y="118941"/>
                          </a:lnTo>
                          <a:lnTo>
                            <a:pt x="1367645" y="118703"/>
                          </a:lnTo>
                          <a:lnTo>
                            <a:pt x="1367792" y="118786"/>
                          </a:lnTo>
                          <a:lnTo>
                            <a:pt x="1368349" y="118549"/>
                          </a:lnTo>
                          <a:lnTo>
                            <a:pt x="1368496" y="118632"/>
                          </a:lnTo>
                          <a:lnTo>
                            <a:pt x="1369054" y="118395"/>
                          </a:lnTo>
                          <a:lnTo>
                            <a:pt x="1369201" y="118479"/>
                          </a:lnTo>
                          <a:lnTo>
                            <a:pt x="1369758" y="118241"/>
                          </a:lnTo>
                          <a:lnTo>
                            <a:pt x="1369905" y="118325"/>
                          </a:lnTo>
                          <a:lnTo>
                            <a:pt x="1370463" y="118087"/>
                          </a:lnTo>
                          <a:lnTo>
                            <a:pt x="1371167" y="117933"/>
                          </a:lnTo>
                          <a:lnTo>
                            <a:pt x="1371872" y="117780"/>
                          </a:lnTo>
                          <a:lnTo>
                            <a:pt x="1372576" y="117627"/>
                          </a:lnTo>
                          <a:lnTo>
                            <a:pt x="1373180" y="117495"/>
                          </a:lnTo>
                          <a:lnTo>
                            <a:pt x="1373327" y="117579"/>
                          </a:lnTo>
                          <a:lnTo>
                            <a:pt x="1373884" y="117342"/>
                          </a:lnTo>
                          <a:lnTo>
                            <a:pt x="1374031" y="117426"/>
                          </a:lnTo>
                          <a:lnTo>
                            <a:pt x="1374589" y="117189"/>
                          </a:lnTo>
                          <a:lnTo>
                            <a:pt x="1374736" y="117273"/>
                          </a:lnTo>
                          <a:lnTo>
                            <a:pt x="1375293" y="117036"/>
                          </a:lnTo>
                          <a:lnTo>
                            <a:pt x="1375440" y="117120"/>
                          </a:lnTo>
                          <a:lnTo>
                            <a:pt x="1375998" y="116882"/>
                          </a:lnTo>
                          <a:lnTo>
                            <a:pt x="1376145" y="116967"/>
                          </a:lnTo>
                          <a:lnTo>
                            <a:pt x="1376702" y="116729"/>
                          </a:lnTo>
                          <a:lnTo>
                            <a:pt x="1376849" y="116814"/>
                          </a:lnTo>
                          <a:lnTo>
                            <a:pt x="1377407" y="116576"/>
                          </a:lnTo>
                          <a:lnTo>
                            <a:pt x="1378111" y="116424"/>
                          </a:lnTo>
                          <a:lnTo>
                            <a:pt x="1378816" y="116271"/>
                          </a:lnTo>
                          <a:lnTo>
                            <a:pt x="1379520" y="116118"/>
                          </a:lnTo>
                          <a:lnTo>
                            <a:pt x="1380124" y="115988"/>
                          </a:lnTo>
                          <a:lnTo>
                            <a:pt x="1380271" y="116072"/>
                          </a:lnTo>
                          <a:lnTo>
                            <a:pt x="1380828" y="115835"/>
                          </a:lnTo>
                          <a:lnTo>
                            <a:pt x="1380975" y="115920"/>
                          </a:lnTo>
                          <a:lnTo>
                            <a:pt x="1381533" y="115683"/>
                          </a:lnTo>
                          <a:lnTo>
                            <a:pt x="1381680" y="115767"/>
                          </a:lnTo>
                          <a:lnTo>
                            <a:pt x="1382237" y="115531"/>
                          </a:lnTo>
                          <a:lnTo>
                            <a:pt x="1382384" y="115615"/>
                          </a:lnTo>
                          <a:lnTo>
                            <a:pt x="1382942" y="115379"/>
                          </a:lnTo>
                          <a:lnTo>
                            <a:pt x="1383089" y="115463"/>
                          </a:lnTo>
                          <a:lnTo>
                            <a:pt x="1383646" y="115227"/>
                          </a:lnTo>
                          <a:lnTo>
                            <a:pt x="1383793" y="115311"/>
                          </a:lnTo>
                          <a:lnTo>
                            <a:pt x="1384351" y="115075"/>
                          </a:lnTo>
                          <a:lnTo>
                            <a:pt x="1385055" y="114923"/>
                          </a:lnTo>
                          <a:lnTo>
                            <a:pt x="1385760" y="114771"/>
                          </a:lnTo>
                          <a:lnTo>
                            <a:pt x="1386464" y="114619"/>
                          </a:lnTo>
                          <a:lnTo>
                            <a:pt x="1387068" y="114489"/>
                          </a:lnTo>
                          <a:lnTo>
                            <a:pt x="1387215" y="114573"/>
                          </a:lnTo>
                          <a:lnTo>
                            <a:pt x="1387773" y="114337"/>
                          </a:lnTo>
                          <a:lnTo>
                            <a:pt x="1387919" y="114422"/>
                          </a:lnTo>
                          <a:lnTo>
                            <a:pt x="1388477" y="114186"/>
                          </a:lnTo>
                          <a:lnTo>
                            <a:pt x="1388624" y="114271"/>
                          </a:lnTo>
                          <a:lnTo>
                            <a:pt x="1389181" y="114035"/>
                          </a:lnTo>
                          <a:lnTo>
                            <a:pt x="1389328" y="114119"/>
                          </a:lnTo>
                          <a:lnTo>
                            <a:pt x="1389886" y="113883"/>
                          </a:lnTo>
                          <a:lnTo>
                            <a:pt x="1390033" y="113968"/>
                          </a:lnTo>
                          <a:lnTo>
                            <a:pt x="1390591" y="113732"/>
                          </a:lnTo>
                          <a:lnTo>
                            <a:pt x="1390737" y="113817"/>
                          </a:lnTo>
                          <a:lnTo>
                            <a:pt x="1391295" y="113580"/>
                          </a:lnTo>
                          <a:lnTo>
                            <a:pt x="1391999" y="113430"/>
                          </a:lnTo>
                          <a:lnTo>
                            <a:pt x="1392704" y="113279"/>
                          </a:lnTo>
                          <a:lnTo>
                            <a:pt x="1393408" y="113128"/>
                          </a:lnTo>
                          <a:lnTo>
                            <a:pt x="1394012" y="112998"/>
                          </a:lnTo>
                          <a:lnTo>
                            <a:pt x="1394159" y="113084"/>
                          </a:lnTo>
                          <a:lnTo>
                            <a:pt x="1394717" y="112848"/>
                          </a:lnTo>
                          <a:lnTo>
                            <a:pt x="1394864" y="112933"/>
                          </a:lnTo>
                          <a:lnTo>
                            <a:pt x="1395421" y="112697"/>
                          </a:lnTo>
                          <a:lnTo>
                            <a:pt x="1395568" y="112782"/>
                          </a:lnTo>
                          <a:lnTo>
                            <a:pt x="1396126" y="112547"/>
                          </a:lnTo>
                          <a:lnTo>
                            <a:pt x="1396273" y="112631"/>
                          </a:lnTo>
                          <a:lnTo>
                            <a:pt x="1396830" y="112396"/>
                          </a:lnTo>
                          <a:lnTo>
                            <a:pt x="1396977" y="112481"/>
                          </a:lnTo>
                          <a:lnTo>
                            <a:pt x="1397535" y="112246"/>
                          </a:lnTo>
                          <a:lnTo>
                            <a:pt x="1398239" y="112095"/>
                          </a:lnTo>
                          <a:lnTo>
                            <a:pt x="1398943" y="111945"/>
                          </a:lnTo>
                          <a:lnTo>
                            <a:pt x="1399648" y="111795"/>
                          </a:lnTo>
                          <a:lnTo>
                            <a:pt x="1400352" y="111645"/>
                          </a:lnTo>
                          <a:lnTo>
                            <a:pt x="1400956" y="111517"/>
                          </a:lnTo>
                          <a:lnTo>
                            <a:pt x="1401103" y="111602"/>
                          </a:lnTo>
                          <a:lnTo>
                            <a:pt x="1401661" y="111366"/>
                          </a:lnTo>
                          <a:lnTo>
                            <a:pt x="1401808" y="111452"/>
                          </a:lnTo>
                          <a:lnTo>
                            <a:pt x="1402365" y="111217"/>
                          </a:lnTo>
                          <a:lnTo>
                            <a:pt x="1402512" y="111302"/>
                          </a:lnTo>
                          <a:lnTo>
                            <a:pt x="1403070" y="111067"/>
                          </a:lnTo>
                          <a:lnTo>
                            <a:pt x="1403217" y="111153"/>
                          </a:lnTo>
                          <a:lnTo>
                            <a:pt x="1403774" y="110918"/>
                          </a:lnTo>
                          <a:lnTo>
                            <a:pt x="1403921" y="111003"/>
                          </a:lnTo>
                          <a:lnTo>
                            <a:pt x="1404479" y="110768"/>
                          </a:lnTo>
                          <a:lnTo>
                            <a:pt x="1405183" y="110618"/>
                          </a:lnTo>
                          <a:lnTo>
                            <a:pt x="1405888" y="110469"/>
                          </a:lnTo>
                          <a:lnTo>
                            <a:pt x="1406592" y="110320"/>
                          </a:lnTo>
                          <a:lnTo>
                            <a:pt x="1407297" y="110170"/>
                          </a:lnTo>
                          <a:lnTo>
                            <a:pt x="1407901" y="110043"/>
                          </a:lnTo>
                          <a:lnTo>
                            <a:pt x="1408048" y="110128"/>
                          </a:lnTo>
                          <a:lnTo>
                            <a:pt x="1408605" y="109894"/>
                          </a:lnTo>
                          <a:lnTo>
                            <a:pt x="1408752" y="109979"/>
                          </a:lnTo>
                          <a:lnTo>
                            <a:pt x="1409310" y="109745"/>
                          </a:lnTo>
                          <a:lnTo>
                            <a:pt x="1409457" y="109831"/>
                          </a:lnTo>
                          <a:lnTo>
                            <a:pt x="1410014" y="109596"/>
                          </a:lnTo>
                          <a:lnTo>
                            <a:pt x="1410161" y="109682"/>
                          </a:lnTo>
                          <a:lnTo>
                            <a:pt x="1410719" y="109447"/>
                          </a:lnTo>
                          <a:lnTo>
                            <a:pt x="1410866" y="109533"/>
                          </a:lnTo>
                          <a:lnTo>
                            <a:pt x="1411423" y="109299"/>
                          </a:lnTo>
                          <a:lnTo>
                            <a:pt x="1412128" y="109150"/>
                          </a:lnTo>
                          <a:lnTo>
                            <a:pt x="1412832" y="109001"/>
                          </a:lnTo>
                          <a:lnTo>
                            <a:pt x="1413537" y="108853"/>
                          </a:lnTo>
                          <a:lnTo>
                            <a:pt x="1414241" y="108705"/>
                          </a:lnTo>
                          <a:lnTo>
                            <a:pt x="1414845" y="108577"/>
                          </a:lnTo>
                          <a:lnTo>
                            <a:pt x="1414992" y="108663"/>
                          </a:lnTo>
                          <a:lnTo>
                            <a:pt x="1415549" y="108429"/>
                          </a:lnTo>
                          <a:lnTo>
                            <a:pt x="1415696" y="108515"/>
                          </a:lnTo>
                          <a:lnTo>
                            <a:pt x="1416254" y="108281"/>
                          </a:lnTo>
                          <a:lnTo>
                            <a:pt x="1416401" y="108367"/>
                          </a:lnTo>
                          <a:lnTo>
                            <a:pt x="1416958" y="108133"/>
                          </a:lnTo>
                          <a:lnTo>
                            <a:pt x="1417105" y="108219"/>
                          </a:lnTo>
                          <a:lnTo>
                            <a:pt x="1417663" y="107985"/>
                          </a:lnTo>
                          <a:lnTo>
                            <a:pt x="1417810" y="108071"/>
                          </a:lnTo>
                          <a:lnTo>
                            <a:pt x="1418368" y="107837"/>
                          </a:lnTo>
                          <a:lnTo>
                            <a:pt x="1419072" y="107690"/>
                          </a:lnTo>
                          <a:lnTo>
                            <a:pt x="1419776" y="107542"/>
                          </a:lnTo>
                          <a:lnTo>
                            <a:pt x="1420481" y="107394"/>
                          </a:lnTo>
                          <a:lnTo>
                            <a:pt x="1421085" y="107267"/>
                          </a:lnTo>
                          <a:lnTo>
                            <a:pt x="1421232" y="107354"/>
                          </a:lnTo>
                          <a:lnTo>
                            <a:pt x="1421789" y="107120"/>
                          </a:lnTo>
                          <a:lnTo>
                            <a:pt x="1421936" y="107206"/>
                          </a:lnTo>
                          <a:lnTo>
                            <a:pt x="1422494" y="106973"/>
                          </a:lnTo>
                          <a:lnTo>
                            <a:pt x="1422641" y="107059"/>
                          </a:lnTo>
                          <a:lnTo>
                            <a:pt x="1423198" y="106825"/>
                          </a:lnTo>
                          <a:lnTo>
                            <a:pt x="1423345" y="106912"/>
                          </a:lnTo>
                          <a:lnTo>
                            <a:pt x="1423903" y="106678"/>
                          </a:lnTo>
                          <a:lnTo>
                            <a:pt x="1424050" y="106765"/>
                          </a:lnTo>
                          <a:lnTo>
                            <a:pt x="1424607" y="106531"/>
                          </a:lnTo>
                          <a:lnTo>
                            <a:pt x="1424754" y="106618"/>
                          </a:lnTo>
                          <a:lnTo>
                            <a:pt x="1425312" y="106384"/>
                          </a:lnTo>
                          <a:lnTo>
                            <a:pt x="1426016" y="106237"/>
                          </a:lnTo>
                          <a:lnTo>
                            <a:pt x="1426721" y="106090"/>
                          </a:lnTo>
                          <a:lnTo>
                            <a:pt x="1427425" y="105943"/>
                          </a:lnTo>
                          <a:lnTo>
                            <a:pt x="1428029" y="105818"/>
                          </a:lnTo>
                          <a:lnTo>
                            <a:pt x="1428176" y="105904"/>
                          </a:lnTo>
                          <a:lnTo>
                            <a:pt x="1428734" y="105671"/>
                          </a:lnTo>
                          <a:lnTo>
                            <a:pt x="1428881" y="105758"/>
                          </a:lnTo>
                          <a:lnTo>
                            <a:pt x="1429438" y="105524"/>
                          </a:lnTo>
                          <a:lnTo>
                            <a:pt x="1429585" y="105611"/>
                          </a:lnTo>
                          <a:lnTo>
                            <a:pt x="1430143" y="105378"/>
                          </a:lnTo>
                          <a:lnTo>
                            <a:pt x="1430290" y="105465"/>
                          </a:lnTo>
                          <a:lnTo>
                            <a:pt x="1430847" y="105231"/>
                          </a:lnTo>
                          <a:lnTo>
                            <a:pt x="1430994" y="105319"/>
                          </a:lnTo>
                          <a:lnTo>
                            <a:pt x="1431552" y="105085"/>
                          </a:lnTo>
                          <a:lnTo>
                            <a:pt x="1431699" y="105172"/>
                          </a:lnTo>
                          <a:lnTo>
                            <a:pt x="1432256" y="104939"/>
                          </a:lnTo>
                          <a:lnTo>
                            <a:pt x="1432961" y="104793"/>
                          </a:lnTo>
                          <a:lnTo>
                            <a:pt x="1433665" y="104647"/>
                          </a:lnTo>
                          <a:lnTo>
                            <a:pt x="1434370" y="104501"/>
                          </a:lnTo>
                          <a:lnTo>
                            <a:pt x="1434974" y="104376"/>
                          </a:lnTo>
                          <a:lnTo>
                            <a:pt x="1435121" y="104463"/>
                          </a:lnTo>
                          <a:lnTo>
                            <a:pt x="1435678" y="104230"/>
                          </a:lnTo>
                          <a:lnTo>
                            <a:pt x="1435825" y="104317"/>
                          </a:lnTo>
                          <a:lnTo>
                            <a:pt x="1436383" y="104084"/>
                          </a:lnTo>
                          <a:lnTo>
                            <a:pt x="1436530" y="104171"/>
                          </a:lnTo>
                          <a:lnTo>
                            <a:pt x="1437087" y="103939"/>
                          </a:lnTo>
                          <a:lnTo>
                            <a:pt x="1437234" y="104026"/>
                          </a:lnTo>
                          <a:lnTo>
                            <a:pt x="1437792" y="103793"/>
                          </a:lnTo>
                          <a:lnTo>
                            <a:pt x="1437939" y="103880"/>
                          </a:lnTo>
                          <a:lnTo>
                            <a:pt x="1438496" y="103647"/>
                          </a:lnTo>
                          <a:lnTo>
                            <a:pt x="1439201" y="103502"/>
                          </a:lnTo>
                          <a:lnTo>
                            <a:pt x="1439905" y="103357"/>
                          </a:lnTo>
                          <a:lnTo>
                            <a:pt x="1440610" y="103211"/>
                          </a:lnTo>
                          <a:lnTo>
                            <a:pt x="1441314" y="103066"/>
                          </a:lnTo>
                          <a:lnTo>
                            <a:pt x="1441918" y="102942"/>
                          </a:lnTo>
                          <a:lnTo>
                            <a:pt x="1442065" y="103029"/>
                          </a:lnTo>
                          <a:lnTo>
                            <a:pt x="1442623" y="102797"/>
                          </a:lnTo>
                          <a:lnTo>
                            <a:pt x="1442769" y="102884"/>
                          </a:lnTo>
                          <a:lnTo>
                            <a:pt x="1443327" y="102652"/>
                          </a:lnTo>
                          <a:lnTo>
                            <a:pt x="1443474" y="102739"/>
                          </a:lnTo>
                          <a:lnTo>
                            <a:pt x="1444032" y="102507"/>
                          </a:lnTo>
                          <a:lnTo>
                            <a:pt x="1444179" y="102595"/>
                          </a:lnTo>
                          <a:lnTo>
                            <a:pt x="1444736" y="102363"/>
                          </a:lnTo>
                          <a:lnTo>
                            <a:pt x="1444883" y="102450"/>
                          </a:lnTo>
                          <a:lnTo>
                            <a:pt x="1445441" y="102217"/>
                          </a:lnTo>
                          <a:lnTo>
                            <a:pt x="1446145" y="102073"/>
                          </a:lnTo>
                          <a:lnTo>
                            <a:pt x="1446850" y="101928"/>
                          </a:lnTo>
                          <a:lnTo>
                            <a:pt x="1447554" y="101784"/>
                          </a:lnTo>
                          <a:lnTo>
                            <a:pt x="1448259" y="101640"/>
                          </a:lnTo>
                          <a:lnTo>
                            <a:pt x="1448863" y="101516"/>
                          </a:lnTo>
                          <a:lnTo>
                            <a:pt x="1449010" y="101604"/>
                          </a:lnTo>
                          <a:lnTo>
                            <a:pt x="1449567" y="101372"/>
                          </a:lnTo>
                          <a:lnTo>
                            <a:pt x="1449714" y="101460"/>
                          </a:lnTo>
                          <a:lnTo>
                            <a:pt x="1450272" y="101228"/>
                          </a:lnTo>
                          <a:lnTo>
                            <a:pt x="1450419" y="101316"/>
                          </a:lnTo>
                          <a:lnTo>
                            <a:pt x="1450976" y="101083"/>
                          </a:lnTo>
                          <a:lnTo>
                            <a:pt x="1451123" y="101172"/>
                          </a:lnTo>
                          <a:lnTo>
                            <a:pt x="1451681" y="100939"/>
                          </a:lnTo>
                          <a:lnTo>
                            <a:pt x="1451828" y="101028"/>
                          </a:lnTo>
                          <a:lnTo>
                            <a:pt x="1452385" y="100796"/>
                          </a:lnTo>
                          <a:lnTo>
                            <a:pt x="1453090" y="100652"/>
                          </a:lnTo>
                          <a:lnTo>
                            <a:pt x="1453795" y="100508"/>
                          </a:lnTo>
                          <a:lnTo>
                            <a:pt x="1454499" y="100365"/>
                          </a:lnTo>
                          <a:lnTo>
                            <a:pt x="1455204" y="100221"/>
                          </a:lnTo>
                          <a:lnTo>
                            <a:pt x="1455808" y="100098"/>
                          </a:lnTo>
                          <a:lnTo>
                            <a:pt x="1455954" y="100186"/>
                          </a:lnTo>
                          <a:lnTo>
                            <a:pt x="1456512" y="99954"/>
                          </a:lnTo>
                          <a:lnTo>
                            <a:pt x="1456659" y="100043"/>
                          </a:lnTo>
                          <a:lnTo>
                            <a:pt x="1457217" y="99811"/>
                          </a:lnTo>
                          <a:lnTo>
                            <a:pt x="1457363" y="99899"/>
                          </a:lnTo>
                          <a:lnTo>
                            <a:pt x="1457921" y="99668"/>
                          </a:lnTo>
                          <a:lnTo>
                            <a:pt x="1458068" y="99756"/>
                          </a:lnTo>
                          <a:lnTo>
                            <a:pt x="1458626" y="99525"/>
                          </a:lnTo>
                          <a:lnTo>
                            <a:pt x="1458772" y="99613"/>
                          </a:lnTo>
                          <a:lnTo>
                            <a:pt x="1459330" y="99382"/>
                          </a:lnTo>
                          <a:lnTo>
                            <a:pt x="1460035" y="99239"/>
                          </a:lnTo>
                          <a:lnTo>
                            <a:pt x="1460739" y="99096"/>
                          </a:lnTo>
                          <a:lnTo>
                            <a:pt x="1461444" y="98953"/>
                          </a:lnTo>
                          <a:lnTo>
                            <a:pt x="1462048" y="98831"/>
                          </a:lnTo>
                          <a:lnTo>
                            <a:pt x="1462194" y="98919"/>
                          </a:lnTo>
                          <a:lnTo>
                            <a:pt x="1462752" y="98688"/>
                          </a:lnTo>
                          <a:lnTo>
                            <a:pt x="1462899" y="98776"/>
                          </a:lnTo>
                          <a:lnTo>
                            <a:pt x="1463457" y="98545"/>
                          </a:lnTo>
                          <a:lnTo>
                            <a:pt x="1463604" y="98634"/>
                          </a:lnTo>
                          <a:lnTo>
                            <a:pt x="1464161" y="98403"/>
                          </a:lnTo>
                          <a:lnTo>
                            <a:pt x="1464308" y="98491"/>
                          </a:lnTo>
                          <a:lnTo>
                            <a:pt x="1464866" y="98261"/>
                          </a:lnTo>
                          <a:lnTo>
                            <a:pt x="1465012" y="98349"/>
                          </a:lnTo>
                          <a:lnTo>
                            <a:pt x="1465570" y="98118"/>
                          </a:lnTo>
                          <a:lnTo>
                            <a:pt x="1465717" y="98207"/>
                          </a:lnTo>
                          <a:lnTo>
                            <a:pt x="1466275" y="97975"/>
                          </a:lnTo>
                          <a:lnTo>
                            <a:pt x="1466979" y="97833"/>
                          </a:lnTo>
                          <a:lnTo>
                            <a:pt x="1467684" y="97691"/>
                          </a:lnTo>
                          <a:lnTo>
                            <a:pt x="1468388" y="97549"/>
                          </a:lnTo>
                          <a:lnTo>
                            <a:pt x="1468992" y="97428"/>
                          </a:lnTo>
                          <a:lnTo>
                            <a:pt x="1469139" y="97516"/>
                          </a:lnTo>
                          <a:lnTo>
                            <a:pt x="1469697" y="97286"/>
                          </a:lnTo>
                          <a:lnTo>
                            <a:pt x="1469844" y="97374"/>
                          </a:lnTo>
                          <a:lnTo>
                            <a:pt x="1470401" y="97144"/>
                          </a:lnTo>
                          <a:lnTo>
                            <a:pt x="1470548" y="97232"/>
                          </a:lnTo>
                          <a:lnTo>
                            <a:pt x="1471106" y="97002"/>
                          </a:lnTo>
                          <a:lnTo>
                            <a:pt x="1471253" y="97091"/>
                          </a:lnTo>
                          <a:lnTo>
                            <a:pt x="1471810" y="96860"/>
                          </a:lnTo>
                          <a:lnTo>
                            <a:pt x="1471957" y="96949"/>
                          </a:lnTo>
                          <a:lnTo>
                            <a:pt x="1472515" y="96719"/>
                          </a:lnTo>
                          <a:lnTo>
                            <a:pt x="1472662" y="96807"/>
                          </a:lnTo>
                          <a:lnTo>
                            <a:pt x="1473220" y="96577"/>
                          </a:lnTo>
                          <a:lnTo>
                            <a:pt x="1473924" y="96436"/>
                          </a:lnTo>
                          <a:lnTo>
                            <a:pt x="1474629" y="96295"/>
                          </a:lnTo>
                          <a:lnTo>
                            <a:pt x="1475333" y="96153"/>
                          </a:lnTo>
                          <a:lnTo>
                            <a:pt x="1475937" y="96032"/>
                          </a:lnTo>
                          <a:lnTo>
                            <a:pt x="1476084" y="96121"/>
                          </a:lnTo>
                          <a:lnTo>
                            <a:pt x="1476641" y="95891"/>
                          </a:lnTo>
                          <a:lnTo>
                            <a:pt x="1476789" y="95980"/>
                          </a:lnTo>
                          <a:lnTo>
                            <a:pt x="1477346" y="95750"/>
                          </a:lnTo>
                          <a:lnTo>
                            <a:pt x="1477493" y="95839"/>
                          </a:lnTo>
                          <a:lnTo>
                            <a:pt x="1478051" y="95609"/>
                          </a:lnTo>
                          <a:lnTo>
                            <a:pt x="1478197" y="95698"/>
                          </a:lnTo>
                          <a:lnTo>
                            <a:pt x="1478755" y="95468"/>
                          </a:lnTo>
                          <a:lnTo>
                            <a:pt x="1478902" y="95557"/>
                          </a:lnTo>
                          <a:lnTo>
                            <a:pt x="1479460" y="95327"/>
                          </a:lnTo>
                          <a:lnTo>
                            <a:pt x="1480164" y="95186"/>
                          </a:lnTo>
                          <a:lnTo>
                            <a:pt x="1480869" y="95046"/>
                          </a:lnTo>
                          <a:lnTo>
                            <a:pt x="1481573" y="94905"/>
                          </a:lnTo>
                          <a:lnTo>
                            <a:pt x="1482278" y="94765"/>
                          </a:lnTo>
                          <a:lnTo>
                            <a:pt x="1482882" y="94645"/>
                          </a:lnTo>
                          <a:lnTo>
                            <a:pt x="1483029" y="94733"/>
                          </a:lnTo>
                          <a:lnTo>
                            <a:pt x="1483586" y="94504"/>
                          </a:lnTo>
                          <a:lnTo>
                            <a:pt x="1483733" y="94593"/>
                          </a:lnTo>
                          <a:lnTo>
                            <a:pt x="1484291" y="94363"/>
                          </a:lnTo>
                          <a:lnTo>
                            <a:pt x="1484438" y="94453"/>
                          </a:lnTo>
                          <a:lnTo>
                            <a:pt x="1484995" y="94223"/>
                          </a:lnTo>
                          <a:lnTo>
                            <a:pt x="1485142" y="94313"/>
                          </a:lnTo>
                          <a:lnTo>
                            <a:pt x="1485700" y="94083"/>
                          </a:lnTo>
                          <a:lnTo>
                            <a:pt x="1485847" y="94173"/>
                          </a:lnTo>
                          <a:lnTo>
                            <a:pt x="1486405" y="93944"/>
                          </a:lnTo>
                          <a:lnTo>
                            <a:pt x="1487109" y="93804"/>
                          </a:lnTo>
                          <a:lnTo>
                            <a:pt x="1487814" y="93664"/>
                          </a:lnTo>
                          <a:lnTo>
                            <a:pt x="1488518" y="93524"/>
                          </a:lnTo>
                          <a:lnTo>
                            <a:pt x="1489223" y="93384"/>
                          </a:lnTo>
                          <a:lnTo>
                            <a:pt x="1489827" y="93264"/>
                          </a:lnTo>
                          <a:lnTo>
                            <a:pt x="1489974" y="93353"/>
                          </a:lnTo>
                          <a:lnTo>
                            <a:pt x="1490531" y="93125"/>
                          </a:lnTo>
                          <a:lnTo>
                            <a:pt x="1490678" y="93214"/>
                          </a:lnTo>
                          <a:lnTo>
                            <a:pt x="1491236" y="92985"/>
                          </a:lnTo>
                          <a:lnTo>
                            <a:pt x="1491383" y="93075"/>
                          </a:lnTo>
                          <a:lnTo>
                            <a:pt x="1491940" y="92845"/>
                          </a:lnTo>
                          <a:lnTo>
                            <a:pt x="1492087" y="92935"/>
                          </a:lnTo>
                          <a:lnTo>
                            <a:pt x="1492645" y="92707"/>
                          </a:lnTo>
                          <a:lnTo>
                            <a:pt x="1492792" y="92796"/>
                          </a:lnTo>
                          <a:lnTo>
                            <a:pt x="1493349" y="92567"/>
                          </a:lnTo>
                          <a:lnTo>
                            <a:pt x="1494054" y="92428"/>
                          </a:lnTo>
                          <a:lnTo>
                            <a:pt x="1494759" y="92289"/>
                          </a:lnTo>
                          <a:lnTo>
                            <a:pt x="1495463" y="92149"/>
                          </a:lnTo>
                          <a:lnTo>
                            <a:pt x="1496067" y="92031"/>
                          </a:lnTo>
                          <a:lnTo>
                            <a:pt x="1496214" y="92120"/>
                          </a:lnTo>
                          <a:lnTo>
                            <a:pt x="1496772" y="91892"/>
                          </a:lnTo>
                          <a:lnTo>
                            <a:pt x="1496919" y="91982"/>
                          </a:lnTo>
                          <a:lnTo>
                            <a:pt x="1497476" y="91753"/>
                          </a:lnTo>
                          <a:lnTo>
                            <a:pt x="1497623" y="91843"/>
                          </a:lnTo>
                          <a:lnTo>
                            <a:pt x="1498181" y="91614"/>
                          </a:lnTo>
                          <a:lnTo>
                            <a:pt x="1498328" y="91704"/>
                          </a:lnTo>
                          <a:lnTo>
                            <a:pt x="1498885" y="91475"/>
                          </a:lnTo>
                          <a:lnTo>
                            <a:pt x="1499032" y="91565"/>
                          </a:lnTo>
                          <a:lnTo>
                            <a:pt x="1499590" y="91337"/>
                          </a:lnTo>
                          <a:lnTo>
                            <a:pt x="1499737" y="91427"/>
                          </a:lnTo>
                          <a:lnTo>
                            <a:pt x="1500294" y="91198"/>
                          </a:lnTo>
                          <a:lnTo>
                            <a:pt x="1500999" y="91060"/>
                          </a:lnTo>
                          <a:lnTo>
                            <a:pt x="1501704" y="90922"/>
                          </a:lnTo>
                          <a:lnTo>
                            <a:pt x="1502408" y="90783"/>
                          </a:lnTo>
                          <a:lnTo>
                            <a:pt x="1503012" y="90664"/>
                          </a:lnTo>
                          <a:lnTo>
                            <a:pt x="1503159" y="90755"/>
                          </a:lnTo>
                          <a:lnTo>
                            <a:pt x="1503717" y="90527"/>
                          </a:lnTo>
                          <a:lnTo>
                            <a:pt x="1503863" y="90617"/>
                          </a:lnTo>
                          <a:lnTo>
                            <a:pt x="1504421" y="90388"/>
                          </a:lnTo>
                          <a:lnTo>
                            <a:pt x="1504568" y="90479"/>
                          </a:lnTo>
                          <a:lnTo>
                            <a:pt x="1505126" y="90250"/>
                          </a:lnTo>
                          <a:lnTo>
                            <a:pt x="1505273" y="90341"/>
                          </a:lnTo>
                          <a:lnTo>
                            <a:pt x="1505830" y="90112"/>
                          </a:lnTo>
                          <a:lnTo>
                            <a:pt x="1505977" y="90203"/>
                          </a:lnTo>
                          <a:lnTo>
                            <a:pt x="1506535" y="89975"/>
                          </a:lnTo>
                        </a:path>
                        <a:path w="1506854" h="1102995">
                          <a:moveTo>
                            <a:pt x="43" y="1100232"/>
                          </a:moveTo>
                          <a:lnTo>
                            <a:pt x="661" y="1067515"/>
                          </a:lnTo>
                          <a:lnTo>
                            <a:pt x="705" y="1065188"/>
                          </a:lnTo>
                          <a:lnTo>
                            <a:pt x="1347" y="1031304"/>
                          </a:lnTo>
                          <a:lnTo>
                            <a:pt x="1389" y="1029117"/>
                          </a:lnTo>
                          <a:lnTo>
                            <a:pt x="2053" y="994115"/>
                          </a:lnTo>
                          <a:lnTo>
                            <a:pt x="2094" y="991927"/>
                          </a:lnTo>
                          <a:lnTo>
                            <a:pt x="2758" y="956732"/>
                          </a:lnTo>
                          <a:lnTo>
                            <a:pt x="2800" y="954423"/>
                          </a:lnTo>
                          <a:lnTo>
                            <a:pt x="3464" y="917218"/>
                          </a:lnTo>
                          <a:lnTo>
                            <a:pt x="3505" y="914891"/>
                          </a:lnTo>
                          <a:lnTo>
                            <a:pt x="4127" y="879986"/>
                          </a:lnTo>
                          <a:lnTo>
                            <a:pt x="4833" y="840568"/>
                          </a:lnTo>
                          <a:lnTo>
                            <a:pt x="5586" y="801039"/>
                          </a:lnTo>
                          <a:lnTo>
                            <a:pt x="6911" y="757303"/>
                          </a:lnTo>
                          <a:lnTo>
                            <a:pt x="11765" y="719230"/>
                          </a:lnTo>
                          <a:lnTo>
                            <a:pt x="19442" y="703110"/>
                          </a:lnTo>
                          <a:lnTo>
                            <a:pt x="20090" y="701781"/>
                          </a:lnTo>
                          <a:lnTo>
                            <a:pt x="20145" y="701635"/>
                          </a:lnTo>
                          <a:lnTo>
                            <a:pt x="20245" y="701961"/>
                          </a:lnTo>
                          <a:lnTo>
                            <a:pt x="20547" y="701106"/>
                          </a:lnTo>
                          <a:lnTo>
                            <a:pt x="20793" y="701203"/>
                          </a:lnTo>
                          <a:lnTo>
                            <a:pt x="20848" y="700884"/>
                          </a:lnTo>
                          <a:lnTo>
                            <a:pt x="21049" y="700896"/>
                          </a:lnTo>
                          <a:lnTo>
                            <a:pt x="21350" y="700088"/>
                          </a:lnTo>
                          <a:lnTo>
                            <a:pt x="21496" y="700329"/>
                          </a:lnTo>
                          <a:lnTo>
                            <a:pt x="21551" y="700046"/>
                          </a:lnTo>
                          <a:lnTo>
                            <a:pt x="22199" y="699205"/>
                          </a:lnTo>
                          <a:lnTo>
                            <a:pt x="22254" y="698967"/>
                          </a:lnTo>
                          <a:lnTo>
                            <a:pt x="22400" y="699193"/>
                          </a:lnTo>
                          <a:lnTo>
                            <a:pt x="22902" y="698168"/>
                          </a:lnTo>
                          <a:lnTo>
                            <a:pt x="23002" y="698328"/>
                          </a:lnTo>
                          <a:lnTo>
                            <a:pt x="23404" y="697532"/>
                          </a:lnTo>
                          <a:lnTo>
                            <a:pt x="23559" y="697599"/>
                          </a:lnTo>
                          <a:lnTo>
                            <a:pt x="23605" y="697377"/>
                          </a:lnTo>
                          <a:lnTo>
                            <a:pt x="23760" y="697552"/>
                          </a:lnTo>
                          <a:lnTo>
                            <a:pt x="24162" y="696693"/>
                          </a:lnTo>
                          <a:lnTo>
                            <a:pt x="24262" y="696902"/>
                          </a:lnTo>
                          <a:lnTo>
                            <a:pt x="24308" y="696646"/>
                          </a:lnTo>
                          <a:lnTo>
                            <a:pt x="24463" y="696680"/>
                          </a:lnTo>
                          <a:lnTo>
                            <a:pt x="24865" y="695862"/>
                          </a:lnTo>
                          <a:lnTo>
                            <a:pt x="24965" y="696215"/>
                          </a:lnTo>
                          <a:lnTo>
                            <a:pt x="25011" y="695968"/>
                          </a:lnTo>
                          <a:lnTo>
                            <a:pt x="25614" y="695069"/>
                          </a:lnTo>
                          <a:lnTo>
                            <a:pt x="25668" y="695310"/>
                          </a:lnTo>
                          <a:lnTo>
                            <a:pt x="26317" y="694290"/>
                          </a:lnTo>
                          <a:lnTo>
                            <a:pt x="26371" y="694421"/>
                          </a:lnTo>
                          <a:lnTo>
                            <a:pt x="26417" y="694622"/>
                          </a:lnTo>
                          <a:lnTo>
                            <a:pt x="27074" y="693547"/>
                          </a:lnTo>
                          <a:lnTo>
                            <a:pt x="27120" y="693747"/>
                          </a:lnTo>
                          <a:lnTo>
                            <a:pt x="27723" y="692904"/>
                          </a:lnTo>
                          <a:lnTo>
                            <a:pt x="27777" y="692749"/>
                          </a:lnTo>
                          <a:lnTo>
                            <a:pt x="27878" y="693097"/>
                          </a:lnTo>
                          <a:lnTo>
                            <a:pt x="28426" y="692262"/>
                          </a:lnTo>
                          <a:lnTo>
                            <a:pt x="28480" y="692075"/>
                          </a:lnTo>
                          <a:lnTo>
                            <a:pt x="28581" y="692275"/>
                          </a:lnTo>
                          <a:lnTo>
                            <a:pt x="28983" y="691537"/>
                          </a:lnTo>
                          <a:lnTo>
                            <a:pt x="29129" y="691657"/>
                          </a:lnTo>
                          <a:lnTo>
                            <a:pt x="29183" y="691409"/>
                          </a:lnTo>
                          <a:lnTo>
                            <a:pt x="29330" y="691635"/>
                          </a:lnTo>
                          <a:lnTo>
                            <a:pt x="29731" y="690793"/>
                          </a:lnTo>
                          <a:lnTo>
                            <a:pt x="29832" y="691061"/>
                          </a:lnTo>
                          <a:lnTo>
                            <a:pt x="29886" y="690772"/>
                          </a:lnTo>
                          <a:lnTo>
                            <a:pt x="30033" y="690807"/>
                          </a:lnTo>
                          <a:lnTo>
                            <a:pt x="30434" y="690104"/>
                          </a:lnTo>
                          <a:lnTo>
                            <a:pt x="30535" y="690405"/>
                          </a:lnTo>
                          <a:lnTo>
                            <a:pt x="30589" y="690185"/>
                          </a:lnTo>
                          <a:lnTo>
                            <a:pt x="31238" y="689306"/>
                          </a:lnTo>
                          <a:lnTo>
                            <a:pt x="31439" y="689528"/>
                          </a:lnTo>
                          <a:lnTo>
                            <a:pt x="31740" y="688799"/>
                          </a:lnTo>
                          <a:lnTo>
                            <a:pt x="31895" y="688858"/>
                          </a:lnTo>
                          <a:lnTo>
                            <a:pt x="31941" y="688689"/>
                          </a:lnTo>
                          <a:lnTo>
                            <a:pt x="32242" y="688771"/>
                          </a:lnTo>
                          <a:lnTo>
                            <a:pt x="32543" y="688034"/>
                          </a:lnTo>
                          <a:lnTo>
                            <a:pt x="32598" y="688237"/>
                          </a:lnTo>
                          <a:lnTo>
                            <a:pt x="32644" y="688396"/>
                          </a:lnTo>
                          <a:lnTo>
                            <a:pt x="33301" y="687339"/>
                          </a:lnTo>
                          <a:lnTo>
                            <a:pt x="33447" y="687651"/>
                          </a:lnTo>
                          <a:lnTo>
                            <a:pt x="34004" y="686666"/>
                          </a:lnTo>
                          <a:lnTo>
                            <a:pt x="34251" y="686901"/>
                          </a:lnTo>
                          <a:lnTo>
                            <a:pt x="34552" y="686160"/>
                          </a:lnTo>
                          <a:lnTo>
                            <a:pt x="34707" y="686262"/>
                          </a:lnTo>
                          <a:lnTo>
                            <a:pt x="34753" y="686070"/>
                          </a:lnTo>
                          <a:lnTo>
                            <a:pt x="35054" y="686143"/>
                          </a:lnTo>
                          <a:lnTo>
                            <a:pt x="35355" y="685424"/>
                          </a:lnTo>
                          <a:lnTo>
                            <a:pt x="35611" y="685597"/>
                          </a:lnTo>
                          <a:lnTo>
                            <a:pt x="36058" y="684780"/>
                          </a:lnTo>
                          <a:lnTo>
                            <a:pt x="36761" y="684132"/>
                          </a:lnTo>
                          <a:lnTo>
                            <a:pt x="37464" y="683514"/>
                          </a:lnTo>
                          <a:lnTo>
                            <a:pt x="38167" y="682871"/>
                          </a:lnTo>
                          <a:lnTo>
                            <a:pt x="38870" y="682254"/>
                          </a:lnTo>
                          <a:lnTo>
                            <a:pt x="39573" y="681639"/>
                          </a:lnTo>
                          <a:lnTo>
                            <a:pt x="40230" y="681059"/>
                          </a:lnTo>
                          <a:lnTo>
                            <a:pt x="40933" y="680441"/>
                          </a:lnTo>
                          <a:lnTo>
                            <a:pt x="41636" y="679844"/>
                          </a:lnTo>
                          <a:lnTo>
                            <a:pt x="42339" y="679225"/>
                          </a:lnTo>
                          <a:lnTo>
                            <a:pt x="43042" y="678626"/>
                          </a:lnTo>
                          <a:lnTo>
                            <a:pt x="43690" y="678074"/>
                          </a:lnTo>
                          <a:lnTo>
                            <a:pt x="44393" y="677478"/>
                          </a:lnTo>
                          <a:lnTo>
                            <a:pt x="45096" y="676874"/>
                          </a:lnTo>
                          <a:lnTo>
                            <a:pt x="45799" y="676292"/>
                          </a:lnTo>
                          <a:lnTo>
                            <a:pt x="46502" y="675695"/>
                          </a:lnTo>
                          <a:lnTo>
                            <a:pt x="47205" y="675108"/>
                          </a:lnTo>
                          <a:lnTo>
                            <a:pt x="47862" y="674564"/>
                          </a:lnTo>
                          <a:lnTo>
                            <a:pt x="48565" y="673982"/>
                          </a:lnTo>
                          <a:lnTo>
                            <a:pt x="49268" y="673393"/>
                          </a:lnTo>
                          <a:lnTo>
                            <a:pt x="49971" y="672824"/>
                          </a:lnTo>
                          <a:lnTo>
                            <a:pt x="50673" y="672242"/>
                          </a:lnTo>
                          <a:lnTo>
                            <a:pt x="51322" y="671711"/>
                          </a:lnTo>
                          <a:lnTo>
                            <a:pt x="52025" y="671140"/>
                          </a:lnTo>
                          <a:lnTo>
                            <a:pt x="52727" y="670574"/>
                          </a:lnTo>
                          <a:lnTo>
                            <a:pt x="53430" y="669995"/>
                          </a:lnTo>
                          <a:lnTo>
                            <a:pt x="54133" y="669435"/>
                          </a:lnTo>
                          <a:lnTo>
                            <a:pt x="54836" y="668868"/>
                          </a:lnTo>
                          <a:lnTo>
                            <a:pt x="55539" y="668301"/>
                          </a:lnTo>
                          <a:lnTo>
                            <a:pt x="56196" y="667777"/>
                          </a:lnTo>
                          <a:lnTo>
                            <a:pt x="56899" y="667220"/>
                          </a:lnTo>
                          <a:lnTo>
                            <a:pt x="57601" y="666653"/>
                          </a:lnTo>
                          <a:lnTo>
                            <a:pt x="58304" y="666101"/>
                          </a:lnTo>
                          <a:lnTo>
                            <a:pt x="59007" y="665543"/>
                          </a:lnTo>
                          <a:lnTo>
                            <a:pt x="59655" y="665031"/>
                          </a:lnTo>
                          <a:lnTo>
                            <a:pt x="60358" y="664476"/>
                          </a:lnTo>
                          <a:lnTo>
                            <a:pt x="61061" y="663930"/>
                          </a:lnTo>
                          <a:lnTo>
                            <a:pt x="61764" y="663372"/>
                          </a:lnTo>
                          <a:lnTo>
                            <a:pt x="62466" y="662826"/>
                          </a:lnTo>
                          <a:lnTo>
                            <a:pt x="63169" y="662279"/>
                          </a:lnTo>
                          <a:lnTo>
                            <a:pt x="63872" y="661728"/>
                          </a:lnTo>
                          <a:lnTo>
                            <a:pt x="64529" y="661220"/>
                          </a:lnTo>
                          <a:lnTo>
                            <a:pt x="65232" y="660679"/>
                          </a:lnTo>
                          <a:lnTo>
                            <a:pt x="65935" y="660132"/>
                          </a:lnTo>
                          <a:lnTo>
                            <a:pt x="66638" y="659592"/>
                          </a:lnTo>
                          <a:lnTo>
                            <a:pt x="67340" y="659052"/>
                          </a:lnTo>
                          <a:lnTo>
                            <a:pt x="67988" y="658553"/>
                          </a:lnTo>
                          <a:lnTo>
                            <a:pt x="68691" y="658013"/>
                          </a:lnTo>
                          <a:lnTo>
                            <a:pt x="69394" y="657478"/>
                          </a:lnTo>
                          <a:lnTo>
                            <a:pt x="70097" y="656940"/>
                          </a:lnTo>
                          <a:lnTo>
                            <a:pt x="70800" y="656405"/>
                          </a:lnTo>
                          <a:lnTo>
                            <a:pt x="71502" y="655872"/>
                          </a:lnTo>
                          <a:lnTo>
                            <a:pt x="72159" y="655373"/>
                          </a:lnTo>
                          <a:lnTo>
                            <a:pt x="72862" y="654839"/>
                          </a:lnTo>
                          <a:lnTo>
                            <a:pt x="73565" y="654310"/>
                          </a:lnTo>
                          <a:lnTo>
                            <a:pt x="74268" y="653778"/>
                          </a:lnTo>
                          <a:lnTo>
                            <a:pt x="74970" y="653249"/>
                          </a:lnTo>
                          <a:lnTo>
                            <a:pt x="75673" y="652722"/>
                          </a:lnTo>
                          <a:lnTo>
                            <a:pt x="76321" y="652236"/>
                          </a:lnTo>
                          <a:lnTo>
                            <a:pt x="77024" y="651708"/>
                          </a:lnTo>
                          <a:lnTo>
                            <a:pt x="77727" y="651184"/>
                          </a:lnTo>
                          <a:lnTo>
                            <a:pt x="78430" y="650659"/>
                          </a:lnTo>
                          <a:lnTo>
                            <a:pt x="79132" y="650135"/>
                          </a:lnTo>
                          <a:lnTo>
                            <a:pt x="79835" y="649613"/>
                          </a:lnTo>
                          <a:lnTo>
                            <a:pt x="80492" y="649125"/>
                          </a:lnTo>
                          <a:lnTo>
                            <a:pt x="81195" y="648604"/>
                          </a:lnTo>
                          <a:lnTo>
                            <a:pt x="81898" y="648084"/>
                          </a:lnTo>
                          <a:lnTo>
                            <a:pt x="82601" y="647565"/>
                          </a:lnTo>
                          <a:lnTo>
                            <a:pt x="83303" y="647047"/>
                          </a:lnTo>
                          <a:lnTo>
                            <a:pt x="84006" y="646529"/>
                          </a:lnTo>
                          <a:lnTo>
                            <a:pt x="84654" y="646052"/>
                          </a:lnTo>
                          <a:lnTo>
                            <a:pt x="85357" y="645537"/>
                          </a:lnTo>
                          <a:lnTo>
                            <a:pt x="86060" y="645022"/>
                          </a:lnTo>
                          <a:lnTo>
                            <a:pt x="86762" y="644507"/>
                          </a:lnTo>
                          <a:lnTo>
                            <a:pt x="87465" y="643995"/>
                          </a:lnTo>
                          <a:lnTo>
                            <a:pt x="88168" y="643481"/>
                          </a:lnTo>
                          <a:lnTo>
                            <a:pt x="88825" y="643002"/>
                          </a:lnTo>
                          <a:lnTo>
                            <a:pt x="89528" y="642493"/>
                          </a:lnTo>
                          <a:lnTo>
                            <a:pt x="90230" y="641982"/>
                          </a:lnTo>
                          <a:lnTo>
                            <a:pt x="90933" y="641472"/>
                          </a:lnTo>
                          <a:lnTo>
                            <a:pt x="91636" y="640965"/>
                          </a:lnTo>
                          <a:lnTo>
                            <a:pt x="92284" y="640497"/>
                          </a:lnTo>
                          <a:lnTo>
                            <a:pt x="92987" y="639987"/>
                          </a:lnTo>
                          <a:lnTo>
                            <a:pt x="93690" y="639483"/>
                          </a:lnTo>
                          <a:lnTo>
                            <a:pt x="94392" y="638976"/>
                          </a:lnTo>
                          <a:lnTo>
                            <a:pt x="95095" y="638470"/>
                          </a:lnTo>
                          <a:lnTo>
                            <a:pt x="95798" y="637969"/>
                          </a:lnTo>
                          <a:lnTo>
                            <a:pt x="96501" y="637463"/>
                          </a:lnTo>
                          <a:lnTo>
                            <a:pt x="97158" y="636992"/>
                          </a:lnTo>
                          <a:lnTo>
                            <a:pt x="97860" y="636493"/>
                          </a:lnTo>
                          <a:lnTo>
                            <a:pt x="98563" y="635990"/>
                          </a:lnTo>
                          <a:lnTo>
                            <a:pt x="99266" y="635488"/>
                          </a:lnTo>
                          <a:lnTo>
                            <a:pt x="99969" y="634992"/>
                          </a:lnTo>
                          <a:lnTo>
                            <a:pt x="100617" y="634531"/>
                          </a:lnTo>
                          <a:lnTo>
                            <a:pt x="101320" y="634029"/>
                          </a:lnTo>
                          <a:lnTo>
                            <a:pt x="102022" y="633533"/>
                          </a:lnTo>
                          <a:lnTo>
                            <a:pt x="102725" y="633036"/>
                          </a:lnTo>
                          <a:lnTo>
                            <a:pt x="103428" y="632536"/>
                          </a:lnTo>
                          <a:lnTo>
                            <a:pt x="104131" y="632046"/>
                          </a:lnTo>
                          <a:lnTo>
                            <a:pt x="104833" y="631547"/>
                          </a:lnTo>
                          <a:lnTo>
                            <a:pt x="105490" y="631083"/>
                          </a:lnTo>
                          <a:lnTo>
                            <a:pt x="106193" y="630592"/>
                          </a:lnTo>
                          <a:lnTo>
                            <a:pt x="106896" y="630099"/>
                          </a:lnTo>
                          <a:lnTo>
                            <a:pt x="107599" y="629602"/>
                          </a:lnTo>
                          <a:lnTo>
                            <a:pt x="108301" y="629117"/>
                          </a:lnTo>
                          <a:lnTo>
                            <a:pt x="108950" y="628664"/>
                          </a:lnTo>
                          <a:lnTo>
                            <a:pt x="109652" y="628168"/>
                          </a:lnTo>
                          <a:lnTo>
                            <a:pt x="110355" y="627679"/>
                          </a:lnTo>
                          <a:lnTo>
                            <a:pt x="111058" y="627192"/>
                          </a:lnTo>
                          <a:lnTo>
                            <a:pt x="111761" y="626697"/>
                          </a:lnTo>
                          <a:lnTo>
                            <a:pt x="112463" y="626215"/>
                          </a:lnTo>
                          <a:lnTo>
                            <a:pt x="113166" y="625725"/>
                          </a:lnTo>
                          <a:lnTo>
                            <a:pt x="113823" y="625268"/>
                          </a:lnTo>
                          <a:lnTo>
                            <a:pt x="114526" y="624783"/>
                          </a:lnTo>
                          <a:lnTo>
                            <a:pt x="115229" y="624300"/>
                          </a:lnTo>
                          <a:lnTo>
                            <a:pt x="115931" y="623808"/>
                          </a:lnTo>
                          <a:lnTo>
                            <a:pt x="116634" y="623330"/>
                          </a:lnTo>
                          <a:lnTo>
                            <a:pt x="117282" y="622884"/>
                          </a:lnTo>
                          <a:lnTo>
                            <a:pt x="117985" y="622396"/>
                          </a:lnTo>
                          <a:lnTo>
                            <a:pt x="118688" y="621912"/>
                          </a:lnTo>
                          <a:lnTo>
                            <a:pt x="119391" y="621436"/>
                          </a:lnTo>
                          <a:lnTo>
                            <a:pt x="120093" y="620946"/>
                          </a:lnTo>
                          <a:lnTo>
                            <a:pt x="120796" y="620470"/>
                          </a:lnTo>
                          <a:lnTo>
                            <a:pt x="121453" y="620023"/>
                          </a:lnTo>
                          <a:lnTo>
                            <a:pt x="122156" y="619538"/>
                          </a:lnTo>
                          <a:lnTo>
                            <a:pt x="122859" y="619057"/>
                          </a:lnTo>
                          <a:lnTo>
                            <a:pt x="123561" y="618585"/>
                          </a:lnTo>
                          <a:lnTo>
                            <a:pt x="124264" y="618098"/>
                          </a:lnTo>
                          <a:lnTo>
                            <a:pt x="124967" y="617625"/>
                          </a:lnTo>
                          <a:lnTo>
                            <a:pt x="125615" y="617186"/>
                          </a:lnTo>
                          <a:lnTo>
                            <a:pt x="126318" y="616707"/>
                          </a:lnTo>
                          <a:lnTo>
                            <a:pt x="127021" y="616226"/>
                          </a:lnTo>
                          <a:lnTo>
                            <a:pt x="127723" y="615761"/>
                          </a:lnTo>
                          <a:lnTo>
                            <a:pt x="128426" y="615277"/>
                          </a:lnTo>
                          <a:lnTo>
                            <a:pt x="129129" y="614804"/>
                          </a:lnTo>
                          <a:lnTo>
                            <a:pt x="129786" y="614363"/>
                          </a:lnTo>
                          <a:lnTo>
                            <a:pt x="130489" y="613888"/>
                          </a:lnTo>
                          <a:lnTo>
                            <a:pt x="131191" y="613409"/>
                          </a:lnTo>
                          <a:lnTo>
                            <a:pt x="131894" y="612948"/>
                          </a:lnTo>
                          <a:lnTo>
                            <a:pt x="132597" y="612467"/>
                          </a:lnTo>
                          <a:lnTo>
                            <a:pt x="133300" y="611997"/>
                          </a:lnTo>
                          <a:lnTo>
                            <a:pt x="133948" y="611564"/>
                          </a:lnTo>
                          <a:lnTo>
                            <a:pt x="134651" y="611095"/>
                          </a:lnTo>
                          <a:lnTo>
                            <a:pt x="135354" y="610615"/>
                          </a:lnTo>
                          <a:lnTo>
                            <a:pt x="136056" y="610158"/>
                          </a:lnTo>
                          <a:lnTo>
                            <a:pt x="136759" y="609683"/>
                          </a:lnTo>
                          <a:lnTo>
                            <a:pt x="137462" y="609212"/>
                          </a:lnTo>
                          <a:lnTo>
                            <a:pt x="138119" y="608778"/>
                          </a:lnTo>
                          <a:lnTo>
                            <a:pt x="138822" y="608313"/>
                          </a:lnTo>
                          <a:lnTo>
                            <a:pt x="139525" y="607835"/>
                          </a:lnTo>
                          <a:lnTo>
                            <a:pt x="140227" y="607381"/>
                          </a:lnTo>
                          <a:lnTo>
                            <a:pt x="140930" y="606909"/>
                          </a:lnTo>
                          <a:lnTo>
                            <a:pt x="141578" y="606479"/>
                          </a:lnTo>
                          <a:lnTo>
                            <a:pt x="142281" y="606014"/>
                          </a:lnTo>
                          <a:lnTo>
                            <a:pt x="142984" y="605556"/>
                          </a:lnTo>
                          <a:lnTo>
                            <a:pt x="143687" y="605080"/>
                          </a:lnTo>
                          <a:lnTo>
                            <a:pt x="144389" y="604626"/>
                          </a:lnTo>
                          <a:lnTo>
                            <a:pt x="145092" y="604160"/>
                          </a:lnTo>
                          <a:lnTo>
                            <a:pt x="145795" y="603691"/>
                          </a:lnTo>
                          <a:lnTo>
                            <a:pt x="146452" y="603262"/>
                          </a:lnTo>
                          <a:lnTo>
                            <a:pt x="147155" y="602808"/>
                          </a:lnTo>
                          <a:lnTo>
                            <a:pt x="147858" y="602334"/>
                          </a:lnTo>
                          <a:lnTo>
                            <a:pt x="148561" y="601883"/>
                          </a:lnTo>
                          <a:lnTo>
                            <a:pt x="149263" y="601420"/>
                          </a:lnTo>
                          <a:lnTo>
                            <a:pt x="149911" y="600995"/>
                          </a:lnTo>
                          <a:lnTo>
                            <a:pt x="150614" y="600530"/>
                          </a:lnTo>
                          <a:lnTo>
                            <a:pt x="151317" y="600083"/>
                          </a:lnTo>
                          <a:lnTo>
                            <a:pt x="152020" y="599612"/>
                          </a:lnTo>
                          <a:lnTo>
                            <a:pt x="152723" y="599159"/>
                          </a:lnTo>
                          <a:lnTo>
                            <a:pt x="153426" y="598704"/>
                          </a:lnTo>
                          <a:lnTo>
                            <a:pt x="154128" y="598234"/>
                          </a:lnTo>
                          <a:lnTo>
                            <a:pt x="154785" y="597811"/>
                          </a:lnTo>
                          <a:lnTo>
                            <a:pt x="155488" y="597368"/>
                          </a:lnTo>
                          <a:lnTo>
                            <a:pt x="156191" y="596899"/>
                          </a:lnTo>
                          <a:lnTo>
                            <a:pt x="156894" y="596448"/>
                          </a:lnTo>
                          <a:lnTo>
                            <a:pt x="157597" y="595996"/>
                          </a:lnTo>
                          <a:lnTo>
                            <a:pt x="158245" y="595575"/>
                          </a:lnTo>
                          <a:lnTo>
                            <a:pt x="158948" y="595111"/>
                          </a:lnTo>
                          <a:lnTo>
                            <a:pt x="159650" y="594673"/>
                          </a:lnTo>
                          <a:lnTo>
                            <a:pt x="160353" y="594208"/>
                          </a:lnTo>
                          <a:lnTo>
                            <a:pt x="161056" y="593756"/>
                          </a:lnTo>
                          <a:lnTo>
                            <a:pt x="161759" y="593311"/>
                          </a:lnTo>
                          <a:lnTo>
                            <a:pt x="162416" y="592885"/>
                          </a:lnTo>
                          <a:lnTo>
                            <a:pt x="163119" y="592422"/>
                          </a:lnTo>
                          <a:lnTo>
                            <a:pt x="163822" y="591987"/>
                          </a:lnTo>
                          <a:lnTo>
                            <a:pt x="164524" y="591526"/>
                          </a:lnTo>
                          <a:lnTo>
                            <a:pt x="165227" y="591075"/>
                          </a:lnTo>
                          <a:lnTo>
                            <a:pt x="165930" y="590634"/>
                          </a:lnTo>
                          <a:lnTo>
                            <a:pt x="166578" y="590218"/>
                          </a:lnTo>
                          <a:lnTo>
                            <a:pt x="167281" y="589754"/>
                          </a:lnTo>
                          <a:lnTo>
                            <a:pt x="167984" y="589320"/>
                          </a:lnTo>
                          <a:lnTo>
                            <a:pt x="168687" y="588866"/>
                          </a:lnTo>
                          <a:lnTo>
                            <a:pt x="169390" y="588413"/>
                          </a:lnTo>
                          <a:lnTo>
                            <a:pt x="170092" y="587980"/>
                          </a:lnTo>
                          <a:lnTo>
                            <a:pt x="170749" y="587558"/>
                          </a:lnTo>
                          <a:lnTo>
                            <a:pt x="171452" y="587096"/>
                          </a:lnTo>
                          <a:lnTo>
                            <a:pt x="172155" y="586665"/>
                          </a:lnTo>
                          <a:lnTo>
                            <a:pt x="172858" y="586213"/>
                          </a:lnTo>
                          <a:lnTo>
                            <a:pt x="173561" y="585761"/>
                          </a:lnTo>
                          <a:lnTo>
                            <a:pt x="174209" y="585353"/>
                          </a:lnTo>
                          <a:lnTo>
                            <a:pt x="174912" y="584920"/>
                          </a:lnTo>
                          <a:lnTo>
                            <a:pt x="175615" y="584460"/>
                          </a:lnTo>
                          <a:lnTo>
                            <a:pt x="176317" y="584026"/>
                          </a:lnTo>
                          <a:lnTo>
                            <a:pt x="177020" y="583582"/>
                          </a:lnTo>
                          <a:lnTo>
                            <a:pt x="177723" y="583127"/>
                          </a:lnTo>
                          <a:lnTo>
                            <a:pt x="178426" y="582704"/>
                          </a:lnTo>
                          <a:lnTo>
                            <a:pt x="179083" y="582289"/>
                          </a:lnTo>
                          <a:lnTo>
                            <a:pt x="179786" y="581831"/>
                          </a:lnTo>
                          <a:lnTo>
                            <a:pt x="180489" y="581399"/>
                          </a:lnTo>
                          <a:lnTo>
                            <a:pt x="181192" y="580958"/>
                          </a:lnTo>
                          <a:lnTo>
                            <a:pt x="181894" y="580505"/>
                          </a:lnTo>
                          <a:lnTo>
                            <a:pt x="182543" y="580100"/>
                          </a:lnTo>
                          <a:lnTo>
                            <a:pt x="183245" y="579680"/>
                          </a:lnTo>
                          <a:lnTo>
                            <a:pt x="183948" y="579224"/>
                          </a:lnTo>
                          <a:lnTo>
                            <a:pt x="184651" y="578789"/>
                          </a:lnTo>
                          <a:lnTo>
                            <a:pt x="185354" y="578356"/>
                          </a:lnTo>
                          <a:lnTo>
                            <a:pt x="186057" y="577901"/>
                          </a:lnTo>
                          <a:lnTo>
                            <a:pt x="186760" y="577480"/>
                          </a:lnTo>
                          <a:lnTo>
                            <a:pt x="187417" y="577076"/>
                          </a:lnTo>
                          <a:lnTo>
                            <a:pt x="188120" y="576622"/>
                          </a:lnTo>
                          <a:lnTo>
                            <a:pt x="188823" y="576189"/>
                          </a:lnTo>
                          <a:lnTo>
                            <a:pt x="189525" y="575759"/>
                          </a:lnTo>
                          <a:lnTo>
                            <a:pt x="190228" y="575306"/>
                          </a:lnTo>
                          <a:lnTo>
                            <a:pt x="190877" y="574903"/>
                          </a:lnTo>
                          <a:lnTo>
                            <a:pt x="191579" y="574488"/>
                          </a:lnTo>
                          <a:lnTo>
                            <a:pt x="192282" y="574042"/>
                          </a:lnTo>
                          <a:lnTo>
                            <a:pt x="192985" y="573605"/>
                          </a:lnTo>
                          <a:lnTo>
                            <a:pt x="193688" y="573184"/>
                          </a:lnTo>
                          <a:lnTo>
                            <a:pt x="194391" y="572732"/>
                          </a:lnTo>
                          <a:lnTo>
                            <a:pt x="195048" y="572323"/>
                          </a:lnTo>
                          <a:lnTo>
                            <a:pt x="195751" y="571911"/>
                          </a:lnTo>
                          <a:lnTo>
                            <a:pt x="196454" y="571467"/>
                          </a:lnTo>
                          <a:lnTo>
                            <a:pt x="197157" y="571032"/>
                          </a:lnTo>
                          <a:lnTo>
                            <a:pt x="197859" y="570614"/>
                          </a:lnTo>
                          <a:lnTo>
                            <a:pt x="198562" y="570164"/>
                          </a:lnTo>
                          <a:lnTo>
                            <a:pt x="199210" y="569764"/>
                          </a:lnTo>
                          <a:lnTo>
                            <a:pt x="199913" y="569349"/>
                          </a:lnTo>
                          <a:lnTo>
                            <a:pt x="200616" y="568913"/>
                          </a:lnTo>
                          <a:lnTo>
                            <a:pt x="201319" y="568473"/>
                          </a:lnTo>
                          <a:lnTo>
                            <a:pt x="202022" y="568064"/>
                          </a:lnTo>
                          <a:lnTo>
                            <a:pt x="202725" y="567616"/>
                          </a:lnTo>
                          <a:lnTo>
                            <a:pt x="203382" y="567210"/>
                          </a:lnTo>
                          <a:lnTo>
                            <a:pt x="204085" y="566797"/>
                          </a:lnTo>
                          <a:lnTo>
                            <a:pt x="204788" y="566364"/>
                          </a:lnTo>
                          <a:lnTo>
                            <a:pt x="205491" y="565925"/>
                          </a:lnTo>
                          <a:lnTo>
                            <a:pt x="206194" y="565520"/>
                          </a:lnTo>
                          <a:lnTo>
                            <a:pt x="206842" y="565123"/>
                          </a:lnTo>
                          <a:lnTo>
                            <a:pt x="207545" y="564677"/>
                          </a:lnTo>
                          <a:lnTo>
                            <a:pt x="208248" y="564259"/>
                          </a:lnTo>
                          <a:lnTo>
                            <a:pt x="208951" y="563835"/>
                          </a:lnTo>
                          <a:lnTo>
                            <a:pt x="209653" y="563391"/>
                          </a:lnTo>
                          <a:lnTo>
                            <a:pt x="210356" y="562989"/>
                          </a:lnTo>
                          <a:lnTo>
                            <a:pt x="211059" y="562550"/>
                          </a:lnTo>
                          <a:lnTo>
                            <a:pt x="211716" y="562147"/>
                          </a:lnTo>
                          <a:lnTo>
                            <a:pt x="212419" y="561731"/>
                          </a:lnTo>
                          <a:lnTo>
                            <a:pt x="213122" y="561310"/>
                          </a:lnTo>
                          <a:lnTo>
                            <a:pt x="213825" y="560867"/>
                          </a:lnTo>
                          <a:lnTo>
                            <a:pt x="214528" y="560467"/>
                          </a:lnTo>
                          <a:lnTo>
                            <a:pt x="215176" y="560079"/>
                          </a:lnTo>
                          <a:lnTo>
                            <a:pt x="215879" y="559638"/>
                          </a:lnTo>
                          <a:lnTo>
                            <a:pt x="216582" y="559217"/>
                          </a:lnTo>
                          <a:lnTo>
                            <a:pt x="217285" y="558805"/>
                          </a:lnTo>
                          <a:lnTo>
                            <a:pt x="217988" y="558362"/>
                          </a:lnTo>
                          <a:lnTo>
                            <a:pt x="218691" y="557959"/>
                          </a:lnTo>
                          <a:lnTo>
                            <a:pt x="219348" y="557571"/>
                          </a:lnTo>
                          <a:lnTo>
                            <a:pt x="220051" y="557133"/>
                          </a:lnTo>
                          <a:lnTo>
                            <a:pt x="220754" y="556713"/>
                          </a:lnTo>
                          <a:lnTo>
                            <a:pt x="221457" y="556304"/>
                          </a:lnTo>
                          <a:lnTo>
                            <a:pt x="222159" y="555863"/>
                          </a:lnTo>
                          <a:lnTo>
                            <a:pt x="222862" y="555461"/>
                          </a:lnTo>
                          <a:lnTo>
                            <a:pt x="223511" y="555077"/>
                          </a:lnTo>
                          <a:lnTo>
                            <a:pt x="224214" y="554647"/>
                          </a:lnTo>
                          <a:lnTo>
                            <a:pt x="224916" y="554222"/>
                          </a:lnTo>
                          <a:lnTo>
                            <a:pt x="225619" y="553822"/>
                          </a:lnTo>
                          <a:lnTo>
                            <a:pt x="226322" y="553383"/>
                          </a:lnTo>
                          <a:lnTo>
                            <a:pt x="227025" y="552976"/>
                          </a:lnTo>
                          <a:lnTo>
                            <a:pt x="227682" y="552592"/>
                          </a:lnTo>
                          <a:lnTo>
                            <a:pt x="228385" y="552165"/>
                          </a:lnTo>
                          <a:lnTo>
                            <a:pt x="229088" y="551741"/>
                          </a:lnTo>
                          <a:lnTo>
                            <a:pt x="229791" y="551344"/>
                          </a:lnTo>
                          <a:lnTo>
                            <a:pt x="230494" y="550906"/>
                          </a:lnTo>
                          <a:lnTo>
                            <a:pt x="231143" y="550520"/>
                          </a:lnTo>
                          <a:lnTo>
                            <a:pt x="232603" y="549653"/>
                          </a:lnTo>
                          <a:lnTo>
                            <a:pt x="233251" y="549272"/>
                          </a:lnTo>
                          <a:lnTo>
                            <a:pt x="233954" y="548884"/>
                          </a:lnTo>
                          <a:lnTo>
                            <a:pt x="234657" y="548449"/>
                          </a:lnTo>
                          <a:lnTo>
                            <a:pt x="235314" y="548056"/>
                          </a:lnTo>
                          <a:lnTo>
                            <a:pt x="236017" y="547658"/>
                          </a:lnTo>
                          <a:lnTo>
                            <a:pt x="236720" y="547242"/>
                          </a:lnTo>
                          <a:lnTo>
                            <a:pt x="237423" y="546814"/>
                          </a:lnTo>
                          <a:lnTo>
                            <a:pt x="238126" y="546428"/>
                          </a:lnTo>
                          <a:lnTo>
                            <a:pt x="238829" y="545995"/>
                          </a:lnTo>
                          <a:lnTo>
                            <a:pt x="239477" y="545612"/>
                          </a:lnTo>
                          <a:lnTo>
                            <a:pt x="240180" y="545208"/>
                          </a:lnTo>
                          <a:lnTo>
                            <a:pt x="240883" y="544803"/>
                          </a:lnTo>
                          <a:lnTo>
                            <a:pt x="241586" y="544368"/>
                          </a:lnTo>
                          <a:lnTo>
                            <a:pt x="242289" y="543984"/>
                          </a:lnTo>
                          <a:lnTo>
                            <a:pt x="242992" y="543561"/>
                          </a:lnTo>
                          <a:lnTo>
                            <a:pt x="244398" y="542754"/>
                          </a:lnTo>
                          <a:lnTo>
                            <a:pt x="245055" y="542365"/>
                          </a:lnTo>
                          <a:lnTo>
                            <a:pt x="245758" y="541932"/>
                          </a:lnTo>
                          <a:lnTo>
                            <a:pt x="246461" y="541549"/>
                          </a:lnTo>
                          <a:lnTo>
                            <a:pt x="247109" y="541175"/>
                          </a:lnTo>
                          <a:lnTo>
                            <a:pt x="247812" y="540749"/>
                          </a:lnTo>
                          <a:lnTo>
                            <a:pt x="248515" y="540340"/>
                          </a:lnTo>
                          <a:lnTo>
                            <a:pt x="249218" y="539947"/>
                          </a:lnTo>
                          <a:lnTo>
                            <a:pt x="249921" y="539515"/>
                          </a:lnTo>
                          <a:lnTo>
                            <a:pt x="250624" y="539127"/>
                          </a:lnTo>
                          <a:lnTo>
                            <a:pt x="251327" y="538716"/>
                          </a:lnTo>
                          <a:lnTo>
                            <a:pt x="251984" y="538329"/>
                          </a:lnTo>
                          <a:lnTo>
                            <a:pt x="252687" y="537921"/>
                          </a:lnTo>
                          <a:lnTo>
                            <a:pt x="253390" y="537531"/>
                          </a:lnTo>
                          <a:lnTo>
                            <a:pt x="254093" y="537101"/>
                          </a:lnTo>
                          <a:lnTo>
                            <a:pt x="254796" y="536713"/>
                          </a:lnTo>
                          <a:lnTo>
                            <a:pt x="255445" y="536343"/>
                          </a:lnTo>
                          <a:lnTo>
                            <a:pt x="256148" y="535929"/>
                          </a:lnTo>
                          <a:lnTo>
                            <a:pt x="256851" y="535514"/>
                          </a:lnTo>
                          <a:lnTo>
                            <a:pt x="257554" y="535135"/>
                          </a:lnTo>
                          <a:lnTo>
                            <a:pt x="258257" y="534706"/>
                          </a:lnTo>
                          <a:lnTo>
                            <a:pt x="258960" y="534312"/>
                          </a:lnTo>
                          <a:lnTo>
                            <a:pt x="259617" y="533941"/>
                          </a:lnTo>
                          <a:lnTo>
                            <a:pt x="260320" y="533530"/>
                          </a:lnTo>
                          <a:lnTo>
                            <a:pt x="261023" y="533116"/>
                          </a:lnTo>
                          <a:lnTo>
                            <a:pt x="261726" y="532740"/>
                          </a:lnTo>
                          <a:lnTo>
                            <a:pt x="262429" y="532312"/>
                          </a:lnTo>
                          <a:lnTo>
                            <a:pt x="263077" y="531938"/>
                          </a:lnTo>
                          <a:lnTo>
                            <a:pt x="263780" y="531552"/>
                          </a:lnTo>
                          <a:lnTo>
                            <a:pt x="264483" y="531151"/>
                          </a:lnTo>
                          <a:lnTo>
                            <a:pt x="265186" y="530729"/>
                          </a:lnTo>
                          <a:lnTo>
                            <a:pt x="265889" y="530358"/>
                          </a:lnTo>
                          <a:lnTo>
                            <a:pt x="266592" y="529938"/>
                          </a:lnTo>
                          <a:lnTo>
                            <a:pt x="267295" y="529538"/>
                          </a:lnTo>
                          <a:lnTo>
                            <a:pt x="267952" y="529171"/>
                          </a:lnTo>
                          <a:lnTo>
                            <a:pt x="268655" y="528772"/>
                          </a:lnTo>
                          <a:lnTo>
                            <a:pt x="269358" y="528352"/>
                          </a:lnTo>
                          <a:lnTo>
                            <a:pt x="270061" y="527983"/>
                          </a:lnTo>
                          <a:lnTo>
                            <a:pt x="270764" y="527564"/>
                          </a:lnTo>
                          <a:lnTo>
                            <a:pt x="271413" y="527194"/>
                          </a:lnTo>
                          <a:lnTo>
                            <a:pt x="272116" y="526801"/>
                          </a:lnTo>
                          <a:lnTo>
                            <a:pt x="272819" y="526413"/>
                          </a:lnTo>
                          <a:lnTo>
                            <a:pt x="273522" y="525989"/>
                          </a:lnTo>
                          <a:lnTo>
                            <a:pt x="274225" y="525618"/>
                          </a:lnTo>
                          <a:lnTo>
                            <a:pt x="274928" y="525210"/>
                          </a:lnTo>
                          <a:lnTo>
                            <a:pt x="275585" y="524832"/>
                          </a:lnTo>
                          <a:lnTo>
                            <a:pt x="276288" y="524440"/>
                          </a:lnTo>
                          <a:lnTo>
                            <a:pt x="276991" y="524055"/>
                          </a:lnTo>
                          <a:lnTo>
                            <a:pt x="277694" y="523632"/>
                          </a:lnTo>
                          <a:lnTo>
                            <a:pt x="278397" y="523262"/>
                          </a:lnTo>
                          <a:lnTo>
                            <a:pt x="279046" y="522900"/>
                          </a:lnTo>
                          <a:lnTo>
                            <a:pt x="279749" y="522489"/>
                          </a:lnTo>
                          <a:lnTo>
                            <a:pt x="280452" y="522089"/>
                          </a:lnTo>
                          <a:lnTo>
                            <a:pt x="281155" y="521715"/>
                          </a:lnTo>
                          <a:lnTo>
                            <a:pt x="281858" y="521294"/>
                          </a:lnTo>
                          <a:lnTo>
                            <a:pt x="282561" y="520917"/>
                          </a:lnTo>
                          <a:lnTo>
                            <a:pt x="283264" y="520522"/>
                          </a:lnTo>
                          <a:lnTo>
                            <a:pt x="283921" y="520146"/>
                          </a:lnTo>
                          <a:lnTo>
                            <a:pt x="284624" y="519748"/>
                          </a:lnTo>
                          <a:lnTo>
                            <a:pt x="285327" y="519376"/>
                          </a:lnTo>
                          <a:lnTo>
                            <a:pt x="286030" y="518956"/>
                          </a:lnTo>
                          <a:lnTo>
                            <a:pt x="286733" y="518580"/>
                          </a:lnTo>
                          <a:lnTo>
                            <a:pt x="287382" y="518221"/>
                          </a:lnTo>
                          <a:lnTo>
                            <a:pt x="288085" y="517823"/>
                          </a:lnTo>
                          <a:lnTo>
                            <a:pt x="288788" y="517416"/>
                          </a:lnTo>
                          <a:lnTo>
                            <a:pt x="289491" y="517056"/>
                          </a:lnTo>
                          <a:lnTo>
                            <a:pt x="290194" y="516637"/>
                          </a:lnTo>
                          <a:lnTo>
                            <a:pt x="290897" y="516253"/>
                          </a:lnTo>
                          <a:lnTo>
                            <a:pt x="291554" y="515896"/>
                          </a:lnTo>
                          <a:lnTo>
                            <a:pt x="292257" y="515500"/>
                          </a:lnTo>
                          <a:lnTo>
                            <a:pt x="292960" y="515093"/>
                          </a:lnTo>
                          <a:lnTo>
                            <a:pt x="293663" y="514736"/>
                          </a:lnTo>
                          <a:lnTo>
                            <a:pt x="294366" y="514318"/>
                          </a:lnTo>
                          <a:lnTo>
                            <a:pt x="295015" y="513956"/>
                          </a:lnTo>
                          <a:lnTo>
                            <a:pt x="295718" y="513580"/>
                          </a:lnTo>
                          <a:lnTo>
                            <a:pt x="296421" y="513195"/>
                          </a:lnTo>
                          <a:lnTo>
                            <a:pt x="297124" y="512780"/>
                          </a:lnTo>
                          <a:lnTo>
                            <a:pt x="297781" y="512425"/>
                          </a:lnTo>
                          <a:lnTo>
                            <a:pt x="298530" y="512018"/>
                          </a:lnTo>
                          <a:lnTo>
                            <a:pt x="299187" y="511649"/>
                          </a:lnTo>
                          <a:lnTo>
                            <a:pt x="299890" y="511273"/>
                          </a:lnTo>
                          <a:lnTo>
                            <a:pt x="300593" y="510891"/>
                          </a:lnTo>
                          <a:lnTo>
                            <a:pt x="301296" y="510476"/>
                          </a:lnTo>
                          <a:lnTo>
                            <a:pt x="301945" y="510123"/>
                          </a:lnTo>
                          <a:lnTo>
                            <a:pt x="302703" y="509719"/>
                          </a:lnTo>
                          <a:lnTo>
                            <a:pt x="303351" y="509359"/>
                          </a:lnTo>
                          <a:lnTo>
                            <a:pt x="304054" y="508976"/>
                          </a:lnTo>
                          <a:lnTo>
                            <a:pt x="304757" y="508605"/>
                          </a:lnTo>
                          <a:lnTo>
                            <a:pt x="305460" y="508190"/>
                          </a:lnTo>
                          <a:lnTo>
                            <a:pt x="306118" y="507829"/>
                          </a:lnTo>
                          <a:lnTo>
                            <a:pt x="306867" y="507437"/>
                          </a:lnTo>
                          <a:lnTo>
                            <a:pt x="307524" y="507070"/>
                          </a:lnTo>
                          <a:lnTo>
                            <a:pt x="308227" y="506687"/>
                          </a:lnTo>
                          <a:lnTo>
                            <a:pt x="308930" y="506319"/>
                          </a:lnTo>
                          <a:lnTo>
                            <a:pt x="309633" y="505905"/>
                          </a:lnTo>
                          <a:lnTo>
                            <a:pt x="310336" y="505547"/>
                          </a:lnTo>
                          <a:lnTo>
                            <a:pt x="310939" y="505195"/>
                          </a:lnTo>
                          <a:lnTo>
                            <a:pt x="311688" y="504799"/>
                          </a:lnTo>
                          <a:lnTo>
                            <a:pt x="312391" y="504407"/>
                          </a:lnTo>
                          <a:lnTo>
                            <a:pt x="313094" y="504051"/>
                          </a:lnTo>
                          <a:lnTo>
                            <a:pt x="313797" y="503639"/>
                          </a:lnTo>
                          <a:lnTo>
                            <a:pt x="314500" y="503272"/>
                          </a:lnTo>
                          <a:lnTo>
                            <a:pt x="315103" y="502921"/>
                          </a:lnTo>
                          <a:lnTo>
                            <a:pt x="315860" y="502528"/>
                          </a:lnTo>
                          <a:lnTo>
                            <a:pt x="316563" y="502137"/>
                          </a:lnTo>
                          <a:lnTo>
                            <a:pt x="317266" y="501784"/>
                          </a:lnTo>
                          <a:lnTo>
                            <a:pt x="317970" y="501372"/>
                          </a:lnTo>
                          <a:lnTo>
                            <a:pt x="318673" y="501006"/>
                          </a:lnTo>
                          <a:lnTo>
                            <a:pt x="319275" y="500656"/>
                          </a:lnTo>
                          <a:lnTo>
                            <a:pt x="320024" y="500275"/>
                          </a:lnTo>
                          <a:lnTo>
                            <a:pt x="320727" y="499874"/>
                          </a:lnTo>
                          <a:lnTo>
                            <a:pt x="321385" y="499528"/>
                          </a:lnTo>
                          <a:lnTo>
                            <a:pt x="322134" y="499123"/>
                          </a:lnTo>
                          <a:lnTo>
                            <a:pt x="322837" y="498748"/>
                          </a:lnTo>
                          <a:lnTo>
                            <a:pt x="323494" y="498403"/>
                          </a:lnTo>
                          <a:lnTo>
                            <a:pt x="324197" y="498022"/>
                          </a:lnTo>
                          <a:lnTo>
                            <a:pt x="324900" y="497622"/>
                          </a:lnTo>
                          <a:lnTo>
                            <a:pt x="325549" y="497276"/>
                          </a:lnTo>
                          <a:lnTo>
                            <a:pt x="326306" y="496874"/>
                          </a:lnTo>
                          <a:lnTo>
                            <a:pt x="326955" y="496522"/>
                          </a:lnTo>
                          <a:lnTo>
                            <a:pt x="327658" y="496155"/>
                          </a:lnTo>
                          <a:lnTo>
                            <a:pt x="328361" y="495786"/>
                          </a:lnTo>
                          <a:lnTo>
                            <a:pt x="329064" y="495378"/>
                          </a:lnTo>
                          <a:lnTo>
                            <a:pt x="329722" y="495033"/>
                          </a:lnTo>
                          <a:lnTo>
                            <a:pt x="330471" y="494643"/>
                          </a:lnTo>
                          <a:lnTo>
                            <a:pt x="331128" y="494283"/>
                          </a:lnTo>
                          <a:lnTo>
                            <a:pt x="331831" y="493916"/>
                          </a:lnTo>
                          <a:lnTo>
                            <a:pt x="332534" y="493550"/>
                          </a:lnTo>
                          <a:lnTo>
                            <a:pt x="333237" y="493142"/>
                          </a:lnTo>
                          <a:lnTo>
                            <a:pt x="333886" y="492798"/>
                          </a:lnTo>
                          <a:lnTo>
                            <a:pt x="334543" y="492456"/>
                          </a:lnTo>
                          <a:lnTo>
                            <a:pt x="335292" y="492061"/>
                          </a:lnTo>
                          <a:lnTo>
                            <a:pt x="335995" y="491685"/>
                          </a:lnTo>
                          <a:lnTo>
                            <a:pt x="336698" y="491332"/>
                          </a:lnTo>
                          <a:lnTo>
                            <a:pt x="337401" y="490925"/>
                          </a:lnTo>
                          <a:lnTo>
                            <a:pt x="338059" y="490572"/>
                          </a:lnTo>
                          <a:lnTo>
                            <a:pt x="338707" y="490230"/>
                          </a:lnTo>
                          <a:lnTo>
                            <a:pt x="339465" y="489839"/>
                          </a:lnTo>
                          <a:lnTo>
                            <a:pt x="340168" y="489464"/>
                          </a:lnTo>
                          <a:lnTo>
                            <a:pt x="340871" y="489112"/>
                          </a:lnTo>
                          <a:lnTo>
                            <a:pt x="341574" y="488707"/>
                          </a:lnTo>
                          <a:lnTo>
                            <a:pt x="342277" y="488358"/>
                          </a:lnTo>
                          <a:lnTo>
                            <a:pt x="342880" y="488013"/>
                          </a:lnTo>
                          <a:lnTo>
                            <a:pt x="343629" y="487635"/>
                          </a:lnTo>
                          <a:lnTo>
                            <a:pt x="344332" y="487249"/>
                          </a:lnTo>
                          <a:lnTo>
                            <a:pt x="345036" y="486911"/>
                          </a:lnTo>
                          <a:lnTo>
                            <a:pt x="345739" y="486506"/>
                          </a:lnTo>
                          <a:lnTo>
                            <a:pt x="346442" y="486148"/>
                          </a:lnTo>
                          <a:lnTo>
                            <a:pt x="347045" y="485804"/>
                          </a:lnTo>
                          <a:lnTo>
                            <a:pt x="347802" y="485429"/>
                          </a:lnTo>
                          <a:lnTo>
                            <a:pt x="348505" y="485043"/>
                          </a:lnTo>
                          <a:lnTo>
                            <a:pt x="349154" y="484706"/>
                          </a:lnTo>
                          <a:lnTo>
                            <a:pt x="349912" y="484305"/>
                          </a:lnTo>
                          <a:lnTo>
                            <a:pt x="350560" y="483960"/>
                          </a:lnTo>
                          <a:lnTo>
                            <a:pt x="351218" y="483606"/>
                          </a:lnTo>
                          <a:lnTo>
                            <a:pt x="351967" y="483241"/>
                          </a:lnTo>
                          <a:lnTo>
                            <a:pt x="352670" y="482845"/>
                          </a:lnTo>
                          <a:lnTo>
                            <a:pt x="353327" y="482510"/>
                          </a:lnTo>
                          <a:lnTo>
                            <a:pt x="354076" y="482120"/>
                          </a:lnTo>
                          <a:lnTo>
                            <a:pt x="354733" y="481767"/>
                          </a:lnTo>
                          <a:lnTo>
                            <a:pt x="355437" y="481418"/>
                          </a:lnTo>
                          <a:lnTo>
                            <a:pt x="356140" y="481051"/>
                          </a:lnTo>
                          <a:lnTo>
                            <a:pt x="356843" y="480656"/>
                          </a:lnTo>
                          <a:lnTo>
                            <a:pt x="357492" y="480321"/>
                          </a:lnTo>
                          <a:lnTo>
                            <a:pt x="358149" y="479987"/>
                          </a:lnTo>
                          <a:lnTo>
                            <a:pt x="358898" y="479593"/>
                          </a:lnTo>
                          <a:lnTo>
                            <a:pt x="359601" y="479233"/>
                          </a:lnTo>
                          <a:lnTo>
                            <a:pt x="360304" y="478879"/>
                          </a:lnTo>
                          <a:lnTo>
                            <a:pt x="361008" y="478479"/>
                          </a:lnTo>
                          <a:lnTo>
                            <a:pt x="361665" y="478141"/>
                          </a:lnTo>
                          <a:lnTo>
                            <a:pt x="362313" y="477807"/>
                          </a:lnTo>
                          <a:lnTo>
                            <a:pt x="363071" y="477417"/>
                          </a:lnTo>
                          <a:lnTo>
                            <a:pt x="363774" y="477057"/>
                          </a:lnTo>
                          <a:lnTo>
                            <a:pt x="364478" y="476706"/>
                          </a:lnTo>
                          <a:lnTo>
                            <a:pt x="365181" y="476307"/>
                          </a:lnTo>
                          <a:lnTo>
                            <a:pt x="365829" y="475968"/>
                          </a:lnTo>
                          <a:lnTo>
                            <a:pt x="366487" y="475637"/>
                          </a:lnTo>
                          <a:lnTo>
                            <a:pt x="367236" y="475257"/>
                          </a:lnTo>
                          <a:lnTo>
                            <a:pt x="367939" y="474888"/>
                          </a:lnTo>
                          <a:lnTo>
                            <a:pt x="368642" y="474550"/>
                          </a:lnTo>
                          <a:lnTo>
                            <a:pt x="369345" y="474152"/>
                          </a:lnTo>
                          <a:lnTo>
                            <a:pt x="370003" y="473803"/>
                          </a:lnTo>
                          <a:lnTo>
                            <a:pt x="370651" y="473472"/>
                          </a:lnTo>
                          <a:lnTo>
                            <a:pt x="371409" y="473097"/>
                          </a:lnTo>
                          <a:lnTo>
                            <a:pt x="372112" y="472728"/>
                          </a:lnTo>
                          <a:lnTo>
                            <a:pt x="372815" y="472393"/>
                          </a:lnTo>
                          <a:lnTo>
                            <a:pt x="373519" y="471995"/>
                          </a:lnTo>
                          <a:lnTo>
                            <a:pt x="374167" y="471657"/>
                          </a:lnTo>
                          <a:lnTo>
                            <a:pt x="374824" y="471317"/>
                          </a:lnTo>
                          <a:lnTo>
                            <a:pt x="375574" y="470954"/>
                          </a:lnTo>
                          <a:lnTo>
                            <a:pt x="376277" y="470574"/>
                          </a:lnTo>
                          <a:lnTo>
                            <a:pt x="376934" y="470247"/>
                          </a:lnTo>
                          <a:lnTo>
                            <a:pt x="377683" y="469856"/>
                          </a:lnTo>
                          <a:lnTo>
                            <a:pt x="378341" y="469510"/>
                          </a:lnTo>
                          <a:lnTo>
                            <a:pt x="378989" y="469173"/>
                          </a:lnTo>
                          <a:lnTo>
                            <a:pt x="379747" y="468810"/>
                          </a:lnTo>
                          <a:lnTo>
                            <a:pt x="380450" y="468430"/>
                          </a:lnTo>
                          <a:lnTo>
                            <a:pt x="381099" y="468102"/>
                          </a:lnTo>
                          <a:lnTo>
                            <a:pt x="381802" y="467775"/>
                          </a:lnTo>
                          <a:lnTo>
                            <a:pt x="382505" y="467379"/>
                          </a:lnTo>
                          <a:lnTo>
                            <a:pt x="383163" y="467035"/>
                          </a:lnTo>
                          <a:lnTo>
                            <a:pt x="383912" y="466682"/>
                          </a:lnTo>
                          <a:lnTo>
                            <a:pt x="384615" y="466291"/>
                          </a:lnTo>
                          <a:lnTo>
                            <a:pt x="385272" y="465966"/>
                          </a:lnTo>
                          <a:lnTo>
                            <a:pt x="385921" y="465640"/>
                          </a:lnTo>
                          <a:lnTo>
                            <a:pt x="386679" y="465248"/>
                          </a:lnTo>
                          <a:lnTo>
                            <a:pt x="387382" y="464906"/>
                          </a:lnTo>
                          <a:lnTo>
                            <a:pt x="388085" y="464554"/>
                          </a:lnTo>
                          <a:lnTo>
                            <a:pt x="388788" y="464162"/>
                          </a:lnTo>
                          <a:lnTo>
                            <a:pt x="389437" y="463836"/>
                          </a:lnTo>
                          <a:lnTo>
                            <a:pt x="390094" y="463513"/>
                          </a:lnTo>
                          <a:lnTo>
                            <a:pt x="390844" y="463133"/>
                          </a:lnTo>
                          <a:lnTo>
                            <a:pt x="391547" y="462780"/>
                          </a:lnTo>
                          <a:lnTo>
                            <a:pt x="392250" y="462442"/>
                          </a:lnTo>
                          <a:lnTo>
                            <a:pt x="392953" y="462049"/>
                          </a:lnTo>
                          <a:lnTo>
                            <a:pt x="393611" y="461716"/>
                          </a:lnTo>
                          <a:lnTo>
                            <a:pt x="394259" y="461392"/>
                          </a:lnTo>
                          <a:lnTo>
                            <a:pt x="395017" y="461016"/>
                          </a:lnTo>
                          <a:lnTo>
                            <a:pt x="395720" y="460663"/>
                          </a:lnTo>
                          <a:lnTo>
                            <a:pt x="396424" y="460328"/>
                          </a:lnTo>
                          <a:lnTo>
                            <a:pt x="397072" y="459996"/>
                          </a:lnTo>
                          <a:lnTo>
                            <a:pt x="397775" y="459604"/>
                          </a:lnTo>
                          <a:lnTo>
                            <a:pt x="398433" y="459280"/>
                          </a:lnTo>
                          <a:lnTo>
                            <a:pt x="399182" y="458917"/>
                          </a:lnTo>
                          <a:lnTo>
                            <a:pt x="399885" y="458552"/>
                          </a:lnTo>
                          <a:lnTo>
                            <a:pt x="400589" y="458230"/>
                          </a:lnTo>
                          <a:lnTo>
                            <a:pt x="401292" y="457840"/>
                          </a:lnTo>
                          <a:lnTo>
                            <a:pt x="401949" y="457499"/>
                          </a:lnTo>
                          <a:lnTo>
                            <a:pt x="402598" y="457174"/>
                          </a:lnTo>
                          <a:lnTo>
                            <a:pt x="403356" y="456815"/>
                          </a:lnTo>
                          <a:lnTo>
                            <a:pt x="404059" y="456451"/>
                          </a:lnTo>
                          <a:lnTo>
                            <a:pt x="404707" y="456129"/>
                          </a:lnTo>
                          <a:lnTo>
                            <a:pt x="405411" y="455802"/>
                          </a:lnTo>
                          <a:lnTo>
                            <a:pt x="406114" y="455412"/>
                          </a:lnTo>
                          <a:lnTo>
                            <a:pt x="406771" y="455077"/>
                          </a:lnTo>
                          <a:lnTo>
                            <a:pt x="407521" y="454730"/>
                          </a:lnTo>
                          <a:lnTo>
                            <a:pt x="408224" y="454354"/>
                          </a:lnTo>
                          <a:lnTo>
                            <a:pt x="408881" y="454036"/>
                          </a:lnTo>
                          <a:lnTo>
                            <a:pt x="409585" y="453711"/>
                          </a:lnTo>
                          <a:lnTo>
                            <a:pt x="410288" y="453322"/>
                          </a:lnTo>
                          <a:lnTo>
                            <a:pt x="410936" y="452994"/>
                          </a:lnTo>
                          <a:lnTo>
                            <a:pt x="411694" y="452643"/>
                          </a:lnTo>
                          <a:lnTo>
                            <a:pt x="412397" y="452267"/>
                          </a:lnTo>
                          <a:lnTo>
                            <a:pt x="413046" y="451948"/>
                          </a:lnTo>
                          <a:lnTo>
                            <a:pt x="413704" y="451632"/>
                          </a:lnTo>
                          <a:lnTo>
                            <a:pt x="414453" y="451249"/>
                          </a:lnTo>
                          <a:lnTo>
                            <a:pt x="415110" y="450913"/>
                          </a:lnTo>
                          <a:lnTo>
                            <a:pt x="415859" y="450573"/>
                          </a:lnTo>
                          <a:lnTo>
                            <a:pt x="416563" y="450185"/>
                          </a:lnTo>
                          <a:lnTo>
                            <a:pt x="417220" y="449869"/>
                          </a:lnTo>
                          <a:lnTo>
                            <a:pt x="417869" y="449552"/>
                          </a:lnTo>
                          <a:lnTo>
                            <a:pt x="418627" y="449175"/>
                          </a:lnTo>
                          <a:lnTo>
                            <a:pt x="419330" y="448839"/>
                          </a:lnTo>
                          <a:lnTo>
                            <a:pt x="420033" y="448501"/>
                          </a:lnTo>
                          <a:lnTo>
                            <a:pt x="420682" y="448175"/>
                          </a:lnTo>
                          <a:lnTo>
                            <a:pt x="421385" y="447796"/>
                          </a:lnTo>
                          <a:lnTo>
                            <a:pt x="422043" y="447482"/>
                          </a:lnTo>
                          <a:lnTo>
                            <a:pt x="422792" y="447117"/>
                          </a:lnTo>
                          <a:lnTo>
                            <a:pt x="423495" y="446769"/>
                          </a:lnTo>
                          <a:lnTo>
                            <a:pt x="424198" y="446445"/>
                          </a:lnTo>
                          <a:lnTo>
                            <a:pt x="424856" y="446111"/>
                          </a:lnTo>
                          <a:lnTo>
                            <a:pt x="425559" y="445732"/>
                          </a:lnTo>
                          <a:lnTo>
                            <a:pt x="426208" y="445417"/>
                          </a:lnTo>
                          <a:lnTo>
                            <a:pt x="426966" y="445056"/>
                          </a:lnTo>
                          <a:lnTo>
                            <a:pt x="427669" y="444708"/>
                          </a:lnTo>
                          <a:lnTo>
                            <a:pt x="428318" y="444394"/>
                          </a:lnTo>
                          <a:lnTo>
                            <a:pt x="429021" y="444064"/>
                          </a:lnTo>
                          <a:lnTo>
                            <a:pt x="429724" y="443680"/>
                          </a:lnTo>
                          <a:lnTo>
                            <a:pt x="430382" y="443361"/>
                          </a:lnTo>
                          <a:lnTo>
                            <a:pt x="431131" y="443013"/>
                          </a:lnTo>
                          <a:lnTo>
                            <a:pt x="431834" y="442653"/>
                          </a:lnTo>
                          <a:lnTo>
                            <a:pt x="432491" y="442341"/>
                          </a:lnTo>
                          <a:lnTo>
                            <a:pt x="433195" y="442015"/>
                          </a:lnTo>
                          <a:lnTo>
                            <a:pt x="433898" y="441631"/>
                          </a:lnTo>
                          <a:lnTo>
                            <a:pt x="434547" y="441309"/>
                          </a:lnTo>
                          <a:lnTo>
                            <a:pt x="435305" y="440967"/>
                          </a:lnTo>
                          <a:lnTo>
                            <a:pt x="435953" y="440645"/>
                          </a:lnTo>
                          <a:lnTo>
                            <a:pt x="436657" y="440294"/>
                          </a:lnTo>
                          <a:lnTo>
                            <a:pt x="437360" y="439982"/>
                          </a:lnTo>
                          <a:lnTo>
                            <a:pt x="438063" y="439599"/>
                          </a:lnTo>
                          <a:lnTo>
                            <a:pt x="438721" y="439268"/>
                          </a:lnTo>
                          <a:lnTo>
                            <a:pt x="439470" y="438937"/>
                          </a:lnTo>
                          <a:lnTo>
                            <a:pt x="440128" y="438607"/>
                          </a:lnTo>
                          <a:lnTo>
                            <a:pt x="440831" y="438256"/>
                          </a:lnTo>
                          <a:lnTo>
                            <a:pt x="441480" y="437945"/>
                          </a:lnTo>
                          <a:lnTo>
                            <a:pt x="442237" y="437564"/>
                          </a:lnTo>
                          <a:lnTo>
                            <a:pt x="442886" y="437244"/>
                          </a:lnTo>
                          <a:lnTo>
                            <a:pt x="443544" y="436922"/>
                          </a:lnTo>
                          <a:lnTo>
                            <a:pt x="444293" y="436586"/>
                          </a:lnTo>
                          <a:lnTo>
                            <a:pt x="444996" y="436222"/>
                          </a:lnTo>
                          <a:lnTo>
                            <a:pt x="445653" y="435914"/>
                          </a:lnTo>
                          <a:lnTo>
                            <a:pt x="446403" y="435546"/>
                          </a:lnTo>
                          <a:lnTo>
                            <a:pt x="447106" y="435216"/>
                          </a:lnTo>
                          <a:lnTo>
                            <a:pt x="447709" y="434899"/>
                          </a:lnTo>
                          <a:lnTo>
                            <a:pt x="448467" y="434561"/>
                          </a:lnTo>
                          <a:lnTo>
                            <a:pt x="449170" y="434197"/>
                          </a:lnTo>
                          <a:lnTo>
                            <a:pt x="449819" y="433888"/>
                          </a:lnTo>
                          <a:lnTo>
                            <a:pt x="450577" y="433525"/>
                          </a:lnTo>
                          <a:lnTo>
                            <a:pt x="451226" y="433208"/>
                          </a:lnTo>
                          <a:lnTo>
                            <a:pt x="451883" y="432880"/>
                          </a:lnTo>
                          <a:lnTo>
                            <a:pt x="452632" y="432553"/>
                          </a:lnTo>
                          <a:lnTo>
                            <a:pt x="453336" y="432176"/>
                          </a:lnTo>
                          <a:lnTo>
                            <a:pt x="453993" y="431872"/>
                          </a:lnTo>
                          <a:lnTo>
                            <a:pt x="454743" y="431521"/>
                          </a:lnTo>
                          <a:lnTo>
                            <a:pt x="455400" y="431194"/>
                          </a:lnTo>
                          <a:lnTo>
                            <a:pt x="456103" y="430873"/>
                          </a:lnTo>
                          <a:lnTo>
                            <a:pt x="456806" y="430543"/>
                          </a:lnTo>
                          <a:lnTo>
                            <a:pt x="457510" y="430166"/>
                          </a:lnTo>
                          <a:lnTo>
                            <a:pt x="458159" y="429859"/>
                          </a:lnTo>
                          <a:lnTo>
                            <a:pt x="458917" y="429514"/>
                          </a:lnTo>
                          <a:lnTo>
                            <a:pt x="459565" y="429198"/>
                          </a:lnTo>
                          <a:lnTo>
                            <a:pt x="460269" y="428864"/>
                          </a:lnTo>
                          <a:lnTo>
                            <a:pt x="460972" y="428549"/>
                          </a:lnTo>
                          <a:lnTo>
                            <a:pt x="461676" y="428170"/>
                          </a:lnTo>
                          <a:lnTo>
                            <a:pt x="462333" y="427856"/>
                          </a:lnTo>
                          <a:lnTo>
                            <a:pt x="463082" y="427523"/>
                          </a:lnTo>
                          <a:lnTo>
                            <a:pt x="463740" y="427198"/>
                          </a:lnTo>
                          <a:lnTo>
                            <a:pt x="464443" y="426864"/>
                          </a:lnTo>
                          <a:lnTo>
                            <a:pt x="465146" y="426552"/>
                          </a:lnTo>
                          <a:lnTo>
                            <a:pt x="465850" y="426175"/>
                          </a:lnTo>
                          <a:lnTo>
                            <a:pt x="466499" y="425860"/>
                          </a:lnTo>
                          <a:lnTo>
                            <a:pt x="467156" y="425555"/>
                          </a:lnTo>
                          <a:lnTo>
                            <a:pt x="467905" y="425215"/>
                          </a:lnTo>
                          <a:lnTo>
                            <a:pt x="468609" y="424868"/>
                          </a:lnTo>
                          <a:lnTo>
                            <a:pt x="469266" y="424567"/>
                          </a:lnTo>
                          <a:lnTo>
                            <a:pt x="470015" y="424195"/>
                          </a:lnTo>
                          <a:lnTo>
                            <a:pt x="470673" y="423872"/>
                          </a:lnTo>
                          <a:lnTo>
                            <a:pt x="471322" y="423563"/>
                          </a:lnTo>
                          <a:lnTo>
                            <a:pt x="472080" y="423229"/>
                          </a:lnTo>
                          <a:lnTo>
                            <a:pt x="472783" y="422882"/>
                          </a:lnTo>
                          <a:lnTo>
                            <a:pt x="473432" y="422579"/>
                          </a:lnTo>
                          <a:lnTo>
                            <a:pt x="474190" y="422212"/>
                          </a:lnTo>
                          <a:lnTo>
                            <a:pt x="474838" y="421900"/>
                          </a:lnTo>
                          <a:lnTo>
                            <a:pt x="475496" y="421581"/>
                          </a:lnTo>
                          <a:lnTo>
                            <a:pt x="476245" y="421260"/>
                          </a:lnTo>
                          <a:lnTo>
                            <a:pt x="476949" y="420899"/>
                          </a:lnTo>
                          <a:lnTo>
                            <a:pt x="477606" y="420600"/>
                          </a:lnTo>
                          <a:lnTo>
                            <a:pt x="478355" y="420246"/>
                          </a:lnTo>
                          <a:lnTo>
                            <a:pt x="479013" y="419925"/>
                          </a:lnTo>
                          <a:lnTo>
                            <a:pt x="479662" y="419614"/>
                          </a:lnTo>
                          <a:lnTo>
                            <a:pt x="480420" y="419287"/>
                          </a:lnTo>
                          <a:lnTo>
                            <a:pt x="481123" y="418925"/>
                          </a:lnTo>
                          <a:lnTo>
                            <a:pt x="481772" y="418625"/>
                          </a:lnTo>
                          <a:lnTo>
                            <a:pt x="482429" y="418327"/>
                          </a:lnTo>
                          <a:lnTo>
                            <a:pt x="483179" y="417966"/>
                          </a:lnTo>
                          <a:lnTo>
                            <a:pt x="483836" y="417646"/>
                          </a:lnTo>
                          <a:lnTo>
                            <a:pt x="484586" y="417331"/>
                          </a:lnTo>
                          <a:lnTo>
                            <a:pt x="485289" y="416958"/>
                          </a:lnTo>
                          <a:lnTo>
                            <a:pt x="485946" y="416660"/>
                          </a:lnTo>
                          <a:lnTo>
                            <a:pt x="486595" y="416360"/>
                          </a:lnTo>
                          <a:lnTo>
                            <a:pt x="487353" y="416005"/>
                          </a:lnTo>
                          <a:lnTo>
                            <a:pt x="488056" y="415688"/>
                          </a:lnTo>
                          <a:lnTo>
                            <a:pt x="488760" y="415371"/>
                          </a:lnTo>
                          <a:lnTo>
                            <a:pt x="489463" y="414999"/>
                          </a:lnTo>
                          <a:lnTo>
                            <a:pt x="490112" y="414697"/>
                          </a:lnTo>
                          <a:lnTo>
                            <a:pt x="490770" y="414402"/>
                          </a:lnTo>
                          <a:lnTo>
                            <a:pt x="491519" y="414059"/>
                          </a:lnTo>
                          <a:lnTo>
                            <a:pt x="492222" y="413729"/>
                          </a:lnTo>
                          <a:lnTo>
                            <a:pt x="492926" y="413428"/>
                          </a:lnTo>
                          <a:lnTo>
                            <a:pt x="493629" y="413057"/>
                          </a:lnTo>
                          <a:lnTo>
                            <a:pt x="494287" y="412744"/>
                          </a:lnTo>
                          <a:lnTo>
                            <a:pt x="494936" y="412447"/>
                          </a:lnTo>
                          <a:lnTo>
                            <a:pt x="495693" y="412110"/>
                          </a:lnTo>
                          <a:lnTo>
                            <a:pt x="496397" y="411779"/>
                          </a:lnTo>
                          <a:lnTo>
                            <a:pt x="497100" y="411482"/>
                          </a:lnTo>
                          <a:lnTo>
                            <a:pt x="497749" y="411175"/>
                          </a:lnTo>
                          <a:lnTo>
                            <a:pt x="498453" y="410804"/>
                          </a:lnTo>
                          <a:lnTo>
                            <a:pt x="499110" y="410501"/>
                          </a:lnTo>
                          <a:lnTo>
                            <a:pt x="499860" y="410177"/>
                          </a:lnTo>
                          <a:lnTo>
                            <a:pt x="500563" y="409833"/>
                          </a:lnTo>
                          <a:lnTo>
                            <a:pt x="501220" y="409540"/>
                          </a:lnTo>
                          <a:lnTo>
                            <a:pt x="501924" y="409236"/>
                          </a:lnTo>
                          <a:lnTo>
                            <a:pt x="502627" y="408866"/>
                          </a:lnTo>
                          <a:lnTo>
                            <a:pt x="503276" y="408560"/>
                          </a:lnTo>
                          <a:lnTo>
                            <a:pt x="504034" y="408242"/>
                          </a:lnTo>
                          <a:lnTo>
                            <a:pt x="504738" y="407896"/>
                          </a:lnTo>
                          <a:lnTo>
                            <a:pt x="505386" y="407601"/>
                          </a:lnTo>
                          <a:lnTo>
                            <a:pt x="506044" y="407310"/>
                          </a:lnTo>
                          <a:lnTo>
                            <a:pt x="506793" y="406944"/>
                          </a:lnTo>
                          <a:lnTo>
                            <a:pt x="507451" y="406629"/>
                          </a:lnTo>
                          <a:lnTo>
                            <a:pt x="508200" y="406322"/>
                          </a:lnTo>
                          <a:lnTo>
                            <a:pt x="508903" y="405962"/>
                          </a:lnTo>
                          <a:lnTo>
                            <a:pt x="509561" y="405672"/>
                          </a:lnTo>
                          <a:lnTo>
                            <a:pt x="510210" y="405378"/>
                          </a:lnTo>
                          <a:lnTo>
                            <a:pt x="510968" y="405018"/>
                          </a:lnTo>
                          <a:lnTo>
                            <a:pt x="511617" y="404715"/>
                          </a:lnTo>
                          <a:lnTo>
                            <a:pt x="512375" y="404399"/>
                          </a:lnTo>
                          <a:lnTo>
                            <a:pt x="513024" y="404095"/>
                          </a:lnTo>
                          <a:lnTo>
                            <a:pt x="513727" y="403746"/>
                          </a:lnTo>
                          <a:lnTo>
                            <a:pt x="514385" y="403456"/>
                          </a:lnTo>
                          <a:lnTo>
                            <a:pt x="515134" y="403109"/>
                          </a:lnTo>
                          <a:lnTo>
                            <a:pt x="515837" y="402796"/>
                          </a:lnTo>
                          <a:lnTo>
                            <a:pt x="516541" y="402492"/>
                          </a:lnTo>
                          <a:lnTo>
                            <a:pt x="517198" y="402179"/>
                          </a:lnTo>
                          <a:lnTo>
                            <a:pt x="517902" y="401829"/>
                          </a:lnTo>
                          <a:lnTo>
                            <a:pt x="518551" y="401537"/>
                          </a:lnTo>
                          <a:lnTo>
                            <a:pt x="519309" y="401196"/>
                          </a:lnTo>
                          <a:lnTo>
                            <a:pt x="520012" y="400882"/>
                          </a:lnTo>
                          <a:lnTo>
                            <a:pt x="520615" y="400582"/>
                          </a:lnTo>
                          <a:lnTo>
                            <a:pt x="521365" y="400280"/>
                          </a:lnTo>
                          <a:lnTo>
                            <a:pt x="522068" y="399915"/>
                          </a:lnTo>
                          <a:lnTo>
                            <a:pt x="522726" y="399627"/>
                          </a:lnTo>
                          <a:lnTo>
                            <a:pt x="523475" y="399300"/>
                          </a:lnTo>
                          <a:lnTo>
                            <a:pt x="524178" y="398971"/>
                          </a:lnTo>
                          <a:lnTo>
                            <a:pt x="524836" y="398685"/>
                          </a:lnTo>
                          <a:lnTo>
                            <a:pt x="525539" y="398376"/>
                          </a:lnTo>
                          <a:lnTo>
                            <a:pt x="526243" y="398010"/>
                          </a:lnTo>
                          <a:lnTo>
                            <a:pt x="526892" y="397721"/>
                          </a:lnTo>
                          <a:lnTo>
                            <a:pt x="527650" y="397399"/>
                          </a:lnTo>
                          <a:lnTo>
                            <a:pt x="528299" y="397099"/>
                          </a:lnTo>
                          <a:lnTo>
                            <a:pt x="529002" y="396781"/>
                          </a:lnTo>
                          <a:lnTo>
                            <a:pt x="529706" y="396489"/>
                          </a:lnTo>
                          <a:lnTo>
                            <a:pt x="530409" y="396124"/>
                          </a:lnTo>
                          <a:lnTo>
                            <a:pt x="531067" y="395823"/>
                          </a:lnTo>
                          <a:lnTo>
                            <a:pt x="531716" y="395535"/>
                          </a:lnTo>
                          <a:lnTo>
                            <a:pt x="532473" y="395206"/>
                          </a:lnTo>
                          <a:lnTo>
                            <a:pt x="533177" y="394887"/>
                          </a:lnTo>
                          <a:lnTo>
                            <a:pt x="533880" y="394598"/>
                          </a:lnTo>
                          <a:lnTo>
                            <a:pt x="534584" y="394234"/>
                          </a:lnTo>
                          <a:lnTo>
                            <a:pt x="535233" y="393936"/>
                          </a:lnTo>
                          <a:lnTo>
                            <a:pt x="535890" y="393645"/>
                          </a:lnTo>
                          <a:lnTo>
                            <a:pt x="536640" y="393329"/>
                          </a:lnTo>
                          <a:lnTo>
                            <a:pt x="537343" y="392995"/>
                          </a:lnTo>
                          <a:lnTo>
                            <a:pt x="538001" y="392712"/>
                          </a:lnTo>
                          <a:lnTo>
                            <a:pt x="538750" y="392360"/>
                          </a:lnTo>
                          <a:lnTo>
                            <a:pt x="539408" y="392053"/>
                          </a:lnTo>
                          <a:lnTo>
                            <a:pt x="540057" y="391757"/>
                          </a:lnTo>
                          <a:lnTo>
                            <a:pt x="540815" y="391448"/>
                          </a:lnTo>
                          <a:lnTo>
                            <a:pt x="541518" y="391114"/>
                          </a:lnTo>
                          <a:lnTo>
                            <a:pt x="542167" y="390828"/>
                          </a:lnTo>
                          <a:lnTo>
                            <a:pt x="542825" y="390546"/>
                          </a:lnTo>
                          <a:lnTo>
                            <a:pt x="543026" y="390483"/>
                          </a:lnTo>
                          <a:lnTo>
                            <a:pt x="543574" y="390186"/>
                          </a:lnTo>
                          <a:lnTo>
                            <a:pt x="544232" y="389879"/>
                          </a:lnTo>
                          <a:lnTo>
                            <a:pt x="544981" y="389584"/>
                          </a:lnTo>
                          <a:lnTo>
                            <a:pt x="545685" y="389234"/>
                          </a:lnTo>
                          <a:lnTo>
                            <a:pt x="546342" y="388953"/>
                          </a:lnTo>
                          <a:lnTo>
                            <a:pt x="546991" y="388668"/>
                          </a:lnTo>
                          <a:lnTo>
                            <a:pt x="547749" y="388315"/>
                          </a:lnTo>
                          <a:lnTo>
                            <a:pt x="548398" y="388019"/>
                          </a:lnTo>
                          <a:lnTo>
                            <a:pt x="549156" y="387715"/>
                          </a:lnTo>
                          <a:lnTo>
                            <a:pt x="549860" y="387364"/>
                          </a:lnTo>
                          <a:lnTo>
                            <a:pt x="550509" y="387081"/>
                          </a:lnTo>
                          <a:lnTo>
                            <a:pt x="551166" y="386801"/>
                          </a:lnTo>
                          <a:lnTo>
                            <a:pt x="551916" y="386461"/>
                          </a:lnTo>
                          <a:lnTo>
                            <a:pt x="552573" y="386155"/>
                          </a:lnTo>
                          <a:lnTo>
                            <a:pt x="553222" y="385861"/>
                          </a:lnTo>
                          <a:lnTo>
                            <a:pt x="553377" y="385797"/>
                          </a:lnTo>
                          <a:lnTo>
                            <a:pt x="554026" y="385502"/>
                          </a:lnTo>
                          <a:lnTo>
                            <a:pt x="554684" y="385218"/>
                          </a:lnTo>
                          <a:lnTo>
                            <a:pt x="555333" y="384935"/>
                          </a:lnTo>
                          <a:lnTo>
                            <a:pt x="556091" y="384602"/>
                          </a:lnTo>
                          <a:lnTo>
                            <a:pt x="556794" y="384300"/>
                          </a:lnTo>
                          <a:lnTo>
                            <a:pt x="557397" y="384004"/>
                          </a:lnTo>
                          <a:lnTo>
                            <a:pt x="557544" y="383950"/>
                          </a:lnTo>
                          <a:lnTo>
                            <a:pt x="558147" y="383713"/>
                          </a:lnTo>
                          <a:lnTo>
                            <a:pt x="558850" y="383357"/>
                          </a:lnTo>
                          <a:lnTo>
                            <a:pt x="559508" y="383080"/>
                          </a:lnTo>
                          <a:lnTo>
                            <a:pt x="560257" y="382759"/>
                          </a:lnTo>
                          <a:lnTo>
                            <a:pt x="560961" y="382443"/>
                          </a:lnTo>
                          <a:lnTo>
                            <a:pt x="561564" y="382164"/>
                          </a:lnTo>
                          <a:lnTo>
                            <a:pt x="561719" y="382100"/>
                          </a:lnTo>
                          <a:lnTo>
                            <a:pt x="562221" y="381862"/>
                          </a:lnTo>
                          <a:lnTo>
                            <a:pt x="562368" y="381807"/>
                          </a:lnTo>
                          <a:lnTo>
                            <a:pt x="563025" y="381506"/>
                          </a:lnTo>
                          <a:lnTo>
                            <a:pt x="563674" y="381226"/>
                          </a:lnTo>
                          <a:lnTo>
                            <a:pt x="564433" y="380912"/>
                          </a:lnTo>
                          <a:lnTo>
                            <a:pt x="565136" y="380595"/>
                          </a:lnTo>
                          <a:lnTo>
                            <a:pt x="565785" y="380315"/>
                          </a:lnTo>
                          <a:lnTo>
                            <a:pt x="566388" y="380027"/>
                          </a:lnTo>
                          <a:lnTo>
                            <a:pt x="566543" y="379963"/>
                          </a:lnTo>
                          <a:lnTo>
                            <a:pt x="567192" y="379672"/>
                          </a:lnTo>
                          <a:lnTo>
                            <a:pt x="567850" y="379382"/>
                          </a:lnTo>
                          <a:lnTo>
                            <a:pt x="568599" y="379082"/>
                          </a:lnTo>
                          <a:lnTo>
                            <a:pt x="569303" y="378749"/>
                          </a:lnTo>
                          <a:lnTo>
                            <a:pt x="569960" y="378474"/>
                          </a:lnTo>
                          <a:lnTo>
                            <a:pt x="570563" y="378189"/>
                          </a:lnTo>
                          <a:lnTo>
                            <a:pt x="570710" y="378136"/>
                          </a:lnTo>
                          <a:lnTo>
                            <a:pt x="571367" y="377835"/>
                          </a:lnTo>
                          <a:lnTo>
                            <a:pt x="572016" y="377545"/>
                          </a:lnTo>
                          <a:lnTo>
                            <a:pt x="572774" y="377248"/>
                          </a:lnTo>
                          <a:lnTo>
                            <a:pt x="573423" y="376958"/>
                          </a:lnTo>
                          <a:lnTo>
                            <a:pt x="574127" y="376635"/>
                          </a:lnTo>
                          <a:lnTo>
                            <a:pt x="574785" y="376361"/>
                          </a:lnTo>
                          <a:lnTo>
                            <a:pt x="574986" y="376308"/>
                          </a:lnTo>
                          <a:lnTo>
                            <a:pt x="575534" y="376015"/>
                          </a:lnTo>
                          <a:lnTo>
                            <a:pt x="576192" y="375715"/>
                          </a:lnTo>
                          <a:lnTo>
                            <a:pt x="576941" y="375429"/>
                          </a:lnTo>
                          <a:lnTo>
                            <a:pt x="577599" y="375130"/>
                          </a:lnTo>
                          <a:lnTo>
                            <a:pt x="578302" y="374806"/>
                          </a:lnTo>
                          <a:lnTo>
                            <a:pt x="578951" y="374529"/>
                          </a:lnTo>
                          <a:lnTo>
                            <a:pt x="579709" y="374190"/>
                          </a:lnTo>
                          <a:lnTo>
                            <a:pt x="580358" y="373901"/>
                          </a:lnTo>
                          <a:lnTo>
                            <a:pt x="581016" y="373605"/>
                          </a:lnTo>
                          <a:lnTo>
                            <a:pt x="581766" y="373318"/>
                          </a:lnTo>
                          <a:lnTo>
                            <a:pt x="582469" y="372979"/>
                          </a:lnTo>
                          <a:lnTo>
                            <a:pt x="583127" y="372707"/>
                          </a:lnTo>
                          <a:lnTo>
                            <a:pt x="583876" y="372381"/>
                          </a:lnTo>
                          <a:lnTo>
                            <a:pt x="584580" y="372081"/>
                          </a:lnTo>
                          <a:lnTo>
                            <a:pt x="585183" y="371796"/>
                          </a:lnTo>
                          <a:lnTo>
                            <a:pt x="585941" y="371503"/>
                          </a:lnTo>
                          <a:lnTo>
                            <a:pt x="586644" y="371162"/>
                          </a:lnTo>
                          <a:lnTo>
                            <a:pt x="587293" y="370886"/>
                          </a:lnTo>
                          <a:lnTo>
                            <a:pt x="588051" y="370568"/>
                          </a:lnTo>
                          <a:lnTo>
                            <a:pt x="588700" y="370282"/>
                          </a:lnTo>
                          <a:lnTo>
                            <a:pt x="589358" y="369985"/>
                          </a:lnTo>
                          <a:lnTo>
                            <a:pt x="590007" y="369698"/>
                          </a:lnTo>
                          <a:lnTo>
                            <a:pt x="590162" y="369635"/>
                          </a:lnTo>
                          <a:lnTo>
                            <a:pt x="590811" y="369349"/>
                          </a:lnTo>
                          <a:lnTo>
                            <a:pt x="591469" y="369076"/>
                          </a:lnTo>
                          <a:lnTo>
                            <a:pt x="592118" y="368802"/>
                          </a:lnTo>
                          <a:lnTo>
                            <a:pt x="592876" y="368475"/>
                          </a:lnTo>
                          <a:lnTo>
                            <a:pt x="593579" y="368186"/>
                          </a:lnTo>
                          <a:lnTo>
                            <a:pt x="594183" y="367894"/>
                          </a:lnTo>
                          <a:lnTo>
                            <a:pt x="594329" y="367842"/>
                          </a:lnTo>
                          <a:lnTo>
                            <a:pt x="594987" y="367546"/>
                          </a:lnTo>
                          <a:lnTo>
                            <a:pt x="595636" y="367267"/>
                          </a:lnTo>
                          <a:lnTo>
                            <a:pt x="596293" y="366998"/>
                          </a:lnTo>
                          <a:lnTo>
                            <a:pt x="597043" y="366686"/>
                          </a:lnTo>
                          <a:lnTo>
                            <a:pt x="597746" y="366379"/>
                          </a:lnTo>
                          <a:lnTo>
                            <a:pt x="598349" y="366106"/>
                          </a:lnTo>
                          <a:lnTo>
                            <a:pt x="598504" y="366044"/>
                          </a:lnTo>
                          <a:lnTo>
                            <a:pt x="599154" y="365759"/>
                          </a:lnTo>
                          <a:lnTo>
                            <a:pt x="599811" y="365468"/>
                          </a:lnTo>
                          <a:lnTo>
                            <a:pt x="600460" y="365196"/>
                          </a:lnTo>
                          <a:lnTo>
                            <a:pt x="601218" y="364891"/>
                          </a:lnTo>
                          <a:lnTo>
                            <a:pt x="601922" y="364584"/>
                          </a:lnTo>
                          <a:lnTo>
                            <a:pt x="602571" y="364312"/>
                          </a:lnTo>
                          <a:lnTo>
                            <a:pt x="602772" y="364265"/>
                          </a:lnTo>
                          <a:lnTo>
                            <a:pt x="603174" y="364029"/>
                          </a:lnTo>
                          <a:lnTo>
                            <a:pt x="603329" y="363968"/>
                          </a:lnTo>
                          <a:lnTo>
                            <a:pt x="603978" y="363684"/>
                          </a:lnTo>
                          <a:lnTo>
                            <a:pt x="604636" y="363404"/>
                          </a:lnTo>
                          <a:lnTo>
                            <a:pt x="605385" y="363113"/>
                          </a:lnTo>
                          <a:lnTo>
                            <a:pt x="606089" y="362789"/>
                          </a:lnTo>
                          <a:lnTo>
                            <a:pt x="606746" y="362523"/>
                          </a:lnTo>
                          <a:lnTo>
                            <a:pt x="606947" y="362477"/>
                          </a:lnTo>
                          <a:lnTo>
                            <a:pt x="607349" y="362243"/>
                          </a:lnTo>
                          <a:lnTo>
                            <a:pt x="607496" y="362192"/>
                          </a:lnTo>
                          <a:lnTo>
                            <a:pt x="608154" y="361899"/>
                          </a:lnTo>
                          <a:lnTo>
                            <a:pt x="608803" y="361616"/>
                          </a:lnTo>
                          <a:lnTo>
                            <a:pt x="609561" y="361330"/>
                          </a:lnTo>
                          <a:lnTo>
                            <a:pt x="610264" y="361005"/>
                          </a:lnTo>
                          <a:lnTo>
                            <a:pt x="610913" y="360735"/>
                          </a:lnTo>
                          <a:lnTo>
                            <a:pt x="611571" y="360470"/>
                          </a:lnTo>
                          <a:lnTo>
                            <a:pt x="611772" y="360419"/>
                          </a:lnTo>
                          <a:lnTo>
                            <a:pt x="612321" y="360130"/>
                          </a:lnTo>
                          <a:lnTo>
                            <a:pt x="612978" y="359838"/>
                          </a:lnTo>
                          <a:lnTo>
                            <a:pt x="613627" y="359562"/>
                          </a:lnTo>
                          <a:lnTo>
                            <a:pt x="613782" y="359495"/>
                          </a:lnTo>
                          <a:lnTo>
                            <a:pt x="614431" y="359221"/>
                          </a:lnTo>
                          <a:lnTo>
                            <a:pt x="615089" y="358957"/>
                          </a:lnTo>
                          <a:lnTo>
                            <a:pt x="615738" y="358688"/>
                          </a:lnTo>
                          <a:lnTo>
                            <a:pt x="616496" y="358357"/>
                          </a:lnTo>
                          <a:lnTo>
                            <a:pt x="617145" y="358076"/>
                          </a:lnTo>
                          <a:lnTo>
                            <a:pt x="617803" y="357789"/>
                          </a:lnTo>
                          <a:lnTo>
                            <a:pt x="617949" y="357734"/>
                          </a:lnTo>
                          <a:lnTo>
                            <a:pt x="618553" y="357512"/>
                          </a:lnTo>
                          <a:lnTo>
                            <a:pt x="619256" y="357180"/>
                          </a:lnTo>
                          <a:lnTo>
                            <a:pt x="619914" y="356917"/>
                          </a:lnTo>
                          <a:lnTo>
                            <a:pt x="620664" y="356599"/>
                          </a:lnTo>
                          <a:lnTo>
                            <a:pt x="621321" y="356308"/>
                          </a:lnTo>
                          <a:lnTo>
                            <a:pt x="621970" y="356029"/>
                          </a:lnTo>
                          <a:lnTo>
                            <a:pt x="622125" y="355968"/>
                          </a:lnTo>
                          <a:lnTo>
                            <a:pt x="622728" y="355746"/>
                          </a:lnTo>
                          <a:lnTo>
                            <a:pt x="623432" y="355414"/>
                          </a:lnTo>
                          <a:lnTo>
                            <a:pt x="624081" y="355146"/>
                          </a:lnTo>
                          <a:lnTo>
                            <a:pt x="624839" y="354837"/>
                          </a:lnTo>
                          <a:lnTo>
                            <a:pt x="625543" y="354546"/>
                          </a:lnTo>
                          <a:lnTo>
                            <a:pt x="626146" y="354268"/>
                          </a:lnTo>
                          <a:lnTo>
                            <a:pt x="626795" y="353989"/>
                          </a:lnTo>
                          <a:lnTo>
                            <a:pt x="626950" y="353929"/>
                          </a:lnTo>
                          <a:lnTo>
                            <a:pt x="627599" y="353650"/>
                          </a:lnTo>
                          <a:lnTo>
                            <a:pt x="628257" y="353386"/>
                          </a:lnTo>
                          <a:lnTo>
                            <a:pt x="629006" y="353091"/>
                          </a:lnTo>
                          <a:lnTo>
                            <a:pt x="629664" y="352802"/>
                          </a:lnTo>
                          <a:lnTo>
                            <a:pt x="630367" y="352522"/>
                          </a:lnTo>
                          <a:lnTo>
                            <a:pt x="630971" y="352235"/>
                          </a:lnTo>
                          <a:lnTo>
                            <a:pt x="631117" y="352185"/>
                          </a:lnTo>
                          <a:lnTo>
                            <a:pt x="631775" y="351896"/>
                          </a:lnTo>
                          <a:lnTo>
                            <a:pt x="632424" y="351627"/>
                          </a:lnTo>
                          <a:lnTo>
                            <a:pt x="633081" y="351366"/>
                          </a:lnTo>
                          <a:lnTo>
                            <a:pt x="633831" y="351062"/>
                          </a:lnTo>
                          <a:lnTo>
                            <a:pt x="634535" y="350765"/>
                          </a:lnTo>
                          <a:lnTo>
                            <a:pt x="635138" y="350497"/>
                          </a:lnTo>
                          <a:lnTo>
                            <a:pt x="635293" y="350437"/>
                          </a:lnTo>
                          <a:lnTo>
                            <a:pt x="635942" y="350160"/>
                          </a:lnTo>
                          <a:lnTo>
                            <a:pt x="636600" y="349878"/>
                          </a:lnTo>
                          <a:lnTo>
                            <a:pt x="637249" y="349613"/>
                          </a:lnTo>
                          <a:lnTo>
                            <a:pt x="638007" y="349317"/>
                          </a:lnTo>
                          <a:lnTo>
                            <a:pt x="638711" y="349019"/>
                          </a:lnTo>
                          <a:lnTo>
                            <a:pt x="639314" y="348754"/>
                          </a:lnTo>
                          <a:lnTo>
                            <a:pt x="639460" y="348705"/>
                          </a:lnTo>
                          <a:lnTo>
                            <a:pt x="640118" y="348418"/>
                          </a:lnTo>
                          <a:lnTo>
                            <a:pt x="640767" y="348141"/>
                          </a:lnTo>
                          <a:lnTo>
                            <a:pt x="641425" y="347871"/>
                          </a:lnTo>
                          <a:lnTo>
                            <a:pt x="642174" y="347589"/>
                          </a:lnTo>
                          <a:lnTo>
                            <a:pt x="642878" y="347274"/>
                          </a:lnTo>
                          <a:lnTo>
                            <a:pt x="643536" y="347015"/>
                          </a:lnTo>
                          <a:lnTo>
                            <a:pt x="643737" y="346973"/>
                          </a:lnTo>
                          <a:lnTo>
                            <a:pt x="644285" y="346692"/>
                          </a:lnTo>
                          <a:lnTo>
                            <a:pt x="644943" y="346406"/>
                          </a:lnTo>
                          <a:lnTo>
                            <a:pt x="645592" y="346131"/>
                          </a:lnTo>
                          <a:lnTo>
                            <a:pt x="646350" y="345855"/>
                          </a:lnTo>
                          <a:lnTo>
                            <a:pt x="647054" y="345538"/>
                          </a:lnTo>
                          <a:lnTo>
                            <a:pt x="647703" y="345276"/>
                          </a:lnTo>
                          <a:lnTo>
                            <a:pt x="648360" y="345019"/>
                          </a:lnTo>
                          <a:lnTo>
                            <a:pt x="648561" y="344971"/>
                          </a:lnTo>
                          <a:lnTo>
                            <a:pt x="649110" y="344687"/>
                          </a:lnTo>
                          <a:lnTo>
                            <a:pt x="649768" y="344401"/>
                          </a:lnTo>
                          <a:lnTo>
                            <a:pt x="650417" y="344135"/>
                          </a:lnTo>
                          <a:lnTo>
                            <a:pt x="650572" y="344068"/>
                          </a:lnTo>
                          <a:lnTo>
                            <a:pt x="651221" y="343803"/>
                          </a:lnTo>
                          <a:lnTo>
                            <a:pt x="651879" y="343547"/>
                          </a:lnTo>
                          <a:lnTo>
                            <a:pt x="652528" y="343286"/>
                          </a:lnTo>
                          <a:lnTo>
                            <a:pt x="653286" y="342961"/>
                          </a:lnTo>
                          <a:lnTo>
                            <a:pt x="653935" y="342688"/>
                          </a:lnTo>
                          <a:lnTo>
                            <a:pt x="654593" y="342409"/>
                          </a:lnTo>
                          <a:lnTo>
                            <a:pt x="654740" y="342355"/>
                          </a:lnTo>
                          <a:lnTo>
                            <a:pt x="655397" y="342079"/>
                          </a:lnTo>
                          <a:lnTo>
                            <a:pt x="656046" y="341818"/>
                          </a:lnTo>
                          <a:lnTo>
                            <a:pt x="656704" y="341563"/>
                          </a:lnTo>
                          <a:lnTo>
                            <a:pt x="657454" y="341253"/>
                          </a:lnTo>
                          <a:lnTo>
                            <a:pt x="658111" y="340970"/>
                          </a:lnTo>
                          <a:lnTo>
                            <a:pt x="658760" y="340697"/>
                          </a:lnTo>
                          <a:lnTo>
                            <a:pt x="658915" y="340638"/>
                          </a:lnTo>
                          <a:lnTo>
                            <a:pt x="659518" y="340425"/>
                          </a:lnTo>
                          <a:lnTo>
                            <a:pt x="660222" y="340100"/>
                          </a:lnTo>
                          <a:lnTo>
                            <a:pt x="660871" y="339840"/>
                          </a:lnTo>
                          <a:lnTo>
                            <a:pt x="661630" y="339539"/>
                          </a:lnTo>
                          <a:lnTo>
                            <a:pt x="662333" y="339257"/>
                          </a:lnTo>
                          <a:lnTo>
                            <a:pt x="662936" y="338984"/>
                          </a:lnTo>
                          <a:lnTo>
                            <a:pt x="663586" y="338713"/>
                          </a:lnTo>
                          <a:lnTo>
                            <a:pt x="663741" y="338655"/>
                          </a:lnTo>
                          <a:lnTo>
                            <a:pt x="664390" y="338383"/>
                          </a:lnTo>
                          <a:lnTo>
                            <a:pt x="665047" y="338128"/>
                          </a:lnTo>
                          <a:lnTo>
                            <a:pt x="665797" y="337841"/>
                          </a:lnTo>
                          <a:lnTo>
                            <a:pt x="666501" y="337542"/>
                          </a:lnTo>
                          <a:lnTo>
                            <a:pt x="667104" y="337288"/>
                          </a:lnTo>
                          <a:lnTo>
                            <a:pt x="667762" y="337007"/>
                          </a:lnTo>
                          <a:lnTo>
                            <a:pt x="667908" y="336959"/>
                          </a:lnTo>
                          <a:lnTo>
                            <a:pt x="668566" y="336678"/>
                          </a:lnTo>
                          <a:lnTo>
                            <a:pt x="669215" y="336416"/>
                          </a:lnTo>
                          <a:lnTo>
                            <a:pt x="669973" y="336137"/>
                          </a:lnTo>
                          <a:lnTo>
                            <a:pt x="670622" y="335867"/>
                          </a:lnTo>
                          <a:lnTo>
                            <a:pt x="671326" y="335579"/>
                          </a:lnTo>
                          <a:lnTo>
                            <a:pt x="671929" y="335316"/>
                          </a:lnTo>
                          <a:lnTo>
                            <a:pt x="672084" y="335258"/>
                          </a:lnTo>
                          <a:lnTo>
                            <a:pt x="672733" y="334988"/>
                          </a:lnTo>
                          <a:lnTo>
                            <a:pt x="673391" y="334715"/>
                          </a:lnTo>
                          <a:lnTo>
                            <a:pt x="674141" y="334450"/>
                          </a:lnTo>
                          <a:lnTo>
                            <a:pt x="674798" y="334170"/>
                          </a:lnTo>
                          <a:lnTo>
                            <a:pt x="675502" y="333881"/>
                          </a:lnTo>
                          <a:lnTo>
                            <a:pt x="676105" y="333620"/>
                          </a:lnTo>
                          <a:lnTo>
                            <a:pt x="676252" y="333574"/>
                          </a:lnTo>
                          <a:lnTo>
                            <a:pt x="676910" y="333294"/>
                          </a:lnTo>
                          <a:lnTo>
                            <a:pt x="677559" y="333025"/>
                          </a:lnTo>
                          <a:lnTo>
                            <a:pt x="678216" y="332762"/>
                          </a:lnTo>
                          <a:lnTo>
                            <a:pt x="678966" y="332489"/>
                          </a:lnTo>
                          <a:lnTo>
                            <a:pt x="679670" y="332181"/>
                          </a:lnTo>
                          <a:lnTo>
                            <a:pt x="680328" y="331931"/>
                          </a:lnTo>
                          <a:lnTo>
                            <a:pt x="680529" y="331893"/>
                          </a:lnTo>
                          <a:lnTo>
                            <a:pt x="681077" y="331615"/>
                          </a:lnTo>
                          <a:lnTo>
                            <a:pt x="681735" y="331336"/>
                          </a:lnTo>
                          <a:lnTo>
                            <a:pt x="682384" y="331068"/>
                          </a:lnTo>
                          <a:lnTo>
                            <a:pt x="683142" y="330802"/>
                          </a:lnTo>
                          <a:lnTo>
                            <a:pt x="683846" y="330493"/>
                          </a:lnTo>
                          <a:lnTo>
                            <a:pt x="684495" y="330238"/>
                          </a:lnTo>
                          <a:lnTo>
                            <a:pt x="685098" y="329988"/>
                          </a:lnTo>
                          <a:lnTo>
                            <a:pt x="685253" y="329931"/>
                          </a:lnTo>
                          <a:lnTo>
                            <a:pt x="685903" y="329663"/>
                          </a:lnTo>
                          <a:lnTo>
                            <a:pt x="686560" y="329385"/>
                          </a:lnTo>
                          <a:lnTo>
                            <a:pt x="687209" y="329127"/>
                          </a:lnTo>
                          <a:lnTo>
                            <a:pt x="687364" y="329060"/>
                          </a:lnTo>
                          <a:lnTo>
                            <a:pt x="688014" y="328804"/>
                          </a:lnTo>
                          <a:lnTo>
                            <a:pt x="688671" y="328556"/>
                          </a:lnTo>
                          <a:lnTo>
                            <a:pt x="689321" y="328302"/>
                          </a:lnTo>
                          <a:lnTo>
                            <a:pt x="689522" y="328264"/>
                          </a:lnTo>
                          <a:lnTo>
                            <a:pt x="690079" y="327985"/>
                          </a:lnTo>
                          <a:lnTo>
                            <a:pt x="690728" y="327718"/>
                          </a:lnTo>
                          <a:lnTo>
                            <a:pt x="691386" y="327447"/>
                          </a:lnTo>
                          <a:lnTo>
                            <a:pt x="691532" y="327395"/>
                          </a:lnTo>
                          <a:lnTo>
                            <a:pt x="692190" y="327126"/>
                          </a:lnTo>
                          <a:lnTo>
                            <a:pt x="692839" y="326872"/>
                          </a:lnTo>
                          <a:lnTo>
                            <a:pt x="693497" y="326625"/>
                          </a:lnTo>
                          <a:lnTo>
                            <a:pt x="694247" y="326322"/>
                          </a:lnTo>
                          <a:lnTo>
                            <a:pt x="694904" y="326046"/>
                          </a:lnTo>
                          <a:lnTo>
                            <a:pt x="695554" y="325781"/>
                          </a:lnTo>
                          <a:lnTo>
                            <a:pt x="695709" y="325724"/>
                          </a:lnTo>
                          <a:lnTo>
                            <a:pt x="696358" y="325458"/>
                          </a:lnTo>
                          <a:lnTo>
                            <a:pt x="697016" y="325200"/>
                          </a:lnTo>
                          <a:lnTo>
                            <a:pt x="697665" y="324948"/>
                          </a:lnTo>
                          <a:lnTo>
                            <a:pt x="698423" y="324655"/>
                          </a:lnTo>
                          <a:lnTo>
                            <a:pt x="699127" y="324382"/>
                          </a:lnTo>
                          <a:lnTo>
                            <a:pt x="699730" y="324114"/>
                          </a:lnTo>
                          <a:lnTo>
                            <a:pt x="699876" y="324068"/>
                          </a:lnTo>
                          <a:lnTo>
                            <a:pt x="700379" y="323849"/>
                          </a:lnTo>
                          <a:lnTo>
                            <a:pt x="700534" y="323792"/>
                          </a:lnTo>
                          <a:lnTo>
                            <a:pt x="701183" y="323528"/>
                          </a:lnTo>
                          <a:lnTo>
                            <a:pt x="701841" y="323282"/>
                          </a:lnTo>
                          <a:lnTo>
                            <a:pt x="702591" y="323003"/>
                          </a:lnTo>
                          <a:lnTo>
                            <a:pt x="703295" y="322712"/>
                          </a:lnTo>
                          <a:lnTo>
                            <a:pt x="703898" y="322464"/>
                          </a:lnTo>
                          <a:lnTo>
                            <a:pt x="704555" y="322189"/>
                          </a:lnTo>
                          <a:lnTo>
                            <a:pt x="704702" y="322143"/>
                          </a:lnTo>
                          <a:lnTo>
                            <a:pt x="705360" y="321869"/>
                          </a:lnTo>
                          <a:lnTo>
                            <a:pt x="706009" y="321615"/>
                          </a:lnTo>
                          <a:lnTo>
                            <a:pt x="706767" y="321345"/>
                          </a:lnTo>
                          <a:lnTo>
                            <a:pt x="707416" y="321082"/>
                          </a:lnTo>
                          <a:lnTo>
                            <a:pt x="708120" y="320802"/>
                          </a:lnTo>
                          <a:lnTo>
                            <a:pt x="708723" y="320544"/>
                          </a:lnTo>
                          <a:lnTo>
                            <a:pt x="708878" y="320488"/>
                          </a:lnTo>
                          <a:lnTo>
                            <a:pt x="709528" y="320225"/>
                          </a:lnTo>
                          <a:lnTo>
                            <a:pt x="710185" y="319959"/>
                          </a:lnTo>
                          <a:lnTo>
                            <a:pt x="710935" y="319703"/>
                          </a:lnTo>
                          <a:lnTo>
                            <a:pt x="711593" y="319430"/>
                          </a:lnTo>
                          <a:lnTo>
                            <a:pt x="712297" y="319148"/>
                          </a:lnTo>
                          <a:lnTo>
                            <a:pt x="712900" y="318894"/>
                          </a:lnTo>
                          <a:lnTo>
                            <a:pt x="713046" y="318849"/>
                          </a:lnTo>
                          <a:lnTo>
                            <a:pt x="713704" y="318576"/>
                          </a:lnTo>
                          <a:lnTo>
                            <a:pt x="714353" y="318314"/>
                          </a:lnTo>
                          <a:lnTo>
                            <a:pt x="715011" y="318059"/>
                          </a:lnTo>
                          <a:lnTo>
                            <a:pt x="715761" y="317794"/>
                          </a:lnTo>
                          <a:lnTo>
                            <a:pt x="716465" y="317494"/>
                          </a:lnTo>
                          <a:lnTo>
                            <a:pt x="717122" y="317252"/>
                          </a:lnTo>
                          <a:lnTo>
                            <a:pt x="717323" y="317217"/>
                          </a:lnTo>
                          <a:lnTo>
                            <a:pt x="717872" y="316943"/>
                          </a:lnTo>
                          <a:lnTo>
                            <a:pt x="718530" y="316670"/>
                          </a:lnTo>
                          <a:lnTo>
                            <a:pt x="719179" y="316409"/>
                          </a:lnTo>
                          <a:lnTo>
                            <a:pt x="719937" y="316153"/>
                          </a:lnTo>
                          <a:lnTo>
                            <a:pt x="720641" y="315851"/>
                          </a:lnTo>
                          <a:lnTo>
                            <a:pt x="721290" y="315603"/>
                          </a:lnTo>
                          <a:lnTo>
                            <a:pt x="721894" y="315359"/>
                          </a:lnTo>
                          <a:lnTo>
                            <a:pt x="722049" y="315304"/>
                          </a:lnTo>
                          <a:lnTo>
                            <a:pt x="722698" y="315043"/>
                          </a:lnTo>
                          <a:lnTo>
                            <a:pt x="723356" y="314771"/>
                          </a:lnTo>
                          <a:lnTo>
                            <a:pt x="724005" y="314521"/>
                          </a:lnTo>
                          <a:lnTo>
                            <a:pt x="724160" y="314455"/>
                          </a:lnTo>
                          <a:lnTo>
                            <a:pt x="724809" y="314207"/>
                          </a:lnTo>
                          <a:lnTo>
                            <a:pt x="725467" y="313966"/>
                          </a:lnTo>
                          <a:lnTo>
                            <a:pt x="726116" y="313719"/>
                          </a:lnTo>
                          <a:lnTo>
                            <a:pt x="726317" y="313685"/>
                          </a:lnTo>
                          <a:lnTo>
                            <a:pt x="726874" y="313410"/>
                          </a:lnTo>
                          <a:lnTo>
                            <a:pt x="727524" y="313150"/>
                          </a:lnTo>
                          <a:lnTo>
                            <a:pt x="728181" y="312886"/>
                          </a:lnTo>
                          <a:lnTo>
                            <a:pt x="728328" y="312835"/>
                          </a:lnTo>
                          <a:lnTo>
                            <a:pt x="728986" y="312573"/>
                          </a:lnTo>
                          <a:lnTo>
                            <a:pt x="729635" y="312327"/>
                          </a:lnTo>
                          <a:lnTo>
                            <a:pt x="730293" y="312087"/>
                          </a:lnTo>
                          <a:lnTo>
                            <a:pt x="730494" y="312054"/>
                          </a:lnTo>
                          <a:lnTo>
                            <a:pt x="731042" y="311793"/>
                          </a:lnTo>
                          <a:lnTo>
                            <a:pt x="731700" y="311522"/>
                          </a:lnTo>
                          <a:lnTo>
                            <a:pt x="732350" y="311263"/>
                          </a:lnTo>
                          <a:lnTo>
                            <a:pt x="732505" y="311209"/>
                          </a:lnTo>
                          <a:lnTo>
                            <a:pt x="733154" y="310950"/>
                          </a:lnTo>
                          <a:lnTo>
                            <a:pt x="733812" y="310700"/>
                          </a:lnTo>
                          <a:lnTo>
                            <a:pt x="734461" y="310455"/>
                          </a:lnTo>
                          <a:lnTo>
                            <a:pt x="735219" y="310169"/>
                          </a:lnTo>
                          <a:lnTo>
                            <a:pt x="735923" y="309905"/>
                          </a:lnTo>
                          <a:lnTo>
                            <a:pt x="736526" y="309642"/>
                          </a:lnTo>
                          <a:lnTo>
                            <a:pt x="736673" y="309598"/>
                          </a:lnTo>
                          <a:lnTo>
                            <a:pt x="737175" y="309384"/>
                          </a:lnTo>
                          <a:lnTo>
                            <a:pt x="737330" y="309329"/>
                          </a:lnTo>
                          <a:lnTo>
                            <a:pt x="737980" y="309071"/>
                          </a:lnTo>
                          <a:lnTo>
                            <a:pt x="738637" y="308833"/>
                          </a:lnTo>
                          <a:lnTo>
                            <a:pt x="739387" y="308562"/>
                          </a:lnTo>
                          <a:lnTo>
                            <a:pt x="740091" y="308279"/>
                          </a:lnTo>
                          <a:lnTo>
                            <a:pt x="740694" y="308036"/>
                          </a:lnTo>
                          <a:lnTo>
                            <a:pt x="741352" y="307768"/>
                          </a:lnTo>
                          <a:lnTo>
                            <a:pt x="741499" y="307725"/>
                          </a:lnTo>
                          <a:lnTo>
                            <a:pt x="742156" y="307457"/>
                          </a:lnTo>
                          <a:lnTo>
                            <a:pt x="742806" y="307210"/>
                          </a:lnTo>
                          <a:lnTo>
                            <a:pt x="743564" y="306949"/>
                          </a:lnTo>
                          <a:lnTo>
                            <a:pt x="744213" y="306692"/>
                          </a:lnTo>
                          <a:lnTo>
                            <a:pt x="744917" y="306421"/>
                          </a:lnTo>
                          <a:lnTo>
                            <a:pt x="745520" y="306168"/>
                          </a:lnTo>
                          <a:lnTo>
                            <a:pt x="745675" y="306114"/>
                          </a:lnTo>
                          <a:lnTo>
                            <a:pt x="746325" y="305857"/>
                          </a:lnTo>
                          <a:lnTo>
                            <a:pt x="746982" y="305598"/>
                          </a:lnTo>
                          <a:lnTo>
                            <a:pt x="747732" y="305352"/>
                          </a:lnTo>
                          <a:lnTo>
                            <a:pt x="748390" y="305085"/>
                          </a:lnTo>
                          <a:lnTo>
                            <a:pt x="749094" y="304811"/>
                          </a:lnTo>
                          <a:lnTo>
                            <a:pt x="749697" y="304562"/>
                          </a:lnTo>
                          <a:lnTo>
                            <a:pt x="749844" y="304520"/>
                          </a:lnTo>
                          <a:lnTo>
                            <a:pt x="750501" y="304253"/>
                          </a:lnTo>
                          <a:lnTo>
                            <a:pt x="751151" y="303997"/>
                          </a:lnTo>
                          <a:lnTo>
                            <a:pt x="751808" y="303750"/>
                          </a:lnTo>
                          <a:lnTo>
                            <a:pt x="752558" y="303494"/>
                          </a:lnTo>
                          <a:lnTo>
                            <a:pt x="753262" y="303201"/>
                          </a:lnTo>
                          <a:lnTo>
                            <a:pt x="753920" y="302966"/>
                          </a:lnTo>
                          <a:lnTo>
                            <a:pt x="754121" y="302935"/>
                          </a:lnTo>
                          <a:lnTo>
                            <a:pt x="754670" y="302664"/>
                          </a:lnTo>
                          <a:lnTo>
                            <a:pt x="755328" y="302398"/>
                          </a:lnTo>
                          <a:lnTo>
                            <a:pt x="755977" y="302143"/>
                          </a:lnTo>
                          <a:lnTo>
                            <a:pt x="756735" y="301897"/>
                          </a:lnTo>
                          <a:lnTo>
                            <a:pt x="757439" y="301602"/>
                          </a:lnTo>
                          <a:lnTo>
                            <a:pt x="758088" y="301361"/>
                          </a:lnTo>
                          <a:lnTo>
                            <a:pt x="758692" y="301122"/>
                          </a:lnTo>
                          <a:lnTo>
                            <a:pt x="758847" y="301069"/>
                          </a:lnTo>
                          <a:lnTo>
                            <a:pt x="759496" y="300815"/>
                          </a:lnTo>
                          <a:lnTo>
                            <a:pt x="760154" y="300550"/>
                          </a:lnTo>
                          <a:lnTo>
                            <a:pt x="760803" y="300306"/>
                          </a:lnTo>
                          <a:lnTo>
                            <a:pt x="760958" y="300243"/>
                          </a:lnTo>
                          <a:lnTo>
                            <a:pt x="761607" y="300001"/>
                          </a:lnTo>
                          <a:lnTo>
                            <a:pt x="762265" y="299767"/>
                          </a:lnTo>
                          <a:lnTo>
                            <a:pt x="762914" y="299528"/>
                          </a:lnTo>
                          <a:lnTo>
                            <a:pt x="763116" y="299497"/>
                          </a:lnTo>
                          <a:lnTo>
                            <a:pt x="763673" y="299226"/>
                          </a:lnTo>
                          <a:lnTo>
                            <a:pt x="764322" y="298972"/>
                          </a:lnTo>
                          <a:lnTo>
                            <a:pt x="764980" y="298716"/>
                          </a:lnTo>
                          <a:lnTo>
                            <a:pt x="765127" y="298666"/>
                          </a:lnTo>
                          <a:lnTo>
                            <a:pt x="765784" y="298411"/>
                          </a:lnTo>
                          <a:lnTo>
                            <a:pt x="766434" y="298172"/>
                          </a:lnTo>
                          <a:lnTo>
                            <a:pt x="767091" y="297940"/>
                          </a:lnTo>
                          <a:lnTo>
                            <a:pt x="767292" y="297910"/>
                          </a:lnTo>
                          <a:lnTo>
                            <a:pt x="767841" y="297653"/>
                          </a:lnTo>
                          <a:lnTo>
                            <a:pt x="768499" y="297389"/>
                          </a:lnTo>
                          <a:lnTo>
                            <a:pt x="769148" y="297137"/>
                          </a:lnTo>
                          <a:lnTo>
                            <a:pt x="769303" y="297083"/>
                          </a:lnTo>
                          <a:lnTo>
                            <a:pt x="769953" y="296831"/>
                          </a:lnTo>
                          <a:lnTo>
                            <a:pt x="770610" y="296588"/>
                          </a:lnTo>
                          <a:lnTo>
                            <a:pt x="771260" y="296350"/>
                          </a:lnTo>
                          <a:lnTo>
                            <a:pt x="772018" y="296073"/>
                          </a:lnTo>
                          <a:lnTo>
                            <a:pt x="772722" y="295816"/>
                          </a:lnTo>
                          <a:lnTo>
                            <a:pt x="773325" y="295559"/>
                          </a:lnTo>
                          <a:lnTo>
                            <a:pt x="773975" y="295308"/>
                          </a:lnTo>
                          <a:lnTo>
                            <a:pt x="774130" y="295254"/>
                          </a:lnTo>
                          <a:lnTo>
                            <a:pt x="774779" y="295003"/>
                          </a:lnTo>
                          <a:lnTo>
                            <a:pt x="775437" y="294772"/>
                          </a:lnTo>
                          <a:lnTo>
                            <a:pt x="776187" y="294510"/>
                          </a:lnTo>
                          <a:lnTo>
                            <a:pt x="776890" y="294234"/>
                          </a:lnTo>
                          <a:lnTo>
                            <a:pt x="777494" y="293997"/>
                          </a:lnTo>
                          <a:lnTo>
                            <a:pt x="778151" y="293735"/>
                          </a:lnTo>
                          <a:lnTo>
                            <a:pt x="778298" y="293693"/>
                          </a:lnTo>
                          <a:lnTo>
                            <a:pt x="778956" y="293432"/>
                          </a:lnTo>
                          <a:lnTo>
                            <a:pt x="779605" y="293193"/>
                          </a:lnTo>
                          <a:lnTo>
                            <a:pt x="780364" y="292940"/>
                          </a:lnTo>
                          <a:lnTo>
                            <a:pt x="781013" y="292690"/>
                          </a:lnTo>
                          <a:lnTo>
                            <a:pt x="781717" y="292426"/>
                          </a:lnTo>
                          <a:lnTo>
                            <a:pt x="782320" y="292179"/>
                          </a:lnTo>
                          <a:lnTo>
                            <a:pt x="782475" y="292127"/>
                          </a:lnTo>
                          <a:lnTo>
                            <a:pt x="783124" y="291876"/>
                          </a:lnTo>
                          <a:lnTo>
                            <a:pt x="783782" y="291624"/>
                          </a:lnTo>
                          <a:lnTo>
                            <a:pt x="784532" y="291387"/>
                          </a:lnTo>
                          <a:lnTo>
                            <a:pt x="785190" y="291127"/>
                          </a:lnTo>
                          <a:lnTo>
                            <a:pt x="785894" y="290860"/>
                          </a:lnTo>
                          <a:lnTo>
                            <a:pt x="786497" y="290617"/>
                          </a:lnTo>
                          <a:lnTo>
                            <a:pt x="786644" y="290575"/>
                          </a:lnTo>
                          <a:lnTo>
                            <a:pt x="787301" y="290315"/>
                          </a:lnTo>
                          <a:lnTo>
                            <a:pt x="787951" y="290066"/>
                          </a:lnTo>
                          <a:lnTo>
                            <a:pt x="788609" y="289826"/>
                          </a:lnTo>
                          <a:lnTo>
                            <a:pt x="789359" y="289579"/>
                          </a:lnTo>
                          <a:lnTo>
                            <a:pt x="790062" y="289292"/>
                          </a:lnTo>
                          <a:lnTo>
                            <a:pt x="790720" y="289064"/>
                          </a:lnTo>
                          <a:lnTo>
                            <a:pt x="790921" y="289036"/>
                          </a:lnTo>
                          <a:lnTo>
                            <a:pt x="791470" y="288770"/>
                          </a:lnTo>
                          <a:lnTo>
                            <a:pt x="792128" y="288510"/>
                          </a:lnTo>
                          <a:lnTo>
                            <a:pt x="792777" y="288262"/>
                          </a:lnTo>
                          <a:lnTo>
                            <a:pt x="793536" y="288024"/>
                          </a:lnTo>
                          <a:lnTo>
                            <a:pt x="794240" y="287735"/>
                          </a:lnTo>
                          <a:lnTo>
                            <a:pt x="794889" y="287502"/>
                          </a:lnTo>
                          <a:lnTo>
                            <a:pt x="795492" y="287270"/>
                          </a:lnTo>
                          <a:lnTo>
                            <a:pt x="795647" y="287218"/>
                          </a:lnTo>
                          <a:lnTo>
                            <a:pt x="796297" y="286970"/>
                          </a:lnTo>
                          <a:lnTo>
                            <a:pt x="796954" y="286712"/>
                          </a:lnTo>
                          <a:lnTo>
                            <a:pt x="797604" y="286475"/>
                          </a:lnTo>
                          <a:lnTo>
                            <a:pt x="797759" y="286412"/>
                          </a:lnTo>
                          <a:lnTo>
                            <a:pt x="798408" y="286177"/>
                          </a:lnTo>
                          <a:lnTo>
                            <a:pt x="799066" y="285951"/>
                          </a:lnTo>
                          <a:lnTo>
                            <a:pt x="799715" y="285718"/>
                          </a:lnTo>
                          <a:lnTo>
                            <a:pt x="799916" y="285692"/>
                          </a:lnTo>
                          <a:lnTo>
                            <a:pt x="800474" y="285424"/>
                          </a:lnTo>
                          <a:lnTo>
                            <a:pt x="801123" y="285177"/>
                          </a:lnTo>
                          <a:lnTo>
                            <a:pt x="801781" y="284927"/>
                          </a:lnTo>
                          <a:lnTo>
                            <a:pt x="801928" y="284879"/>
                          </a:lnTo>
                          <a:lnTo>
                            <a:pt x="802430" y="284695"/>
                          </a:lnTo>
                          <a:lnTo>
                            <a:pt x="802585" y="284630"/>
                          </a:lnTo>
                          <a:lnTo>
                            <a:pt x="803235" y="284398"/>
                          </a:lnTo>
                          <a:lnTo>
                            <a:pt x="803893" y="284173"/>
                          </a:lnTo>
                          <a:lnTo>
                            <a:pt x="804094" y="284146"/>
                          </a:lnTo>
                          <a:lnTo>
                            <a:pt x="804642" y="283894"/>
                          </a:lnTo>
                          <a:lnTo>
                            <a:pt x="805300" y="283637"/>
                          </a:lnTo>
                          <a:lnTo>
                            <a:pt x="805950" y="283390"/>
                          </a:lnTo>
                          <a:lnTo>
                            <a:pt x="806105" y="283339"/>
                          </a:lnTo>
                          <a:lnTo>
                            <a:pt x="806607" y="283152"/>
                          </a:lnTo>
                          <a:lnTo>
                            <a:pt x="806754" y="283093"/>
                          </a:lnTo>
                          <a:lnTo>
                            <a:pt x="807412" y="282857"/>
                          </a:lnTo>
                          <a:lnTo>
                            <a:pt x="808061" y="282625"/>
                          </a:lnTo>
                          <a:lnTo>
                            <a:pt x="808820" y="282357"/>
                          </a:lnTo>
                          <a:lnTo>
                            <a:pt x="809524" y="282107"/>
                          </a:lnTo>
                          <a:lnTo>
                            <a:pt x="810127" y="281855"/>
                          </a:lnTo>
                          <a:lnTo>
                            <a:pt x="810776" y="281610"/>
                          </a:lnTo>
                          <a:lnTo>
                            <a:pt x="810931" y="281559"/>
                          </a:lnTo>
                          <a:lnTo>
                            <a:pt x="811581" y="281314"/>
                          </a:lnTo>
                          <a:lnTo>
                            <a:pt x="812239" y="281090"/>
                          </a:lnTo>
                          <a:lnTo>
                            <a:pt x="812988" y="280836"/>
                          </a:lnTo>
                          <a:lnTo>
                            <a:pt x="813646" y="280580"/>
                          </a:lnTo>
                          <a:lnTo>
                            <a:pt x="814296" y="280336"/>
                          </a:lnTo>
                          <a:lnTo>
                            <a:pt x="814953" y="280080"/>
                          </a:lnTo>
                          <a:lnTo>
                            <a:pt x="815100" y="280040"/>
                          </a:lnTo>
                          <a:lnTo>
                            <a:pt x="815758" y="279785"/>
                          </a:lnTo>
                          <a:lnTo>
                            <a:pt x="816407" y="279551"/>
                          </a:lnTo>
                          <a:lnTo>
                            <a:pt x="817065" y="279329"/>
                          </a:lnTo>
                          <a:lnTo>
                            <a:pt x="817815" y="279065"/>
                          </a:lnTo>
                          <a:lnTo>
                            <a:pt x="818519" y="278807"/>
                          </a:lnTo>
                          <a:lnTo>
                            <a:pt x="819122" y="278566"/>
                          </a:lnTo>
                          <a:lnTo>
                            <a:pt x="819277" y="278515"/>
                          </a:lnTo>
                          <a:lnTo>
                            <a:pt x="819927" y="278272"/>
                          </a:lnTo>
                          <a:lnTo>
                            <a:pt x="820585" y="278025"/>
                          </a:lnTo>
                          <a:lnTo>
                            <a:pt x="821234" y="277796"/>
                          </a:lnTo>
                          <a:lnTo>
                            <a:pt x="821992" y="277543"/>
                          </a:lnTo>
                          <a:lnTo>
                            <a:pt x="822696" y="277282"/>
                          </a:lnTo>
                          <a:lnTo>
                            <a:pt x="823300" y="277046"/>
                          </a:lnTo>
                          <a:lnTo>
                            <a:pt x="823446" y="277006"/>
                          </a:lnTo>
                          <a:lnTo>
                            <a:pt x="824104" y="276752"/>
                          </a:lnTo>
                          <a:lnTo>
                            <a:pt x="824753" y="276510"/>
                          </a:lnTo>
                          <a:lnTo>
                            <a:pt x="825411" y="276275"/>
                          </a:lnTo>
                          <a:lnTo>
                            <a:pt x="826161" y="276037"/>
                          </a:lnTo>
                          <a:lnTo>
                            <a:pt x="826865" y="275756"/>
                          </a:lnTo>
                          <a:lnTo>
                            <a:pt x="827523" y="275535"/>
                          </a:lnTo>
                          <a:lnTo>
                            <a:pt x="827724" y="275511"/>
                          </a:lnTo>
                          <a:lnTo>
                            <a:pt x="828126" y="275288"/>
                          </a:lnTo>
                          <a:lnTo>
                            <a:pt x="828273" y="275249"/>
                          </a:lnTo>
                          <a:lnTo>
                            <a:pt x="828931" y="274995"/>
                          </a:lnTo>
                          <a:lnTo>
                            <a:pt x="829580" y="274754"/>
                          </a:lnTo>
                          <a:lnTo>
                            <a:pt x="830339" y="274524"/>
                          </a:lnTo>
                          <a:lnTo>
                            <a:pt x="831043" y="274241"/>
                          </a:lnTo>
                          <a:lnTo>
                            <a:pt x="831692" y="274014"/>
                          </a:lnTo>
                          <a:lnTo>
                            <a:pt x="832295" y="273789"/>
                          </a:lnTo>
                          <a:lnTo>
                            <a:pt x="832450" y="273738"/>
                          </a:lnTo>
                          <a:lnTo>
                            <a:pt x="833100" y="273497"/>
                          </a:lnTo>
                          <a:lnTo>
                            <a:pt x="833758" y="273244"/>
                          </a:lnTo>
                          <a:lnTo>
                            <a:pt x="834407" y="273013"/>
                          </a:lnTo>
                          <a:lnTo>
                            <a:pt x="834562" y="272953"/>
                          </a:lnTo>
                          <a:lnTo>
                            <a:pt x="835212" y="272723"/>
                          </a:lnTo>
                          <a:lnTo>
                            <a:pt x="835869" y="272504"/>
                          </a:lnTo>
                          <a:lnTo>
                            <a:pt x="836519" y="272278"/>
                          </a:lnTo>
                          <a:lnTo>
                            <a:pt x="836720" y="272254"/>
                          </a:lnTo>
                          <a:lnTo>
                            <a:pt x="837277" y="271992"/>
                          </a:lnTo>
                          <a:lnTo>
                            <a:pt x="837927" y="271751"/>
                          </a:lnTo>
                          <a:lnTo>
                            <a:pt x="838585" y="271506"/>
                          </a:lnTo>
                          <a:lnTo>
                            <a:pt x="838731" y="271461"/>
                          </a:lnTo>
                          <a:lnTo>
                            <a:pt x="839234" y="271280"/>
                          </a:lnTo>
                          <a:lnTo>
                            <a:pt x="839389" y="271218"/>
                          </a:lnTo>
                          <a:lnTo>
                            <a:pt x="840039" y="270992"/>
                          </a:lnTo>
                          <a:lnTo>
                            <a:pt x="840696" y="270774"/>
                          </a:lnTo>
                          <a:lnTo>
                            <a:pt x="840897" y="270751"/>
                          </a:lnTo>
                          <a:lnTo>
                            <a:pt x="841446" y="270503"/>
                          </a:lnTo>
                          <a:lnTo>
                            <a:pt x="842104" y="270252"/>
                          </a:lnTo>
                          <a:lnTo>
                            <a:pt x="842754" y="270012"/>
                          </a:lnTo>
                          <a:lnTo>
                            <a:pt x="843411" y="269779"/>
                          </a:lnTo>
                          <a:lnTo>
                            <a:pt x="843558" y="269722"/>
                          </a:lnTo>
                          <a:lnTo>
                            <a:pt x="844216" y="269491"/>
                          </a:lnTo>
                          <a:lnTo>
                            <a:pt x="844865" y="269267"/>
                          </a:lnTo>
                          <a:lnTo>
                            <a:pt x="845624" y="269007"/>
                          </a:lnTo>
                          <a:lnTo>
                            <a:pt x="846273" y="268768"/>
                          </a:lnTo>
                          <a:lnTo>
                            <a:pt x="846931" y="268518"/>
                          </a:lnTo>
                          <a:lnTo>
                            <a:pt x="847580" y="268279"/>
                          </a:lnTo>
                          <a:lnTo>
                            <a:pt x="847735" y="268229"/>
                          </a:lnTo>
                          <a:lnTo>
                            <a:pt x="848385" y="267990"/>
                          </a:lnTo>
                          <a:lnTo>
                            <a:pt x="849043" y="267772"/>
                          </a:lnTo>
                          <a:lnTo>
                            <a:pt x="849793" y="267527"/>
                          </a:lnTo>
                          <a:lnTo>
                            <a:pt x="850451" y="267278"/>
                          </a:lnTo>
                          <a:lnTo>
                            <a:pt x="851100" y="267039"/>
                          </a:lnTo>
                          <a:lnTo>
                            <a:pt x="851758" y="266789"/>
                          </a:lnTo>
                          <a:lnTo>
                            <a:pt x="851905" y="266751"/>
                          </a:lnTo>
                          <a:lnTo>
                            <a:pt x="852563" y="266502"/>
                          </a:lnTo>
                          <a:lnTo>
                            <a:pt x="853212" y="266274"/>
                          </a:lnTo>
                          <a:lnTo>
                            <a:pt x="853870" y="266058"/>
                          </a:lnTo>
                          <a:lnTo>
                            <a:pt x="854620" y="265803"/>
                          </a:lnTo>
                          <a:lnTo>
                            <a:pt x="855324" y="265550"/>
                          </a:lnTo>
                          <a:lnTo>
                            <a:pt x="855927" y="265316"/>
                          </a:lnTo>
                          <a:lnTo>
                            <a:pt x="856082" y="265267"/>
                          </a:lnTo>
                          <a:lnTo>
                            <a:pt x="856732" y="265030"/>
                          </a:lnTo>
                          <a:lnTo>
                            <a:pt x="857390" y="264787"/>
                          </a:lnTo>
                          <a:lnTo>
                            <a:pt x="858039" y="264565"/>
                          </a:lnTo>
                          <a:lnTo>
                            <a:pt x="858797" y="264321"/>
                          </a:lnTo>
                          <a:lnTo>
                            <a:pt x="859501" y="264066"/>
                          </a:lnTo>
                          <a:lnTo>
                            <a:pt x="860105" y="263836"/>
                          </a:lnTo>
                          <a:lnTo>
                            <a:pt x="860251" y="263799"/>
                          </a:lnTo>
                          <a:lnTo>
                            <a:pt x="860754" y="263599"/>
                          </a:lnTo>
                          <a:lnTo>
                            <a:pt x="860909" y="263550"/>
                          </a:lnTo>
                          <a:lnTo>
                            <a:pt x="861559" y="263314"/>
                          </a:lnTo>
                          <a:lnTo>
                            <a:pt x="862216" y="263084"/>
                          </a:lnTo>
                          <a:lnTo>
                            <a:pt x="862967" y="262856"/>
                          </a:lnTo>
                          <a:lnTo>
                            <a:pt x="863671" y="262579"/>
                          </a:lnTo>
                          <a:lnTo>
                            <a:pt x="864328" y="262365"/>
                          </a:lnTo>
                          <a:lnTo>
                            <a:pt x="864529" y="262344"/>
                          </a:lnTo>
                          <a:lnTo>
                            <a:pt x="864932" y="262125"/>
                          </a:lnTo>
                          <a:lnTo>
                            <a:pt x="865078" y="262087"/>
                          </a:lnTo>
                          <a:lnTo>
                            <a:pt x="865736" y="261839"/>
                          </a:lnTo>
                          <a:lnTo>
                            <a:pt x="866386" y="261604"/>
                          </a:lnTo>
                          <a:lnTo>
                            <a:pt x="867144" y="261383"/>
                          </a:lnTo>
                          <a:lnTo>
                            <a:pt x="867794" y="261148"/>
                          </a:lnTo>
                          <a:lnTo>
                            <a:pt x="868498" y="260883"/>
                          </a:lnTo>
                          <a:lnTo>
                            <a:pt x="869101" y="260665"/>
                          </a:lnTo>
                          <a:lnTo>
                            <a:pt x="869256" y="260617"/>
                          </a:lnTo>
                          <a:lnTo>
                            <a:pt x="869905" y="260382"/>
                          </a:lnTo>
                          <a:lnTo>
                            <a:pt x="870563" y="260135"/>
                          </a:lnTo>
                          <a:lnTo>
                            <a:pt x="871213" y="259907"/>
                          </a:lnTo>
                          <a:lnTo>
                            <a:pt x="871368" y="259852"/>
                          </a:lnTo>
                          <a:lnTo>
                            <a:pt x="871971" y="259681"/>
                          </a:lnTo>
                          <a:lnTo>
                            <a:pt x="872675" y="259413"/>
                          </a:lnTo>
                          <a:lnTo>
                            <a:pt x="873325" y="259194"/>
                          </a:lnTo>
                          <a:lnTo>
                            <a:pt x="873526" y="259173"/>
                          </a:lnTo>
                          <a:lnTo>
                            <a:pt x="874083" y="258917"/>
                          </a:lnTo>
                          <a:lnTo>
                            <a:pt x="874733" y="258682"/>
                          </a:lnTo>
                          <a:lnTo>
                            <a:pt x="875390" y="258440"/>
                          </a:lnTo>
                          <a:lnTo>
                            <a:pt x="876040" y="258221"/>
                          </a:lnTo>
                          <a:lnTo>
                            <a:pt x="876195" y="258160"/>
                          </a:lnTo>
                          <a:lnTo>
                            <a:pt x="876845" y="257941"/>
                          </a:lnTo>
                          <a:lnTo>
                            <a:pt x="877502" y="257729"/>
                          </a:lnTo>
                          <a:lnTo>
                            <a:pt x="877704" y="257709"/>
                          </a:lnTo>
                          <a:lnTo>
                            <a:pt x="878252" y="257468"/>
                          </a:lnTo>
                          <a:lnTo>
                            <a:pt x="878910" y="257222"/>
                          </a:lnTo>
                          <a:lnTo>
                            <a:pt x="879560" y="256989"/>
                          </a:lnTo>
                          <a:lnTo>
                            <a:pt x="880218" y="256759"/>
                          </a:lnTo>
                          <a:lnTo>
                            <a:pt x="880364" y="256707"/>
                          </a:lnTo>
                          <a:lnTo>
                            <a:pt x="881022" y="256480"/>
                          </a:lnTo>
                          <a:lnTo>
                            <a:pt x="881672" y="256261"/>
                          </a:lnTo>
                          <a:lnTo>
                            <a:pt x="882330" y="256051"/>
                          </a:lnTo>
                          <a:lnTo>
                            <a:pt x="882531" y="256031"/>
                          </a:lnTo>
                          <a:lnTo>
                            <a:pt x="883080" y="255778"/>
                          </a:lnTo>
                          <a:lnTo>
                            <a:pt x="883738" y="255534"/>
                          </a:lnTo>
                          <a:lnTo>
                            <a:pt x="884387" y="255301"/>
                          </a:lnTo>
                          <a:lnTo>
                            <a:pt x="884542" y="255253"/>
                          </a:lnTo>
                          <a:lnTo>
                            <a:pt x="885192" y="255020"/>
                          </a:lnTo>
                          <a:lnTo>
                            <a:pt x="885850" y="254805"/>
                          </a:lnTo>
                          <a:lnTo>
                            <a:pt x="886499" y="254588"/>
                          </a:lnTo>
                          <a:lnTo>
                            <a:pt x="887257" y="254328"/>
                          </a:lnTo>
                          <a:lnTo>
                            <a:pt x="887907" y="254095"/>
                          </a:lnTo>
                          <a:lnTo>
                            <a:pt x="888565" y="253851"/>
                          </a:lnTo>
                          <a:lnTo>
                            <a:pt x="888712" y="253815"/>
                          </a:lnTo>
                          <a:lnTo>
                            <a:pt x="889214" y="253624"/>
                          </a:lnTo>
                          <a:lnTo>
                            <a:pt x="889369" y="253572"/>
                          </a:lnTo>
                          <a:lnTo>
                            <a:pt x="890019" y="253347"/>
                          </a:lnTo>
                          <a:lnTo>
                            <a:pt x="890677" y="253138"/>
                          </a:lnTo>
                          <a:lnTo>
                            <a:pt x="891427" y="252893"/>
                          </a:lnTo>
                          <a:lnTo>
                            <a:pt x="892131" y="252644"/>
                          </a:lnTo>
                          <a:lnTo>
                            <a:pt x="892734" y="252418"/>
                          </a:lnTo>
                          <a:lnTo>
                            <a:pt x="892889" y="252370"/>
                          </a:lnTo>
                          <a:lnTo>
                            <a:pt x="893392" y="252176"/>
                          </a:lnTo>
                          <a:lnTo>
                            <a:pt x="893539" y="252139"/>
                          </a:lnTo>
                          <a:lnTo>
                            <a:pt x="894197" y="251900"/>
                          </a:lnTo>
                          <a:lnTo>
                            <a:pt x="894846" y="251683"/>
                          </a:lnTo>
                          <a:lnTo>
                            <a:pt x="895605" y="251451"/>
                          </a:lnTo>
                          <a:lnTo>
                            <a:pt x="896309" y="251199"/>
                          </a:lnTo>
                          <a:lnTo>
                            <a:pt x="896912" y="250977"/>
                          </a:lnTo>
                          <a:lnTo>
                            <a:pt x="897562" y="250747"/>
                          </a:lnTo>
                          <a:lnTo>
                            <a:pt x="897717" y="250699"/>
                          </a:lnTo>
                          <a:lnTo>
                            <a:pt x="898366" y="250468"/>
                          </a:lnTo>
                          <a:lnTo>
                            <a:pt x="899024" y="250241"/>
                          </a:lnTo>
                          <a:lnTo>
                            <a:pt x="899774" y="250025"/>
                          </a:lnTo>
                          <a:lnTo>
                            <a:pt x="900432" y="249783"/>
                          </a:lnTo>
                          <a:lnTo>
                            <a:pt x="901136" y="249543"/>
                          </a:lnTo>
                          <a:lnTo>
                            <a:pt x="901739" y="249311"/>
                          </a:lnTo>
                          <a:lnTo>
                            <a:pt x="901886" y="249275"/>
                          </a:lnTo>
                          <a:lnTo>
                            <a:pt x="902544" y="249034"/>
                          </a:lnTo>
                          <a:lnTo>
                            <a:pt x="903194" y="248804"/>
                          </a:lnTo>
                          <a:lnTo>
                            <a:pt x="903851" y="248589"/>
                          </a:lnTo>
                          <a:lnTo>
                            <a:pt x="904602" y="248362"/>
                          </a:lnTo>
                          <a:lnTo>
                            <a:pt x="905306" y="248100"/>
                          </a:lnTo>
                          <a:lnTo>
                            <a:pt x="905909" y="247891"/>
                          </a:lnTo>
                          <a:lnTo>
                            <a:pt x="906064" y="247844"/>
                          </a:lnTo>
                          <a:lnTo>
                            <a:pt x="906714" y="247615"/>
                          </a:lnTo>
                          <a:lnTo>
                            <a:pt x="907372" y="247373"/>
                          </a:lnTo>
                          <a:lnTo>
                            <a:pt x="908021" y="247149"/>
                          </a:lnTo>
                          <a:lnTo>
                            <a:pt x="908780" y="246933"/>
                          </a:lnTo>
                          <a:lnTo>
                            <a:pt x="909483" y="246669"/>
                          </a:lnTo>
                          <a:lnTo>
                            <a:pt x="910133" y="246456"/>
                          </a:lnTo>
                          <a:lnTo>
                            <a:pt x="910334" y="246438"/>
                          </a:lnTo>
                          <a:lnTo>
                            <a:pt x="910736" y="246235"/>
                          </a:lnTo>
                          <a:lnTo>
                            <a:pt x="910891" y="246189"/>
                          </a:lnTo>
                          <a:lnTo>
                            <a:pt x="911541" y="245960"/>
                          </a:lnTo>
                          <a:lnTo>
                            <a:pt x="912199" y="245721"/>
                          </a:lnTo>
                          <a:lnTo>
                            <a:pt x="912849" y="245508"/>
                          </a:lnTo>
                          <a:lnTo>
                            <a:pt x="913003" y="245448"/>
                          </a:lnTo>
                          <a:lnTo>
                            <a:pt x="913653" y="245235"/>
                          </a:lnTo>
                          <a:lnTo>
                            <a:pt x="914311" y="245030"/>
                          </a:lnTo>
                          <a:lnTo>
                            <a:pt x="914512" y="245013"/>
                          </a:lnTo>
                          <a:lnTo>
                            <a:pt x="914914" y="244814"/>
                          </a:lnTo>
                          <a:lnTo>
                            <a:pt x="915061" y="244779"/>
                          </a:lnTo>
                          <a:lnTo>
                            <a:pt x="915719" y="244539"/>
                          </a:lnTo>
                          <a:lnTo>
                            <a:pt x="916369" y="244311"/>
                          </a:lnTo>
                          <a:lnTo>
                            <a:pt x="917027" y="244084"/>
                          </a:lnTo>
                          <a:lnTo>
                            <a:pt x="917173" y="244037"/>
                          </a:lnTo>
                          <a:lnTo>
                            <a:pt x="917831" y="243813"/>
                          </a:lnTo>
                          <a:lnTo>
                            <a:pt x="918480" y="243600"/>
                          </a:lnTo>
                          <a:lnTo>
                            <a:pt x="919138" y="243396"/>
                          </a:lnTo>
                          <a:lnTo>
                            <a:pt x="919340" y="243380"/>
                          </a:lnTo>
                          <a:lnTo>
                            <a:pt x="919889" y="243134"/>
                          </a:lnTo>
                          <a:lnTo>
                            <a:pt x="920547" y="242895"/>
                          </a:lnTo>
                          <a:lnTo>
                            <a:pt x="921196" y="242668"/>
                          </a:lnTo>
                          <a:lnTo>
                            <a:pt x="921351" y="242622"/>
                          </a:lnTo>
                          <a:lnTo>
                            <a:pt x="921854" y="242454"/>
                          </a:lnTo>
                          <a:lnTo>
                            <a:pt x="922001" y="242395"/>
                          </a:lnTo>
                          <a:lnTo>
                            <a:pt x="922659" y="242183"/>
                          </a:lnTo>
                          <a:lnTo>
                            <a:pt x="923308" y="241971"/>
                          </a:lnTo>
                          <a:lnTo>
                            <a:pt x="924067" y="241722"/>
                          </a:lnTo>
                          <a:lnTo>
                            <a:pt x="924716" y="241495"/>
                          </a:lnTo>
                          <a:lnTo>
                            <a:pt x="925374" y="241257"/>
                          </a:lnTo>
                          <a:lnTo>
                            <a:pt x="926024" y="241032"/>
                          </a:lnTo>
                          <a:lnTo>
                            <a:pt x="926179" y="240984"/>
                          </a:lnTo>
                          <a:lnTo>
                            <a:pt x="926828" y="240762"/>
                          </a:lnTo>
                          <a:lnTo>
                            <a:pt x="927486" y="240559"/>
                          </a:lnTo>
                          <a:lnTo>
                            <a:pt x="928236" y="240325"/>
                          </a:lnTo>
                          <a:lnTo>
                            <a:pt x="928940" y="240079"/>
                          </a:lnTo>
                          <a:lnTo>
                            <a:pt x="929544" y="239862"/>
                          </a:lnTo>
                          <a:lnTo>
                            <a:pt x="930202" y="239625"/>
                          </a:lnTo>
                          <a:lnTo>
                            <a:pt x="930348" y="239590"/>
                          </a:lnTo>
                          <a:lnTo>
                            <a:pt x="931006" y="239353"/>
                          </a:lnTo>
                          <a:lnTo>
                            <a:pt x="931656" y="239143"/>
                          </a:lnTo>
                          <a:lnTo>
                            <a:pt x="932314" y="238941"/>
                          </a:lnTo>
                          <a:lnTo>
                            <a:pt x="932515" y="238925"/>
                          </a:lnTo>
                          <a:lnTo>
                            <a:pt x="933064" y="238697"/>
                          </a:lnTo>
                          <a:lnTo>
                            <a:pt x="933722" y="238459"/>
                          </a:lnTo>
                          <a:lnTo>
                            <a:pt x="934371" y="238234"/>
                          </a:lnTo>
                          <a:lnTo>
                            <a:pt x="934526" y="238189"/>
                          </a:lnTo>
                          <a:lnTo>
                            <a:pt x="935176" y="237964"/>
                          </a:lnTo>
                          <a:lnTo>
                            <a:pt x="935834" y="237739"/>
                          </a:lnTo>
                          <a:lnTo>
                            <a:pt x="936483" y="237530"/>
                          </a:lnTo>
                          <a:lnTo>
                            <a:pt x="937242" y="237297"/>
                          </a:lnTo>
                          <a:lnTo>
                            <a:pt x="937946" y="237060"/>
                          </a:lnTo>
                          <a:lnTo>
                            <a:pt x="938550" y="236837"/>
                          </a:lnTo>
                          <a:lnTo>
                            <a:pt x="938696" y="236803"/>
                          </a:lnTo>
                          <a:lnTo>
                            <a:pt x="939354" y="236567"/>
                          </a:lnTo>
                          <a:lnTo>
                            <a:pt x="940004" y="236343"/>
                          </a:lnTo>
                          <a:lnTo>
                            <a:pt x="940662" y="236131"/>
                          </a:lnTo>
                          <a:lnTo>
                            <a:pt x="941412" y="235915"/>
                          </a:lnTo>
                          <a:lnTo>
                            <a:pt x="942116" y="235655"/>
                          </a:lnTo>
                          <a:lnTo>
                            <a:pt x="942774" y="235455"/>
                          </a:lnTo>
                          <a:lnTo>
                            <a:pt x="942975" y="235440"/>
                          </a:lnTo>
                          <a:lnTo>
                            <a:pt x="943377" y="235220"/>
                          </a:lnTo>
                          <a:lnTo>
                            <a:pt x="943524" y="235186"/>
                          </a:lnTo>
                          <a:lnTo>
                            <a:pt x="944182" y="234951"/>
                          </a:lnTo>
                          <a:lnTo>
                            <a:pt x="944831" y="234728"/>
                          </a:lnTo>
                          <a:lnTo>
                            <a:pt x="945590" y="234524"/>
                          </a:lnTo>
                          <a:lnTo>
                            <a:pt x="946294" y="234262"/>
                          </a:lnTo>
                          <a:lnTo>
                            <a:pt x="946944" y="234054"/>
                          </a:lnTo>
                          <a:lnTo>
                            <a:pt x="947547" y="233844"/>
                          </a:lnTo>
                          <a:lnTo>
                            <a:pt x="947702" y="233798"/>
                          </a:lnTo>
                          <a:lnTo>
                            <a:pt x="948352" y="233575"/>
                          </a:lnTo>
                          <a:lnTo>
                            <a:pt x="949010" y="233341"/>
                          </a:lnTo>
                          <a:lnTo>
                            <a:pt x="949659" y="233130"/>
                          </a:lnTo>
                          <a:lnTo>
                            <a:pt x="949814" y="233073"/>
                          </a:lnTo>
                          <a:lnTo>
                            <a:pt x="950464" y="232864"/>
                          </a:lnTo>
                          <a:lnTo>
                            <a:pt x="951122" y="232666"/>
                          </a:lnTo>
                          <a:lnTo>
                            <a:pt x="951771" y="232459"/>
                          </a:lnTo>
                          <a:lnTo>
                            <a:pt x="951972" y="232445"/>
                          </a:lnTo>
                          <a:lnTo>
                            <a:pt x="952530" y="232192"/>
                          </a:lnTo>
                          <a:lnTo>
                            <a:pt x="953179" y="231970"/>
                          </a:lnTo>
                          <a:lnTo>
                            <a:pt x="953837" y="231744"/>
                          </a:lnTo>
                          <a:lnTo>
                            <a:pt x="954487" y="231538"/>
                          </a:lnTo>
                          <a:lnTo>
                            <a:pt x="954642" y="231479"/>
                          </a:lnTo>
                          <a:lnTo>
                            <a:pt x="955292" y="231273"/>
                          </a:lnTo>
                          <a:lnTo>
                            <a:pt x="955950" y="231075"/>
                          </a:lnTo>
                          <a:lnTo>
                            <a:pt x="956151" y="231061"/>
                          </a:lnTo>
                          <a:lnTo>
                            <a:pt x="956700" y="230825"/>
                          </a:lnTo>
                          <a:lnTo>
                            <a:pt x="957358" y="230591"/>
                          </a:lnTo>
                          <a:lnTo>
                            <a:pt x="958007" y="230370"/>
                          </a:lnTo>
                          <a:lnTo>
                            <a:pt x="958665" y="230157"/>
                          </a:lnTo>
                          <a:lnTo>
                            <a:pt x="958812" y="230104"/>
                          </a:lnTo>
                          <a:lnTo>
                            <a:pt x="959470" y="229893"/>
                          </a:lnTo>
                          <a:lnTo>
                            <a:pt x="960119" y="229688"/>
                          </a:lnTo>
                          <a:lnTo>
                            <a:pt x="960878" y="229449"/>
                          </a:lnTo>
                          <a:lnTo>
                            <a:pt x="961528" y="229229"/>
                          </a:lnTo>
                          <a:lnTo>
                            <a:pt x="962185" y="228996"/>
                          </a:lnTo>
                          <a:lnTo>
                            <a:pt x="962835" y="228776"/>
                          </a:lnTo>
                          <a:lnTo>
                            <a:pt x="962990" y="228731"/>
                          </a:lnTo>
                          <a:lnTo>
                            <a:pt x="963640" y="228510"/>
                          </a:lnTo>
                          <a:lnTo>
                            <a:pt x="964298" y="228312"/>
                          </a:lnTo>
                          <a:lnTo>
                            <a:pt x="964947" y="228108"/>
                          </a:lnTo>
                          <a:lnTo>
                            <a:pt x="965149" y="228095"/>
                          </a:lnTo>
                          <a:lnTo>
                            <a:pt x="965706" y="227858"/>
                          </a:lnTo>
                          <a:lnTo>
                            <a:pt x="966356" y="227638"/>
                          </a:lnTo>
                          <a:lnTo>
                            <a:pt x="967013" y="227407"/>
                          </a:lnTo>
                          <a:lnTo>
                            <a:pt x="967160" y="227374"/>
                          </a:lnTo>
                          <a:lnTo>
                            <a:pt x="967818" y="227142"/>
                          </a:lnTo>
                          <a:lnTo>
                            <a:pt x="968468" y="226933"/>
                          </a:lnTo>
                          <a:lnTo>
                            <a:pt x="969126" y="226737"/>
                          </a:lnTo>
                          <a:lnTo>
                            <a:pt x="969327" y="226725"/>
                          </a:lnTo>
                          <a:lnTo>
                            <a:pt x="969876" y="226505"/>
                          </a:lnTo>
                          <a:lnTo>
                            <a:pt x="970580" y="226271"/>
                          </a:lnTo>
                          <a:lnTo>
                            <a:pt x="971183" y="226054"/>
                          </a:lnTo>
                          <a:lnTo>
                            <a:pt x="971338" y="226009"/>
                          </a:lnTo>
                          <a:lnTo>
                            <a:pt x="971841" y="225827"/>
                          </a:lnTo>
                          <a:lnTo>
                            <a:pt x="971988" y="225790"/>
                          </a:lnTo>
                          <a:lnTo>
                            <a:pt x="972646" y="225565"/>
                          </a:lnTo>
                          <a:lnTo>
                            <a:pt x="973296" y="225363"/>
                          </a:lnTo>
                          <a:lnTo>
                            <a:pt x="974054" y="225143"/>
                          </a:lnTo>
                          <a:lnTo>
                            <a:pt x="974758" y="224906"/>
                          </a:lnTo>
                          <a:lnTo>
                            <a:pt x="975362" y="224693"/>
                          </a:lnTo>
                          <a:lnTo>
                            <a:pt x="976011" y="224474"/>
                          </a:lnTo>
                          <a:lnTo>
                            <a:pt x="976166" y="224430"/>
                          </a:lnTo>
                          <a:lnTo>
                            <a:pt x="976816" y="224212"/>
                          </a:lnTo>
                          <a:lnTo>
                            <a:pt x="977474" y="224000"/>
                          </a:lnTo>
                          <a:lnTo>
                            <a:pt x="978224" y="223797"/>
                          </a:lnTo>
                          <a:lnTo>
                            <a:pt x="978928" y="223537"/>
                          </a:lnTo>
                          <a:lnTo>
                            <a:pt x="979586" y="223343"/>
                          </a:lnTo>
                          <a:lnTo>
                            <a:pt x="980190" y="223118"/>
                          </a:lnTo>
                          <a:lnTo>
                            <a:pt x="980336" y="223087"/>
                          </a:lnTo>
                          <a:lnTo>
                            <a:pt x="980994" y="222857"/>
                          </a:lnTo>
                          <a:lnTo>
                            <a:pt x="981644" y="222639"/>
                          </a:lnTo>
                          <a:lnTo>
                            <a:pt x="982302" y="222440"/>
                          </a:lnTo>
                          <a:lnTo>
                            <a:pt x="983052" y="222226"/>
                          </a:lnTo>
                          <a:lnTo>
                            <a:pt x="983756" y="221979"/>
                          </a:lnTo>
                          <a:lnTo>
                            <a:pt x="984360" y="221779"/>
                          </a:lnTo>
                          <a:lnTo>
                            <a:pt x="984515" y="221735"/>
                          </a:lnTo>
                          <a:lnTo>
                            <a:pt x="985164" y="221518"/>
                          </a:lnTo>
                          <a:lnTo>
                            <a:pt x="985822" y="221288"/>
                          </a:lnTo>
                          <a:lnTo>
                            <a:pt x="986472" y="221078"/>
                          </a:lnTo>
                          <a:lnTo>
                            <a:pt x="987231" y="220877"/>
                          </a:lnTo>
                          <a:lnTo>
                            <a:pt x="987935" y="220626"/>
                          </a:lnTo>
                          <a:lnTo>
                            <a:pt x="988584" y="220426"/>
                          </a:lnTo>
                          <a:lnTo>
                            <a:pt x="988785" y="220415"/>
                          </a:lnTo>
                          <a:lnTo>
                            <a:pt x="989343" y="220171"/>
                          </a:lnTo>
                          <a:lnTo>
                            <a:pt x="989993" y="219954"/>
                          </a:lnTo>
                          <a:lnTo>
                            <a:pt x="990650" y="219728"/>
                          </a:lnTo>
                          <a:lnTo>
                            <a:pt x="991300" y="219527"/>
                          </a:lnTo>
                          <a:lnTo>
                            <a:pt x="991455" y="219470"/>
                          </a:lnTo>
                          <a:lnTo>
                            <a:pt x="992105" y="219270"/>
                          </a:lnTo>
                          <a:lnTo>
                            <a:pt x="992763" y="219078"/>
                          </a:lnTo>
                          <a:lnTo>
                            <a:pt x="992964" y="219067"/>
                          </a:lnTo>
                          <a:lnTo>
                            <a:pt x="993366" y="218871"/>
                          </a:lnTo>
                          <a:lnTo>
                            <a:pt x="993513" y="218840"/>
                          </a:lnTo>
                          <a:lnTo>
                            <a:pt x="994171" y="218612"/>
                          </a:lnTo>
                          <a:lnTo>
                            <a:pt x="994821" y="218396"/>
                          </a:lnTo>
                          <a:lnTo>
                            <a:pt x="995478" y="218182"/>
                          </a:lnTo>
                          <a:lnTo>
                            <a:pt x="995625" y="218137"/>
                          </a:lnTo>
                          <a:lnTo>
                            <a:pt x="996283" y="217926"/>
                          </a:lnTo>
                          <a:lnTo>
                            <a:pt x="996933" y="217726"/>
                          </a:lnTo>
                          <a:lnTo>
                            <a:pt x="997591" y="217535"/>
                          </a:lnTo>
                          <a:lnTo>
                            <a:pt x="997792" y="217525"/>
                          </a:lnTo>
                          <a:lnTo>
                            <a:pt x="998341" y="217286"/>
                          </a:lnTo>
                          <a:lnTo>
                            <a:pt x="998999" y="217058"/>
                          </a:lnTo>
                          <a:lnTo>
                            <a:pt x="999649" y="216843"/>
                          </a:lnTo>
                          <a:lnTo>
                            <a:pt x="999804" y="216800"/>
                          </a:lnTo>
                          <a:lnTo>
                            <a:pt x="1000307" y="216643"/>
                          </a:lnTo>
                          <a:lnTo>
                            <a:pt x="1000453" y="216585"/>
                          </a:lnTo>
                          <a:lnTo>
                            <a:pt x="1001111" y="216386"/>
                          </a:lnTo>
                          <a:lnTo>
                            <a:pt x="1001761" y="216188"/>
                          </a:lnTo>
                          <a:lnTo>
                            <a:pt x="1002520" y="215951"/>
                          </a:lnTo>
                          <a:lnTo>
                            <a:pt x="1003169" y="215737"/>
                          </a:lnTo>
                          <a:lnTo>
                            <a:pt x="1003827" y="215510"/>
                          </a:lnTo>
                          <a:lnTo>
                            <a:pt x="1004477" y="215298"/>
                          </a:lnTo>
                          <a:lnTo>
                            <a:pt x="1004632" y="215253"/>
                          </a:lnTo>
                          <a:lnTo>
                            <a:pt x="1005282" y="215042"/>
                          </a:lnTo>
                          <a:lnTo>
                            <a:pt x="1005940" y="214853"/>
                          </a:lnTo>
                          <a:lnTo>
                            <a:pt x="1006690" y="214633"/>
                          </a:lnTo>
                          <a:lnTo>
                            <a:pt x="1007394" y="214399"/>
                          </a:lnTo>
                          <a:lnTo>
                            <a:pt x="1007997" y="214193"/>
                          </a:lnTo>
                          <a:lnTo>
                            <a:pt x="1008656" y="213968"/>
                          </a:lnTo>
                          <a:lnTo>
                            <a:pt x="1008802" y="213936"/>
                          </a:lnTo>
                          <a:lnTo>
                            <a:pt x="1009460" y="213711"/>
                          </a:lnTo>
                          <a:lnTo>
                            <a:pt x="1010110" y="213513"/>
                          </a:lnTo>
                          <a:lnTo>
                            <a:pt x="1010768" y="213324"/>
                          </a:lnTo>
                          <a:lnTo>
                            <a:pt x="1010969" y="213315"/>
                          </a:lnTo>
                          <a:lnTo>
                            <a:pt x="1011518" y="213094"/>
                          </a:lnTo>
                          <a:lnTo>
                            <a:pt x="1012176" y="212868"/>
                          </a:lnTo>
                          <a:lnTo>
                            <a:pt x="1012826" y="212655"/>
                          </a:lnTo>
                          <a:lnTo>
                            <a:pt x="1012981" y="212613"/>
                          </a:lnTo>
                          <a:lnTo>
                            <a:pt x="1013630" y="212399"/>
                          </a:lnTo>
                          <a:lnTo>
                            <a:pt x="1014288" y="212186"/>
                          </a:lnTo>
                          <a:lnTo>
                            <a:pt x="1014938" y="211990"/>
                          </a:lnTo>
                          <a:lnTo>
                            <a:pt x="1015697" y="211773"/>
                          </a:lnTo>
                          <a:lnTo>
                            <a:pt x="1016401" y="211548"/>
                          </a:lnTo>
                          <a:lnTo>
                            <a:pt x="1017004" y="211335"/>
                          </a:lnTo>
                          <a:lnTo>
                            <a:pt x="1017151" y="211304"/>
                          </a:lnTo>
                          <a:lnTo>
                            <a:pt x="1017809" y="211080"/>
                          </a:lnTo>
                          <a:lnTo>
                            <a:pt x="1018459" y="210867"/>
                          </a:lnTo>
                          <a:lnTo>
                            <a:pt x="1019117" y="210667"/>
                          </a:lnTo>
                          <a:lnTo>
                            <a:pt x="1019867" y="210467"/>
                          </a:lnTo>
                          <a:lnTo>
                            <a:pt x="1020571" y="210218"/>
                          </a:lnTo>
                          <a:lnTo>
                            <a:pt x="1021175" y="210031"/>
                          </a:lnTo>
                          <a:lnTo>
                            <a:pt x="1021330" y="209989"/>
                          </a:lnTo>
                          <a:lnTo>
                            <a:pt x="1021833" y="209807"/>
                          </a:lnTo>
                          <a:lnTo>
                            <a:pt x="1021979" y="209776"/>
                          </a:lnTo>
                          <a:lnTo>
                            <a:pt x="1022637" y="209552"/>
                          </a:lnTo>
                          <a:lnTo>
                            <a:pt x="1023287" y="209341"/>
                          </a:lnTo>
                          <a:lnTo>
                            <a:pt x="1023945" y="209153"/>
                          </a:lnTo>
                          <a:lnTo>
                            <a:pt x="1024092" y="209088"/>
                          </a:lnTo>
                          <a:lnTo>
                            <a:pt x="1024750" y="208901"/>
                          </a:lnTo>
                          <a:lnTo>
                            <a:pt x="1025400" y="208706"/>
                          </a:lnTo>
                          <a:lnTo>
                            <a:pt x="1026003" y="208507"/>
                          </a:lnTo>
                          <a:lnTo>
                            <a:pt x="1026158" y="208465"/>
                          </a:lnTo>
                          <a:lnTo>
                            <a:pt x="1026808" y="208253"/>
                          </a:lnTo>
                          <a:lnTo>
                            <a:pt x="1027466" y="208030"/>
                          </a:lnTo>
                          <a:lnTo>
                            <a:pt x="1028115" y="207831"/>
                          </a:lnTo>
                          <a:lnTo>
                            <a:pt x="1028270" y="207777"/>
                          </a:lnTo>
                          <a:lnTo>
                            <a:pt x="1028874" y="207633"/>
                          </a:lnTo>
                          <a:lnTo>
                            <a:pt x="1029578" y="207394"/>
                          </a:lnTo>
                          <a:lnTo>
                            <a:pt x="1030228" y="207199"/>
                          </a:lnTo>
                          <a:lnTo>
                            <a:pt x="1030429" y="207191"/>
                          </a:lnTo>
                          <a:lnTo>
                            <a:pt x="1030986" y="206947"/>
                          </a:lnTo>
                          <a:lnTo>
                            <a:pt x="1031636" y="206736"/>
                          </a:lnTo>
                          <a:lnTo>
                            <a:pt x="1032294" y="206520"/>
                          </a:lnTo>
                          <a:lnTo>
                            <a:pt x="1032944" y="206326"/>
                          </a:lnTo>
                          <a:lnTo>
                            <a:pt x="1033099" y="206270"/>
                          </a:lnTo>
                          <a:lnTo>
                            <a:pt x="1033749" y="206076"/>
                          </a:lnTo>
                          <a:lnTo>
                            <a:pt x="1034406" y="205891"/>
                          </a:lnTo>
                          <a:lnTo>
                            <a:pt x="1034608" y="205883"/>
                          </a:lnTo>
                          <a:lnTo>
                            <a:pt x="1035157" y="205656"/>
                          </a:lnTo>
                          <a:lnTo>
                            <a:pt x="1035815" y="205434"/>
                          </a:lnTo>
                          <a:lnTo>
                            <a:pt x="1036465" y="205224"/>
                          </a:lnTo>
                          <a:lnTo>
                            <a:pt x="1037122" y="205021"/>
                          </a:lnTo>
                          <a:lnTo>
                            <a:pt x="1037269" y="204972"/>
                          </a:lnTo>
                          <a:lnTo>
                            <a:pt x="1037927" y="204772"/>
                          </a:lnTo>
                          <a:lnTo>
                            <a:pt x="1038577" y="204578"/>
                          </a:lnTo>
                          <a:lnTo>
                            <a:pt x="1039235" y="204394"/>
                          </a:lnTo>
                          <a:lnTo>
                            <a:pt x="1039436" y="204387"/>
                          </a:lnTo>
                          <a:lnTo>
                            <a:pt x="1039985" y="204147"/>
                          </a:lnTo>
                          <a:lnTo>
                            <a:pt x="1040643" y="203926"/>
                          </a:lnTo>
                          <a:lnTo>
                            <a:pt x="1041293" y="203716"/>
                          </a:lnTo>
                          <a:lnTo>
                            <a:pt x="1041448" y="203675"/>
                          </a:lnTo>
                          <a:lnTo>
                            <a:pt x="1042098" y="203466"/>
                          </a:lnTo>
                          <a:lnTo>
                            <a:pt x="1042756" y="203278"/>
                          </a:lnTo>
                          <a:lnTo>
                            <a:pt x="1043405" y="203086"/>
                          </a:lnTo>
                          <a:lnTo>
                            <a:pt x="1043606" y="203078"/>
                          </a:lnTo>
                          <a:lnTo>
                            <a:pt x="1044164" y="202853"/>
                          </a:lnTo>
                          <a:lnTo>
                            <a:pt x="1044814" y="202644"/>
                          </a:lnTo>
                          <a:lnTo>
                            <a:pt x="1045472" y="202423"/>
                          </a:lnTo>
                          <a:lnTo>
                            <a:pt x="1045618" y="202394"/>
                          </a:lnTo>
                          <a:lnTo>
                            <a:pt x="1046122" y="202221"/>
                          </a:lnTo>
                          <a:lnTo>
                            <a:pt x="1046276" y="202173"/>
                          </a:lnTo>
                          <a:lnTo>
                            <a:pt x="1046926" y="201973"/>
                          </a:lnTo>
                          <a:lnTo>
                            <a:pt x="1047584" y="201790"/>
                          </a:lnTo>
                          <a:lnTo>
                            <a:pt x="1047785" y="201783"/>
                          </a:lnTo>
                          <a:lnTo>
                            <a:pt x="1048335" y="201574"/>
                          </a:lnTo>
                          <a:lnTo>
                            <a:pt x="1049039" y="201351"/>
                          </a:lnTo>
                          <a:lnTo>
                            <a:pt x="1049642" y="201146"/>
                          </a:lnTo>
                          <a:lnTo>
                            <a:pt x="1049797" y="201105"/>
                          </a:lnTo>
                          <a:lnTo>
                            <a:pt x="1050300" y="200927"/>
                          </a:lnTo>
                          <a:lnTo>
                            <a:pt x="1050447" y="200896"/>
                          </a:lnTo>
                          <a:lnTo>
                            <a:pt x="1051105" y="200680"/>
                          </a:lnTo>
                          <a:lnTo>
                            <a:pt x="1051755" y="200489"/>
                          </a:lnTo>
                          <a:lnTo>
                            <a:pt x="1052513" y="200287"/>
                          </a:lnTo>
                          <a:lnTo>
                            <a:pt x="1053217" y="200060"/>
                          </a:lnTo>
                          <a:lnTo>
                            <a:pt x="1053821" y="199860"/>
                          </a:lnTo>
                          <a:lnTo>
                            <a:pt x="1054471" y="199653"/>
                          </a:lnTo>
                          <a:lnTo>
                            <a:pt x="1054626" y="199612"/>
                          </a:lnTo>
                          <a:lnTo>
                            <a:pt x="1055276" y="199404"/>
                          </a:lnTo>
                          <a:lnTo>
                            <a:pt x="1055934" y="199201"/>
                          </a:lnTo>
                          <a:lnTo>
                            <a:pt x="1056583" y="199011"/>
                          </a:lnTo>
                          <a:lnTo>
                            <a:pt x="1056738" y="198955"/>
                          </a:lnTo>
                          <a:lnTo>
                            <a:pt x="1057342" y="198798"/>
                          </a:lnTo>
                          <a:lnTo>
                            <a:pt x="1058046" y="198583"/>
                          </a:lnTo>
                          <a:lnTo>
                            <a:pt x="1058650" y="198371"/>
                          </a:lnTo>
                          <a:lnTo>
                            <a:pt x="1058796" y="198343"/>
                          </a:lnTo>
                          <a:lnTo>
                            <a:pt x="1059454" y="198124"/>
                          </a:lnTo>
                          <a:lnTo>
                            <a:pt x="1060104" y="197917"/>
                          </a:lnTo>
                          <a:lnTo>
                            <a:pt x="1060762" y="197727"/>
                          </a:lnTo>
                          <a:lnTo>
                            <a:pt x="1061513" y="197531"/>
                          </a:lnTo>
                          <a:lnTo>
                            <a:pt x="1062217" y="197292"/>
                          </a:lnTo>
                          <a:lnTo>
                            <a:pt x="1062820" y="197106"/>
                          </a:lnTo>
                          <a:lnTo>
                            <a:pt x="1062975" y="197066"/>
                          </a:lnTo>
                          <a:lnTo>
                            <a:pt x="1063625" y="196860"/>
                          </a:lnTo>
                          <a:lnTo>
                            <a:pt x="1064283" y="196641"/>
                          </a:lnTo>
                          <a:lnTo>
                            <a:pt x="1064933" y="196438"/>
                          </a:lnTo>
                          <a:lnTo>
                            <a:pt x="1065691" y="196257"/>
                          </a:lnTo>
                          <a:lnTo>
                            <a:pt x="1066396" y="196013"/>
                          </a:lnTo>
                          <a:lnTo>
                            <a:pt x="1067045" y="195824"/>
                          </a:lnTo>
                          <a:lnTo>
                            <a:pt x="1067247" y="195819"/>
                          </a:lnTo>
                          <a:lnTo>
                            <a:pt x="1067649" y="195627"/>
                          </a:lnTo>
                          <a:lnTo>
                            <a:pt x="1067804" y="195587"/>
                          </a:lnTo>
                          <a:lnTo>
                            <a:pt x="1068454" y="195382"/>
                          </a:lnTo>
                          <a:lnTo>
                            <a:pt x="1069112" y="195164"/>
                          </a:lnTo>
                          <a:lnTo>
                            <a:pt x="1069762" y="194974"/>
                          </a:lnTo>
                          <a:lnTo>
                            <a:pt x="1069916" y="194918"/>
                          </a:lnTo>
                          <a:lnTo>
                            <a:pt x="1070566" y="194730"/>
                          </a:lnTo>
                          <a:lnTo>
                            <a:pt x="1071224" y="194550"/>
                          </a:lnTo>
                          <a:lnTo>
                            <a:pt x="1071828" y="194358"/>
                          </a:lnTo>
                          <a:lnTo>
                            <a:pt x="1071975" y="194330"/>
                          </a:lnTo>
                          <a:lnTo>
                            <a:pt x="1072633" y="194113"/>
                          </a:lnTo>
                          <a:lnTo>
                            <a:pt x="1073282" y="193908"/>
                          </a:lnTo>
                          <a:lnTo>
                            <a:pt x="1073940" y="193702"/>
                          </a:lnTo>
                          <a:lnTo>
                            <a:pt x="1074087" y="193663"/>
                          </a:lnTo>
                          <a:lnTo>
                            <a:pt x="1074590" y="193514"/>
                          </a:lnTo>
                          <a:lnTo>
                            <a:pt x="1074745" y="193459"/>
                          </a:lnTo>
                          <a:lnTo>
                            <a:pt x="1075395" y="193271"/>
                          </a:lnTo>
                          <a:lnTo>
                            <a:pt x="1076053" y="193092"/>
                          </a:lnTo>
                          <a:lnTo>
                            <a:pt x="1076254" y="193088"/>
                          </a:lnTo>
                          <a:lnTo>
                            <a:pt x="1076803" y="192861"/>
                          </a:lnTo>
                          <a:lnTo>
                            <a:pt x="1077461" y="192644"/>
                          </a:lnTo>
                          <a:lnTo>
                            <a:pt x="1078111" y="192440"/>
                          </a:lnTo>
                          <a:lnTo>
                            <a:pt x="1078266" y="192400"/>
                          </a:lnTo>
                          <a:lnTo>
                            <a:pt x="1078769" y="192246"/>
                          </a:lnTo>
                          <a:lnTo>
                            <a:pt x="1078916" y="192196"/>
                          </a:lnTo>
                          <a:lnTo>
                            <a:pt x="1079574" y="192004"/>
                          </a:lnTo>
                          <a:lnTo>
                            <a:pt x="1080224" y="191817"/>
                          </a:lnTo>
                          <a:lnTo>
                            <a:pt x="1080982" y="191600"/>
                          </a:lnTo>
                          <a:lnTo>
                            <a:pt x="1081632" y="191396"/>
                          </a:lnTo>
                          <a:lnTo>
                            <a:pt x="1082290" y="191181"/>
                          </a:lnTo>
                          <a:lnTo>
                            <a:pt x="1082940" y="190977"/>
                          </a:lnTo>
                          <a:lnTo>
                            <a:pt x="1083095" y="190937"/>
                          </a:lnTo>
                          <a:lnTo>
                            <a:pt x="1083745" y="190734"/>
                          </a:lnTo>
                          <a:lnTo>
                            <a:pt x="1084403" y="190555"/>
                          </a:lnTo>
                          <a:lnTo>
                            <a:pt x="1085153" y="190355"/>
                          </a:lnTo>
                          <a:lnTo>
                            <a:pt x="1085811" y="190140"/>
                          </a:lnTo>
                          <a:lnTo>
                            <a:pt x="1086461" y="189937"/>
                          </a:lnTo>
                          <a:lnTo>
                            <a:pt x="1087119" y="189722"/>
                          </a:lnTo>
                          <a:lnTo>
                            <a:pt x="1087266" y="189694"/>
                          </a:lnTo>
                          <a:lnTo>
                            <a:pt x="1087924" y="189479"/>
                          </a:lnTo>
                          <a:lnTo>
                            <a:pt x="1088573" y="189287"/>
                          </a:lnTo>
                          <a:lnTo>
                            <a:pt x="1089231" y="189110"/>
                          </a:lnTo>
                          <a:lnTo>
                            <a:pt x="1089433" y="189106"/>
                          </a:lnTo>
                          <a:lnTo>
                            <a:pt x="1089982" y="188900"/>
                          </a:lnTo>
                          <a:lnTo>
                            <a:pt x="1090686" y="188685"/>
                          </a:lnTo>
                          <a:lnTo>
                            <a:pt x="1091290" y="188483"/>
                          </a:lnTo>
                          <a:lnTo>
                            <a:pt x="1091445" y="188443"/>
                          </a:lnTo>
                          <a:lnTo>
                            <a:pt x="1092094" y="188241"/>
                          </a:lnTo>
                          <a:lnTo>
                            <a:pt x="1092752" y="188032"/>
                          </a:lnTo>
                          <a:lnTo>
                            <a:pt x="1093402" y="187847"/>
                          </a:lnTo>
                          <a:lnTo>
                            <a:pt x="1094161" y="187651"/>
                          </a:lnTo>
                          <a:lnTo>
                            <a:pt x="1094865" y="187432"/>
                          </a:lnTo>
                          <a:lnTo>
                            <a:pt x="1095469" y="187235"/>
                          </a:lnTo>
                          <a:lnTo>
                            <a:pt x="1096118" y="187033"/>
                          </a:lnTo>
                          <a:lnTo>
                            <a:pt x="1096273" y="186994"/>
                          </a:lnTo>
                          <a:lnTo>
                            <a:pt x="1096923" y="186792"/>
                          </a:lnTo>
                          <a:lnTo>
                            <a:pt x="1097581" y="186596"/>
                          </a:lnTo>
                          <a:lnTo>
                            <a:pt x="1098231" y="186412"/>
                          </a:lnTo>
                          <a:lnTo>
                            <a:pt x="1098386" y="186358"/>
                          </a:lnTo>
                          <a:lnTo>
                            <a:pt x="1099036" y="186173"/>
                          </a:lnTo>
                          <a:lnTo>
                            <a:pt x="1099694" y="185998"/>
                          </a:lnTo>
                          <a:lnTo>
                            <a:pt x="1100298" y="185790"/>
                          </a:lnTo>
                          <a:lnTo>
                            <a:pt x="1100444" y="185762"/>
                          </a:lnTo>
                          <a:lnTo>
                            <a:pt x="1101102" y="185549"/>
                          </a:lnTo>
                          <a:lnTo>
                            <a:pt x="1101752" y="185348"/>
                          </a:lnTo>
                          <a:lnTo>
                            <a:pt x="1102410" y="185165"/>
                          </a:lnTo>
                          <a:lnTo>
                            <a:pt x="1102557" y="185108"/>
                          </a:lnTo>
                          <a:lnTo>
                            <a:pt x="1103161" y="184976"/>
                          </a:lnTo>
                          <a:lnTo>
                            <a:pt x="1103865" y="184744"/>
                          </a:lnTo>
                          <a:lnTo>
                            <a:pt x="1104468" y="184562"/>
                          </a:lnTo>
                          <a:lnTo>
                            <a:pt x="1104623" y="184523"/>
                          </a:lnTo>
                          <a:lnTo>
                            <a:pt x="1105273" y="184323"/>
                          </a:lnTo>
                          <a:lnTo>
                            <a:pt x="1105931" y="184110"/>
                          </a:lnTo>
                          <a:lnTo>
                            <a:pt x="1106581" y="183914"/>
                          </a:lnTo>
                          <a:lnTo>
                            <a:pt x="1107340" y="183739"/>
                          </a:lnTo>
                          <a:lnTo>
                            <a:pt x="1108044" y="183503"/>
                          </a:lnTo>
                          <a:lnTo>
                            <a:pt x="1108694" y="183319"/>
                          </a:lnTo>
                          <a:lnTo>
                            <a:pt x="1108895" y="183317"/>
                          </a:lnTo>
                          <a:lnTo>
                            <a:pt x="1109452" y="183087"/>
                          </a:lnTo>
                          <a:lnTo>
                            <a:pt x="1110102" y="182887"/>
                          </a:lnTo>
                          <a:lnTo>
                            <a:pt x="1110760" y="182675"/>
                          </a:lnTo>
                          <a:lnTo>
                            <a:pt x="1111410" y="182492"/>
                          </a:lnTo>
                          <a:lnTo>
                            <a:pt x="1111565" y="182438"/>
                          </a:lnTo>
                          <a:lnTo>
                            <a:pt x="1112215" y="182256"/>
                          </a:lnTo>
                          <a:lnTo>
                            <a:pt x="1112873" y="182082"/>
                          </a:lnTo>
                          <a:lnTo>
                            <a:pt x="1113074" y="182080"/>
                          </a:lnTo>
                          <a:lnTo>
                            <a:pt x="1113476" y="181894"/>
                          </a:lnTo>
                          <a:lnTo>
                            <a:pt x="1113623" y="181868"/>
                          </a:lnTo>
                          <a:lnTo>
                            <a:pt x="1114281" y="181656"/>
                          </a:lnTo>
                          <a:lnTo>
                            <a:pt x="1114931" y="181457"/>
                          </a:lnTo>
                          <a:lnTo>
                            <a:pt x="1115589" y="181258"/>
                          </a:lnTo>
                          <a:lnTo>
                            <a:pt x="1115736" y="181219"/>
                          </a:lnTo>
                          <a:lnTo>
                            <a:pt x="1116394" y="181022"/>
                          </a:lnTo>
                          <a:lnTo>
                            <a:pt x="1117044" y="180840"/>
                          </a:lnTo>
                          <a:lnTo>
                            <a:pt x="1117702" y="180667"/>
                          </a:lnTo>
                          <a:lnTo>
                            <a:pt x="1117903" y="180665"/>
                          </a:lnTo>
                          <a:lnTo>
                            <a:pt x="1118452" y="180441"/>
                          </a:lnTo>
                          <a:lnTo>
                            <a:pt x="1119110" y="180231"/>
                          </a:lnTo>
                          <a:lnTo>
                            <a:pt x="1119760" y="180032"/>
                          </a:lnTo>
                          <a:lnTo>
                            <a:pt x="1119915" y="179993"/>
                          </a:lnTo>
                          <a:lnTo>
                            <a:pt x="1120418" y="179845"/>
                          </a:lnTo>
                          <a:lnTo>
                            <a:pt x="1120565" y="179795"/>
                          </a:lnTo>
                          <a:lnTo>
                            <a:pt x="1121223" y="179610"/>
                          </a:lnTo>
                          <a:lnTo>
                            <a:pt x="1121873" y="179429"/>
                          </a:lnTo>
                          <a:lnTo>
                            <a:pt x="1122631" y="179218"/>
                          </a:lnTo>
                          <a:lnTo>
                            <a:pt x="1123281" y="179020"/>
                          </a:lnTo>
                          <a:lnTo>
                            <a:pt x="1123939" y="178810"/>
                          </a:lnTo>
                          <a:lnTo>
                            <a:pt x="1124589" y="178611"/>
                          </a:lnTo>
                          <a:lnTo>
                            <a:pt x="1124744" y="178573"/>
                          </a:lnTo>
                          <a:lnTo>
                            <a:pt x="1125394" y="178375"/>
                          </a:lnTo>
                          <a:lnTo>
                            <a:pt x="1126052" y="178203"/>
                          </a:lnTo>
                          <a:lnTo>
                            <a:pt x="1126803" y="178010"/>
                          </a:lnTo>
                          <a:lnTo>
                            <a:pt x="1127461" y="177800"/>
                          </a:lnTo>
                          <a:lnTo>
                            <a:pt x="1128110" y="177603"/>
                          </a:lnTo>
                          <a:lnTo>
                            <a:pt x="1128768" y="177393"/>
                          </a:lnTo>
                          <a:lnTo>
                            <a:pt x="1128915" y="177367"/>
                          </a:lnTo>
                          <a:lnTo>
                            <a:pt x="1129573" y="177158"/>
                          </a:lnTo>
                          <a:lnTo>
                            <a:pt x="1130223" y="176972"/>
                          </a:lnTo>
                          <a:lnTo>
                            <a:pt x="1130881" y="176801"/>
                          </a:lnTo>
                          <a:lnTo>
                            <a:pt x="1131082" y="176801"/>
                          </a:lnTo>
                          <a:lnTo>
                            <a:pt x="1131632" y="176597"/>
                          </a:lnTo>
                          <a:lnTo>
                            <a:pt x="1132290" y="176387"/>
                          </a:lnTo>
                          <a:lnTo>
                            <a:pt x="1132940" y="176191"/>
                          </a:lnTo>
                          <a:lnTo>
                            <a:pt x="1133095" y="176153"/>
                          </a:lnTo>
                          <a:lnTo>
                            <a:pt x="1133744" y="175956"/>
                          </a:lnTo>
                          <a:lnTo>
                            <a:pt x="1134402" y="175754"/>
                          </a:lnTo>
                          <a:lnTo>
                            <a:pt x="1135052" y="175574"/>
                          </a:lnTo>
                          <a:lnTo>
                            <a:pt x="1135811" y="175385"/>
                          </a:lnTo>
                          <a:lnTo>
                            <a:pt x="1136515" y="175172"/>
                          </a:lnTo>
                          <a:lnTo>
                            <a:pt x="1137119" y="174980"/>
                          </a:lnTo>
                          <a:lnTo>
                            <a:pt x="1137266" y="174954"/>
                          </a:lnTo>
                          <a:lnTo>
                            <a:pt x="1137769" y="174783"/>
                          </a:lnTo>
                          <a:lnTo>
                            <a:pt x="1137924" y="174745"/>
                          </a:lnTo>
                          <a:lnTo>
                            <a:pt x="1138573" y="174550"/>
                          </a:lnTo>
                          <a:lnTo>
                            <a:pt x="1139231" y="174360"/>
                          </a:lnTo>
                          <a:lnTo>
                            <a:pt x="1139881" y="174182"/>
                          </a:lnTo>
                          <a:lnTo>
                            <a:pt x="1140036" y="174128"/>
                          </a:lnTo>
                          <a:lnTo>
                            <a:pt x="1140686" y="173950"/>
                          </a:lnTo>
                          <a:lnTo>
                            <a:pt x="1141344" y="173781"/>
                          </a:lnTo>
                          <a:lnTo>
                            <a:pt x="1141546" y="173780"/>
                          </a:lnTo>
                          <a:lnTo>
                            <a:pt x="1141948" y="173577"/>
                          </a:lnTo>
                          <a:lnTo>
                            <a:pt x="1142095" y="173551"/>
                          </a:lnTo>
                          <a:lnTo>
                            <a:pt x="1142753" y="173343"/>
                          </a:lnTo>
                          <a:lnTo>
                            <a:pt x="1143403" y="173148"/>
                          </a:lnTo>
                          <a:lnTo>
                            <a:pt x="1144061" y="172972"/>
                          </a:lnTo>
                          <a:lnTo>
                            <a:pt x="1144208" y="172915"/>
                          </a:lnTo>
                          <a:lnTo>
                            <a:pt x="1144811" y="172789"/>
                          </a:lnTo>
                          <a:lnTo>
                            <a:pt x="1145515" y="172563"/>
                          </a:lnTo>
                          <a:lnTo>
                            <a:pt x="1146119" y="172386"/>
                          </a:lnTo>
                          <a:lnTo>
                            <a:pt x="1146274" y="172348"/>
                          </a:lnTo>
                          <a:lnTo>
                            <a:pt x="1146924" y="172153"/>
                          </a:lnTo>
                          <a:lnTo>
                            <a:pt x="1147582" y="171946"/>
                          </a:lnTo>
                          <a:lnTo>
                            <a:pt x="1148232" y="171756"/>
                          </a:lnTo>
                          <a:lnTo>
                            <a:pt x="1148387" y="171713"/>
                          </a:lnTo>
                          <a:lnTo>
                            <a:pt x="1148890" y="171588"/>
                          </a:lnTo>
                          <a:lnTo>
                            <a:pt x="1149037" y="171525"/>
                          </a:lnTo>
                          <a:lnTo>
                            <a:pt x="1149695" y="171358"/>
                          </a:lnTo>
                          <a:lnTo>
                            <a:pt x="1150345" y="171181"/>
                          </a:lnTo>
                          <a:lnTo>
                            <a:pt x="1150546" y="171181"/>
                          </a:lnTo>
                          <a:lnTo>
                            <a:pt x="1151103" y="170954"/>
                          </a:lnTo>
                          <a:lnTo>
                            <a:pt x="1151753" y="170760"/>
                          </a:lnTo>
                          <a:lnTo>
                            <a:pt x="1152411" y="170553"/>
                          </a:lnTo>
                          <a:lnTo>
                            <a:pt x="1153061" y="170376"/>
                          </a:lnTo>
                          <a:lnTo>
                            <a:pt x="1153216" y="170323"/>
                          </a:lnTo>
                          <a:lnTo>
                            <a:pt x="1153866" y="170146"/>
                          </a:lnTo>
                          <a:lnTo>
                            <a:pt x="1154524" y="169980"/>
                          </a:lnTo>
                          <a:lnTo>
                            <a:pt x="1154725" y="169980"/>
                          </a:lnTo>
                          <a:lnTo>
                            <a:pt x="1155275" y="169771"/>
                          </a:lnTo>
                          <a:lnTo>
                            <a:pt x="1155933" y="169565"/>
                          </a:lnTo>
                          <a:lnTo>
                            <a:pt x="1156582" y="169372"/>
                          </a:lnTo>
                          <a:lnTo>
                            <a:pt x="1157240" y="169177"/>
                          </a:lnTo>
                          <a:lnTo>
                            <a:pt x="1157387" y="169141"/>
                          </a:lnTo>
                          <a:lnTo>
                            <a:pt x="1158045" y="168949"/>
                          </a:lnTo>
                          <a:lnTo>
                            <a:pt x="1158695" y="168773"/>
                          </a:lnTo>
                          <a:lnTo>
                            <a:pt x="1159353" y="168606"/>
                          </a:lnTo>
                          <a:lnTo>
                            <a:pt x="1159555" y="168607"/>
                          </a:lnTo>
                          <a:lnTo>
                            <a:pt x="1160104" y="168386"/>
                          </a:lnTo>
                          <a:lnTo>
                            <a:pt x="1160762" y="168181"/>
                          </a:lnTo>
                          <a:lnTo>
                            <a:pt x="1161412" y="167988"/>
                          </a:lnTo>
                          <a:lnTo>
                            <a:pt x="1161567" y="167950"/>
                          </a:lnTo>
                          <a:lnTo>
                            <a:pt x="1162217" y="167757"/>
                          </a:lnTo>
                          <a:lnTo>
                            <a:pt x="1162875" y="167579"/>
                          </a:lnTo>
                          <a:lnTo>
                            <a:pt x="1163524" y="167403"/>
                          </a:lnTo>
                          <a:lnTo>
                            <a:pt x="1163726" y="167405"/>
                          </a:lnTo>
                          <a:lnTo>
                            <a:pt x="1164283" y="167199"/>
                          </a:lnTo>
                          <a:lnTo>
                            <a:pt x="1164933" y="167006"/>
                          </a:lnTo>
                          <a:lnTo>
                            <a:pt x="1165591" y="166801"/>
                          </a:lnTo>
                          <a:lnTo>
                            <a:pt x="1166241" y="166609"/>
                          </a:lnTo>
                          <a:lnTo>
                            <a:pt x="1166396" y="166572"/>
                          </a:lnTo>
                          <a:lnTo>
                            <a:pt x="1167046" y="166380"/>
                          </a:lnTo>
                          <a:lnTo>
                            <a:pt x="1167704" y="166214"/>
                          </a:lnTo>
                          <a:lnTo>
                            <a:pt x="1168455" y="166027"/>
                          </a:lnTo>
                          <a:lnTo>
                            <a:pt x="1169159" y="165812"/>
                          </a:lnTo>
                          <a:lnTo>
                            <a:pt x="1169763" y="165631"/>
                          </a:lnTo>
                          <a:lnTo>
                            <a:pt x="1170420" y="165427"/>
                          </a:lnTo>
                          <a:lnTo>
                            <a:pt x="1170567" y="165402"/>
                          </a:lnTo>
                          <a:lnTo>
                            <a:pt x="1171225" y="165198"/>
                          </a:lnTo>
                          <a:lnTo>
                            <a:pt x="1171875" y="165017"/>
                          </a:lnTo>
                          <a:lnTo>
                            <a:pt x="1172533" y="164853"/>
                          </a:lnTo>
                          <a:lnTo>
                            <a:pt x="1172735" y="164855"/>
                          </a:lnTo>
                          <a:lnTo>
                            <a:pt x="1173284" y="164656"/>
                          </a:lnTo>
                          <a:lnTo>
                            <a:pt x="1173942" y="164452"/>
                          </a:lnTo>
                          <a:lnTo>
                            <a:pt x="1174592" y="164260"/>
                          </a:lnTo>
                          <a:lnTo>
                            <a:pt x="1174747" y="164223"/>
                          </a:lnTo>
                          <a:lnTo>
                            <a:pt x="1175397" y="164032"/>
                          </a:lnTo>
                          <a:lnTo>
                            <a:pt x="1176055" y="163834"/>
                          </a:lnTo>
                          <a:lnTo>
                            <a:pt x="1176705" y="163661"/>
                          </a:lnTo>
                          <a:lnTo>
                            <a:pt x="1177464" y="163479"/>
                          </a:lnTo>
                          <a:lnTo>
                            <a:pt x="1178168" y="163272"/>
                          </a:lnTo>
                          <a:lnTo>
                            <a:pt x="1178771" y="163085"/>
                          </a:lnTo>
                          <a:lnTo>
                            <a:pt x="1178918" y="163061"/>
                          </a:lnTo>
                          <a:lnTo>
                            <a:pt x="1179576" y="162858"/>
                          </a:lnTo>
                          <a:lnTo>
                            <a:pt x="1180226" y="162667"/>
                          </a:lnTo>
                          <a:lnTo>
                            <a:pt x="1180884" y="162482"/>
                          </a:lnTo>
                          <a:lnTo>
                            <a:pt x="1181534" y="162310"/>
                          </a:lnTo>
                          <a:lnTo>
                            <a:pt x="1181689" y="162257"/>
                          </a:lnTo>
                          <a:lnTo>
                            <a:pt x="1182339" y="162085"/>
                          </a:lnTo>
                          <a:lnTo>
                            <a:pt x="1182997" y="161922"/>
                          </a:lnTo>
                          <a:lnTo>
                            <a:pt x="1183198" y="161924"/>
                          </a:lnTo>
                          <a:lnTo>
                            <a:pt x="1183601" y="161722"/>
                          </a:lnTo>
                          <a:lnTo>
                            <a:pt x="1183748" y="161699"/>
                          </a:lnTo>
                          <a:lnTo>
                            <a:pt x="1184406" y="161496"/>
                          </a:lnTo>
                          <a:lnTo>
                            <a:pt x="1185056" y="161306"/>
                          </a:lnTo>
                          <a:lnTo>
                            <a:pt x="1185714" y="161135"/>
                          </a:lnTo>
                          <a:lnTo>
                            <a:pt x="1185861" y="161080"/>
                          </a:lnTo>
                          <a:lnTo>
                            <a:pt x="1186519" y="160910"/>
                          </a:lnTo>
                          <a:lnTo>
                            <a:pt x="1187168" y="160738"/>
                          </a:lnTo>
                          <a:lnTo>
                            <a:pt x="1187772" y="160567"/>
                          </a:lnTo>
                          <a:lnTo>
                            <a:pt x="1187927" y="160531"/>
                          </a:lnTo>
                          <a:lnTo>
                            <a:pt x="1188577" y="160342"/>
                          </a:lnTo>
                          <a:lnTo>
                            <a:pt x="1189235" y="160139"/>
                          </a:lnTo>
                          <a:lnTo>
                            <a:pt x="1189885" y="159953"/>
                          </a:lnTo>
                          <a:lnTo>
                            <a:pt x="1190040" y="159914"/>
                          </a:lnTo>
                          <a:lnTo>
                            <a:pt x="1190543" y="159792"/>
                          </a:lnTo>
                          <a:lnTo>
                            <a:pt x="1190690" y="159730"/>
                          </a:lnTo>
                          <a:lnTo>
                            <a:pt x="1191348" y="159568"/>
                          </a:lnTo>
                          <a:lnTo>
                            <a:pt x="1191998" y="159397"/>
                          </a:lnTo>
                          <a:lnTo>
                            <a:pt x="1192199" y="159400"/>
                          </a:lnTo>
                          <a:lnTo>
                            <a:pt x="1192757" y="159178"/>
                          </a:lnTo>
                          <a:lnTo>
                            <a:pt x="1193406" y="158989"/>
                          </a:lnTo>
                          <a:lnTo>
                            <a:pt x="1194065" y="158787"/>
                          </a:lnTo>
                          <a:lnTo>
                            <a:pt x="1194715" y="158614"/>
                          </a:lnTo>
                          <a:lnTo>
                            <a:pt x="1194870" y="158563"/>
                          </a:lnTo>
                          <a:lnTo>
                            <a:pt x="1195519" y="158391"/>
                          </a:lnTo>
                          <a:lnTo>
                            <a:pt x="1196178" y="158230"/>
                          </a:lnTo>
                          <a:lnTo>
                            <a:pt x="1196379" y="158234"/>
                          </a:lnTo>
                          <a:lnTo>
                            <a:pt x="1196928" y="158030"/>
                          </a:lnTo>
                          <a:lnTo>
                            <a:pt x="1197586" y="157829"/>
                          </a:lnTo>
                          <a:lnTo>
                            <a:pt x="1198236" y="157641"/>
                          </a:lnTo>
                          <a:lnTo>
                            <a:pt x="1198894" y="157450"/>
                          </a:lnTo>
                          <a:lnTo>
                            <a:pt x="1199041" y="157417"/>
                          </a:lnTo>
                          <a:lnTo>
                            <a:pt x="1199699" y="157228"/>
                          </a:lnTo>
                          <a:lnTo>
                            <a:pt x="1200349" y="157058"/>
                          </a:lnTo>
                          <a:lnTo>
                            <a:pt x="1201007" y="156897"/>
                          </a:lnTo>
                          <a:lnTo>
                            <a:pt x="1201208" y="156901"/>
                          </a:lnTo>
                          <a:lnTo>
                            <a:pt x="1201758" y="156686"/>
                          </a:lnTo>
                          <a:lnTo>
                            <a:pt x="1202416" y="156485"/>
                          </a:lnTo>
                          <a:lnTo>
                            <a:pt x="1203066" y="156297"/>
                          </a:lnTo>
                          <a:lnTo>
                            <a:pt x="1203221" y="156261"/>
                          </a:lnTo>
                          <a:lnTo>
                            <a:pt x="1203871" y="156074"/>
                          </a:lnTo>
                          <a:lnTo>
                            <a:pt x="1204529" y="155898"/>
                          </a:lnTo>
                          <a:lnTo>
                            <a:pt x="1205179" y="155729"/>
                          </a:lnTo>
                          <a:lnTo>
                            <a:pt x="1205380" y="155733"/>
                          </a:lnTo>
                          <a:lnTo>
                            <a:pt x="1205937" y="155533"/>
                          </a:lnTo>
                          <a:lnTo>
                            <a:pt x="1206587" y="155345"/>
                          </a:lnTo>
                          <a:lnTo>
                            <a:pt x="1207245" y="155145"/>
                          </a:lnTo>
                          <a:lnTo>
                            <a:pt x="1207392" y="155122"/>
                          </a:lnTo>
                          <a:lnTo>
                            <a:pt x="1207895" y="154958"/>
                          </a:lnTo>
                          <a:lnTo>
                            <a:pt x="1208050" y="154923"/>
                          </a:lnTo>
                          <a:lnTo>
                            <a:pt x="1208700" y="154735"/>
                          </a:lnTo>
                          <a:lnTo>
                            <a:pt x="1209358" y="154574"/>
                          </a:lnTo>
                          <a:lnTo>
                            <a:pt x="1210109" y="154396"/>
                          </a:lnTo>
                          <a:lnTo>
                            <a:pt x="1210813" y="154184"/>
                          </a:lnTo>
                          <a:lnTo>
                            <a:pt x="1211417" y="154010"/>
                          </a:lnTo>
                          <a:lnTo>
                            <a:pt x="1212075" y="153810"/>
                          </a:lnTo>
                          <a:lnTo>
                            <a:pt x="1212222" y="153787"/>
                          </a:lnTo>
                          <a:lnTo>
                            <a:pt x="1212880" y="153588"/>
                          </a:lnTo>
                          <a:lnTo>
                            <a:pt x="1213530" y="153411"/>
                          </a:lnTo>
                          <a:lnTo>
                            <a:pt x="1214289" y="153250"/>
                          </a:lnTo>
                          <a:lnTo>
                            <a:pt x="1214939" y="153064"/>
                          </a:lnTo>
                          <a:lnTo>
                            <a:pt x="1215643" y="152864"/>
                          </a:lnTo>
                          <a:lnTo>
                            <a:pt x="1216246" y="152678"/>
                          </a:lnTo>
                          <a:lnTo>
                            <a:pt x="1216402" y="152643"/>
                          </a:lnTo>
                          <a:lnTo>
                            <a:pt x="1217051" y="152457"/>
                          </a:lnTo>
                          <a:lnTo>
                            <a:pt x="1217710" y="152263"/>
                          </a:lnTo>
                          <a:lnTo>
                            <a:pt x="1218359" y="152095"/>
                          </a:lnTo>
                          <a:lnTo>
                            <a:pt x="1219118" y="151922"/>
                          </a:lnTo>
                          <a:lnTo>
                            <a:pt x="1219823" y="151718"/>
                          </a:lnTo>
                          <a:lnTo>
                            <a:pt x="1220426" y="151538"/>
                          </a:lnTo>
                          <a:lnTo>
                            <a:pt x="1220573" y="151515"/>
                          </a:lnTo>
                          <a:lnTo>
                            <a:pt x="1221231" y="151317"/>
                          </a:lnTo>
                          <a:lnTo>
                            <a:pt x="1221881" y="151131"/>
                          </a:lnTo>
                          <a:lnTo>
                            <a:pt x="1222539" y="150950"/>
                          </a:lnTo>
                          <a:lnTo>
                            <a:pt x="1223189" y="150782"/>
                          </a:lnTo>
                          <a:lnTo>
                            <a:pt x="1223344" y="150731"/>
                          </a:lnTo>
                          <a:lnTo>
                            <a:pt x="1223994" y="150564"/>
                          </a:lnTo>
                          <a:lnTo>
                            <a:pt x="1224652" y="150407"/>
                          </a:lnTo>
                          <a:lnTo>
                            <a:pt x="1224854" y="150412"/>
                          </a:lnTo>
                          <a:lnTo>
                            <a:pt x="1225256" y="150215"/>
                          </a:lnTo>
                          <a:lnTo>
                            <a:pt x="1225403" y="150192"/>
                          </a:lnTo>
                          <a:lnTo>
                            <a:pt x="1226061" y="149995"/>
                          </a:lnTo>
                          <a:lnTo>
                            <a:pt x="1226711" y="149810"/>
                          </a:lnTo>
                          <a:lnTo>
                            <a:pt x="1227369" y="149641"/>
                          </a:lnTo>
                          <a:lnTo>
                            <a:pt x="1227516" y="149590"/>
                          </a:lnTo>
                          <a:lnTo>
                            <a:pt x="1228174" y="149424"/>
                          </a:lnTo>
                          <a:lnTo>
                            <a:pt x="1228824" y="149257"/>
                          </a:lnTo>
                          <a:lnTo>
                            <a:pt x="1229428" y="149093"/>
                          </a:lnTo>
                          <a:lnTo>
                            <a:pt x="1229582" y="149059"/>
                          </a:lnTo>
                          <a:lnTo>
                            <a:pt x="1230233" y="148874"/>
                          </a:lnTo>
                          <a:lnTo>
                            <a:pt x="1230891" y="148677"/>
                          </a:lnTo>
                          <a:lnTo>
                            <a:pt x="1231541" y="148494"/>
                          </a:lnTo>
                          <a:lnTo>
                            <a:pt x="1231696" y="148458"/>
                          </a:lnTo>
                          <a:lnTo>
                            <a:pt x="1232199" y="148338"/>
                          </a:lnTo>
                          <a:lnTo>
                            <a:pt x="1232345" y="148277"/>
                          </a:lnTo>
                          <a:lnTo>
                            <a:pt x="1233004" y="148121"/>
                          </a:lnTo>
                          <a:lnTo>
                            <a:pt x="1233654" y="147954"/>
                          </a:lnTo>
                          <a:lnTo>
                            <a:pt x="1233855" y="147961"/>
                          </a:lnTo>
                          <a:lnTo>
                            <a:pt x="1234412" y="147744"/>
                          </a:lnTo>
                          <a:lnTo>
                            <a:pt x="1235062" y="147560"/>
                          </a:lnTo>
                          <a:lnTo>
                            <a:pt x="1235720" y="147364"/>
                          </a:lnTo>
                          <a:lnTo>
                            <a:pt x="1236370" y="147194"/>
                          </a:lnTo>
                          <a:lnTo>
                            <a:pt x="1236525" y="147146"/>
                          </a:lnTo>
                          <a:lnTo>
                            <a:pt x="1237175" y="146978"/>
                          </a:lnTo>
                          <a:lnTo>
                            <a:pt x="1237833" y="146822"/>
                          </a:lnTo>
                          <a:lnTo>
                            <a:pt x="1238035" y="146828"/>
                          </a:lnTo>
                          <a:lnTo>
                            <a:pt x="1238584" y="146631"/>
                          </a:lnTo>
                          <a:lnTo>
                            <a:pt x="1239242" y="146435"/>
                          </a:lnTo>
                          <a:lnTo>
                            <a:pt x="1239892" y="146251"/>
                          </a:lnTo>
                          <a:lnTo>
                            <a:pt x="1240550" y="146063"/>
                          </a:lnTo>
                          <a:lnTo>
                            <a:pt x="1240697" y="146034"/>
                          </a:lnTo>
                          <a:lnTo>
                            <a:pt x="1241355" y="145848"/>
                          </a:lnTo>
                          <a:lnTo>
                            <a:pt x="1242005" y="145683"/>
                          </a:lnTo>
                          <a:lnTo>
                            <a:pt x="1242663" y="145528"/>
                          </a:lnTo>
                          <a:lnTo>
                            <a:pt x="1242865" y="145534"/>
                          </a:lnTo>
                          <a:lnTo>
                            <a:pt x="1243414" y="145325"/>
                          </a:lnTo>
                          <a:lnTo>
                            <a:pt x="1244072" y="145129"/>
                          </a:lnTo>
                          <a:lnTo>
                            <a:pt x="1244722" y="144946"/>
                          </a:lnTo>
                          <a:lnTo>
                            <a:pt x="1244877" y="144912"/>
                          </a:lnTo>
                          <a:lnTo>
                            <a:pt x="1245527" y="144729"/>
                          </a:lnTo>
                          <a:lnTo>
                            <a:pt x="1246185" y="144557"/>
                          </a:lnTo>
                          <a:lnTo>
                            <a:pt x="1246835" y="144392"/>
                          </a:lnTo>
                          <a:lnTo>
                            <a:pt x="1247594" y="144205"/>
                          </a:lnTo>
                          <a:lnTo>
                            <a:pt x="1248244" y="144023"/>
                          </a:lnTo>
                          <a:lnTo>
                            <a:pt x="1248902" y="143828"/>
                          </a:lnTo>
                          <a:lnTo>
                            <a:pt x="1249048" y="143807"/>
                          </a:lnTo>
                          <a:lnTo>
                            <a:pt x="1249552" y="143646"/>
                          </a:lnTo>
                          <a:lnTo>
                            <a:pt x="1249707" y="143612"/>
                          </a:lnTo>
                          <a:lnTo>
                            <a:pt x="1250357" y="143430"/>
                          </a:lnTo>
                          <a:lnTo>
                            <a:pt x="1251015" y="143270"/>
                          </a:lnTo>
                          <a:lnTo>
                            <a:pt x="1251766" y="143102"/>
                          </a:lnTo>
                          <a:lnTo>
                            <a:pt x="1252470" y="142893"/>
                          </a:lnTo>
                          <a:lnTo>
                            <a:pt x="1253074" y="142726"/>
                          </a:lnTo>
                          <a:lnTo>
                            <a:pt x="1253732" y="142532"/>
                          </a:lnTo>
                          <a:lnTo>
                            <a:pt x="1253879" y="142510"/>
                          </a:lnTo>
                          <a:lnTo>
                            <a:pt x="1254537" y="142316"/>
                          </a:lnTo>
                          <a:lnTo>
                            <a:pt x="1255187" y="142141"/>
                          </a:lnTo>
                          <a:lnTo>
                            <a:pt x="1255845" y="141988"/>
                          </a:lnTo>
                          <a:lnTo>
                            <a:pt x="1255992" y="141928"/>
                          </a:lnTo>
                          <a:lnTo>
                            <a:pt x="1256595" y="141808"/>
                          </a:lnTo>
                          <a:lnTo>
                            <a:pt x="1257300" y="141612"/>
                          </a:lnTo>
                          <a:lnTo>
                            <a:pt x="1257904" y="141433"/>
                          </a:lnTo>
                          <a:lnTo>
                            <a:pt x="1258058" y="141399"/>
                          </a:lnTo>
                          <a:lnTo>
                            <a:pt x="1258709" y="141218"/>
                          </a:lnTo>
                          <a:lnTo>
                            <a:pt x="1259367" y="141025"/>
                          </a:lnTo>
                          <a:lnTo>
                            <a:pt x="1260017" y="140863"/>
                          </a:lnTo>
                          <a:lnTo>
                            <a:pt x="1260775" y="140700"/>
                          </a:lnTo>
                          <a:lnTo>
                            <a:pt x="1261480" y="140497"/>
                          </a:lnTo>
                          <a:lnTo>
                            <a:pt x="1262083" y="140325"/>
                          </a:lnTo>
                          <a:lnTo>
                            <a:pt x="1262230" y="140304"/>
                          </a:lnTo>
                          <a:lnTo>
                            <a:pt x="1262888" y="140111"/>
                          </a:lnTo>
                          <a:lnTo>
                            <a:pt x="1263538" y="139930"/>
                          </a:lnTo>
                          <a:lnTo>
                            <a:pt x="1264196" y="139751"/>
                          </a:lnTo>
                          <a:lnTo>
                            <a:pt x="1264847" y="139589"/>
                          </a:lnTo>
                          <a:lnTo>
                            <a:pt x="1265002" y="139539"/>
                          </a:lnTo>
                          <a:lnTo>
                            <a:pt x="1265652" y="139377"/>
                          </a:lnTo>
                          <a:lnTo>
                            <a:pt x="1266310" y="139225"/>
                          </a:lnTo>
                          <a:lnTo>
                            <a:pt x="1266511" y="139233"/>
                          </a:lnTo>
                          <a:lnTo>
                            <a:pt x="1266913" y="139041"/>
                          </a:lnTo>
                          <a:lnTo>
                            <a:pt x="1267060" y="139019"/>
                          </a:lnTo>
                          <a:lnTo>
                            <a:pt x="1267718" y="138827"/>
                          </a:lnTo>
                          <a:lnTo>
                            <a:pt x="1268368" y="138647"/>
                          </a:lnTo>
                          <a:lnTo>
                            <a:pt x="1269027" y="138481"/>
                          </a:lnTo>
                          <a:lnTo>
                            <a:pt x="1269173" y="138434"/>
                          </a:lnTo>
                          <a:lnTo>
                            <a:pt x="1269832" y="138269"/>
                          </a:lnTo>
                          <a:lnTo>
                            <a:pt x="1270482" y="138108"/>
                          </a:lnTo>
                          <a:lnTo>
                            <a:pt x="1271085" y="137953"/>
                          </a:lnTo>
                          <a:lnTo>
                            <a:pt x="1271240" y="137919"/>
                          </a:lnTo>
                          <a:lnTo>
                            <a:pt x="1271890" y="137740"/>
                          </a:lnTo>
                          <a:lnTo>
                            <a:pt x="1272548" y="137548"/>
                          </a:lnTo>
                          <a:lnTo>
                            <a:pt x="1273199" y="137368"/>
                          </a:lnTo>
                          <a:lnTo>
                            <a:pt x="1273353" y="137335"/>
                          </a:lnTo>
                          <a:lnTo>
                            <a:pt x="1273857" y="137215"/>
                          </a:lnTo>
                          <a:lnTo>
                            <a:pt x="1274003" y="137155"/>
                          </a:lnTo>
                          <a:lnTo>
                            <a:pt x="1274662" y="137004"/>
                          </a:lnTo>
                          <a:lnTo>
                            <a:pt x="1275312" y="136844"/>
                          </a:lnTo>
                          <a:lnTo>
                            <a:pt x="1275513" y="136852"/>
                          </a:lnTo>
                          <a:lnTo>
                            <a:pt x="1276070" y="136643"/>
                          </a:lnTo>
                          <a:lnTo>
                            <a:pt x="1276720" y="136464"/>
                          </a:lnTo>
                          <a:lnTo>
                            <a:pt x="1277378" y="136272"/>
                          </a:lnTo>
                          <a:lnTo>
                            <a:pt x="1278028" y="136104"/>
                          </a:lnTo>
                          <a:lnTo>
                            <a:pt x="1278183" y="136060"/>
                          </a:lnTo>
                          <a:lnTo>
                            <a:pt x="1278833" y="135894"/>
                          </a:lnTo>
                          <a:lnTo>
                            <a:pt x="1279492" y="135743"/>
                          </a:lnTo>
                          <a:lnTo>
                            <a:pt x="1279693" y="135752"/>
                          </a:lnTo>
                          <a:lnTo>
                            <a:pt x="1280242" y="135562"/>
                          </a:lnTo>
                          <a:lnTo>
                            <a:pt x="1280900" y="135371"/>
                          </a:lnTo>
                          <a:lnTo>
                            <a:pt x="1281550" y="135192"/>
                          </a:lnTo>
                          <a:lnTo>
                            <a:pt x="1282209" y="135006"/>
                          </a:lnTo>
                          <a:lnTo>
                            <a:pt x="1282355" y="134981"/>
                          </a:lnTo>
                          <a:lnTo>
                            <a:pt x="1283013" y="134796"/>
                          </a:lnTo>
                          <a:lnTo>
                            <a:pt x="1283664" y="134636"/>
                          </a:lnTo>
                          <a:lnTo>
                            <a:pt x="1284322" y="134487"/>
                          </a:lnTo>
                          <a:lnTo>
                            <a:pt x="1284523" y="134496"/>
                          </a:lnTo>
                          <a:lnTo>
                            <a:pt x="1285072" y="134294"/>
                          </a:lnTo>
                          <a:lnTo>
                            <a:pt x="1285730" y="134103"/>
                          </a:lnTo>
                          <a:lnTo>
                            <a:pt x="1286380" y="133925"/>
                          </a:lnTo>
                          <a:lnTo>
                            <a:pt x="1286535" y="133893"/>
                          </a:lnTo>
                          <a:lnTo>
                            <a:pt x="1287185" y="133715"/>
                          </a:lnTo>
                          <a:lnTo>
                            <a:pt x="1287844" y="133543"/>
                          </a:lnTo>
                          <a:lnTo>
                            <a:pt x="1288493" y="133384"/>
                          </a:lnTo>
                          <a:lnTo>
                            <a:pt x="1289252" y="133207"/>
                          </a:lnTo>
                          <a:lnTo>
                            <a:pt x="1289957" y="133027"/>
                          </a:lnTo>
                          <a:lnTo>
                            <a:pt x="1290561" y="132840"/>
                          </a:lnTo>
                          <a:lnTo>
                            <a:pt x="1291211" y="132663"/>
                          </a:lnTo>
                          <a:lnTo>
                            <a:pt x="1291365" y="132630"/>
                          </a:lnTo>
                          <a:lnTo>
                            <a:pt x="1292016" y="132453"/>
                          </a:lnTo>
                          <a:lnTo>
                            <a:pt x="1292674" y="132294"/>
                          </a:lnTo>
                          <a:lnTo>
                            <a:pt x="1293324" y="132136"/>
                          </a:lnTo>
                          <a:lnTo>
                            <a:pt x="1293479" y="132086"/>
                          </a:lnTo>
                          <a:lnTo>
                            <a:pt x="1294129" y="131928"/>
                          </a:lnTo>
                          <a:lnTo>
                            <a:pt x="1294733" y="131770"/>
                          </a:lnTo>
                          <a:lnTo>
                            <a:pt x="1295391" y="131581"/>
                          </a:lnTo>
                          <a:lnTo>
                            <a:pt x="1295538" y="131561"/>
                          </a:lnTo>
                          <a:lnTo>
                            <a:pt x="1296196" y="131371"/>
                          </a:lnTo>
                          <a:lnTo>
                            <a:pt x="1296846" y="131197"/>
                          </a:lnTo>
                          <a:lnTo>
                            <a:pt x="1297504" y="131049"/>
                          </a:lnTo>
                          <a:lnTo>
                            <a:pt x="1297705" y="131059"/>
                          </a:lnTo>
                          <a:lnTo>
                            <a:pt x="1298255" y="130880"/>
                          </a:lnTo>
                          <a:lnTo>
                            <a:pt x="1298959" y="130684"/>
                          </a:lnTo>
                          <a:lnTo>
                            <a:pt x="1299563" y="130515"/>
                          </a:lnTo>
                          <a:lnTo>
                            <a:pt x="1299718" y="130482"/>
                          </a:lnTo>
                          <a:lnTo>
                            <a:pt x="1300368" y="130306"/>
                          </a:lnTo>
                          <a:lnTo>
                            <a:pt x="1301026" y="130117"/>
                          </a:lnTo>
                          <a:lnTo>
                            <a:pt x="1301676" y="129956"/>
                          </a:lnTo>
                          <a:lnTo>
                            <a:pt x="1302435" y="129804"/>
                          </a:lnTo>
                          <a:lnTo>
                            <a:pt x="1303139" y="129602"/>
                          </a:lnTo>
                          <a:lnTo>
                            <a:pt x="1303743" y="129440"/>
                          </a:lnTo>
                          <a:lnTo>
                            <a:pt x="1303890" y="129420"/>
                          </a:lnTo>
                          <a:lnTo>
                            <a:pt x="1304393" y="129264"/>
                          </a:lnTo>
                          <a:lnTo>
                            <a:pt x="1304548" y="129231"/>
                          </a:lnTo>
                          <a:lnTo>
                            <a:pt x="1305198" y="129055"/>
                          </a:lnTo>
                          <a:lnTo>
                            <a:pt x="1305856" y="128876"/>
                          </a:lnTo>
                          <a:lnTo>
                            <a:pt x="1306506" y="128719"/>
                          </a:lnTo>
                          <a:lnTo>
                            <a:pt x="1306661" y="128670"/>
                          </a:lnTo>
                          <a:lnTo>
                            <a:pt x="1307311" y="128514"/>
                          </a:lnTo>
                          <a:lnTo>
                            <a:pt x="1307969" y="128367"/>
                          </a:lnTo>
                          <a:lnTo>
                            <a:pt x="1308171" y="128378"/>
                          </a:lnTo>
                          <a:lnTo>
                            <a:pt x="1308573" y="128192"/>
                          </a:lnTo>
                          <a:lnTo>
                            <a:pt x="1308720" y="128172"/>
                          </a:lnTo>
                          <a:lnTo>
                            <a:pt x="1309378" y="127985"/>
                          </a:lnTo>
                          <a:lnTo>
                            <a:pt x="1310028" y="127809"/>
                          </a:lnTo>
                          <a:lnTo>
                            <a:pt x="1310686" y="127643"/>
                          </a:lnTo>
                          <a:lnTo>
                            <a:pt x="1310833" y="127602"/>
                          </a:lnTo>
                          <a:lnTo>
                            <a:pt x="1311336" y="127487"/>
                          </a:lnTo>
                          <a:lnTo>
                            <a:pt x="1311491" y="127438"/>
                          </a:lnTo>
                          <a:lnTo>
                            <a:pt x="1312141" y="127282"/>
                          </a:lnTo>
                          <a:lnTo>
                            <a:pt x="1312800" y="127136"/>
                          </a:lnTo>
                          <a:lnTo>
                            <a:pt x="1313001" y="127147"/>
                          </a:lnTo>
                          <a:lnTo>
                            <a:pt x="1313550" y="126930"/>
                          </a:lnTo>
                          <a:lnTo>
                            <a:pt x="1314208" y="126742"/>
                          </a:lnTo>
                          <a:lnTo>
                            <a:pt x="1314859" y="126568"/>
                          </a:lnTo>
                          <a:lnTo>
                            <a:pt x="1315013" y="126535"/>
                          </a:lnTo>
                          <a:lnTo>
                            <a:pt x="1315516" y="126414"/>
                          </a:lnTo>
                          <a:lnTo>
                            <a:pt x="1315663" y="126361"/>
                          </a:lnTo>
                          <a:lnTo>
                            <a:pt x="1316322" y="126210"/>
                          </a:lnTo>
                          <a:lnTo>
                            <a:pt x="1316972" y="126054"/>
                          </a:lnTo>
                          <a:lnTo>
                            <a:pt x="1317173" y="126065"/>
                          </a:lnTo>
                          <a:lnTo>
                            <a:pt x="1317730" y="125865"/>
                          </a:lnTo>
                          <a:lnTo>
                            <a:pt x="1318380" y="125690"/>
                          </a:lnTo>
                          <a:lnTo>
                            <a:pt x="1319039" y="125504"/>
                          </a:lnTo>
                          <a:lnTo>
                            <a:pt x="1319689" y="125334"/>
                          </a:lnTo>
                          <a:lnTo>
                            <a:pt x="1319844" y="125298"/>
                          </a:lnTo>
                          <a:lnTo>
                            <a:pt x="1320494" y="125131"/>
                          </a:lnTo>
                          <a:lnTo>
                            <a:pt x="1321152" y="124986"/>
                          </a:lnTo>
                          <a:lnTo>
                            <a:pt x="1321353" y="124997"/>
                          </a:lnTo>
                          <a:lnTo>
                            <a:pt x="1321903" y="124816"/>
                          </a:lnTo>
                          <a:lnTo>
                            <a:pt x="1322561" y="124630"/>
                          </a:lnTo>
                          <a:lnTo>
                            <a:pt x="1323211" y="124456"/>
                          </a:lnTo>
                          <a:lnTo>
                            <a:pt x="1323869" y="124269"/>
                          </a:lnTo>
                          <a:lnTo>
                            <a:pt x="1324016" y="124251"/>
                          </a:lnTo>
                          <a:lnTo>
                            <a:pt x="1324674" y="124065"/>
                          </a:lnTo>
                          <a:lnTo>
                            <a:pt x="1325324" y="123910"/>
                          </a:lnTo>
                          <a:lnTo>
                            <a:pt x="1325982" y="123766"/>
                          </a:lnTo>
                          <a:lnTo>
                            <a:pt x="1326183" y="123777"/>
                          </a:lnTo>
                          <a:lnTo>
                            <a:pt x="1326733" y="123585"/>
                          </a:lnTo>
                          <a:lnTo>
                            <a:pt x="1327391" y="123398"/>
                          </a:lnTo>
                          <a:lnTo>
                            <a:pt x="1328041" y="123226"/>
                          </a:lnTo>
                          <a:lnTo>
                            <a:pt x="1328196" y="123194"/>
                          </a:lnTo>
                          <a:lnTo>
                            <a:pt x="1328699" y="123051"/>
                          </a:lnTo>
                          <a:lnTo>
                            <a:pt x="1328846" y="123021"/>
                          </a:lnTo>
                          <a:lnTo>
                            <a:pt x="1329504" y="122848"/>
                          </a:lnTo>
                          <a:lnTo>
                            <a:pt x="1330154" y="122694"/>
                          </a:lnTo>
                          <a:lnTo>
                            <a:pt x="1330913" y="122530"/>
                          </a:lnTo>
                          <a:lnTo>
                            <a:pt x="1331618" y="122349"/>
                          </a:lnTo>
                          <a:lnTo>
                            <a:pt x="1332221" y="122172"/>
                          </a:lnTo>
                          <a:lnTo>
                            <a:pt x="1332871" y="121999"/>
                          </a:lnTo>
                          <a:lnTo>
                            <a:pt x="1333027" y="121968"/>
                          </a:lnTo>
                          <a:lnTo>
                            <a:pt x="1333677" y="121795"/>
                          </a:lnTo>
                          <a:lnTo>
                            <a:pt x="1334335" y="121636"/>
                          </a:lnTo>
                          <a:lnTo>
                            <a:pt x="1334985" y="121482"/>
                          </a:lnTo>
                          <a:lnTo>
                            <a:pt x="1335140" y="121434"/>
                          </a:lnTo>
                          <a:lnTo>
                            <a:pt x="1335744" y="121306"/>
                          </a:lnTo>
                          <a:lnTo>
                            <a:pt x="1336394" y="121134"/>
                          </a:lnTo>
                          <a:lnTo>
                            <a:pt x="1337052" y="120949"/>
                          </a:lnTo>
                          <a:lnTo>
                            <a:pt x="1337199" y="120930"/>
                          </a:lnTo>
                          <a:lnTo>
                            <a:pt x="1337857" y="120746"/>
                          </a:lnTo>
                          <a:lnTo>
                            <a:pt x="1338507" y="120574"/>
                          </a:lnTo>
                          <a:lnTo>
                            <a:pt x="1339165" y="120427"/>
                          </a:lnTo>
                          <a:lnTo>
                            <a:pt x="1339916" y="120271"/>
                          </a:lnTo>
                          <a:lnTo>
                            <a:pt x="1340620" y="120073"/>
                          </a:lnTo>
                          <a:lnTo>
                            <a:pt x="1341224" y="119915"/>
                          </a:lnTo>
                          <a:lnTo>
                            <a:pt x="1341379" y="119884"/>
                          </a:lnTo>
                          <a:lnTo>
                            <a:pt x="1342029" y="119712"/>
                          </a:lnTo>
                          <a:lnTo>
                            <a:pt x="1342687" y="119528"/>
                          </a:lnTo>
                          <a:lnTo>
                            <a:pt x="1343337" y="119365"/>
                          </a:lnTo>
                          <a:lnTo>
                            <a:pt x="1343996" y="119223"/>
                          </a:lnTo>
                          <a:lnTo>
                            <a:pt x="1344142" y="119165"/>
                          </a:lnTo>
                          <a:lnTo>
                            <a:pt x="1344801" y="119023"/>
                          </a:lnTo>
                          <a:lnTo>
                            <a:pt x="1345451" y="118870"/>
                          </a:lnTo>
                          <a:lnTo>
                            <a:pt x="1345652" y="118883"/>
                          </a:lnTo>
                          <a:lnTo>
                            <a:pt x="1346055" y="118700"/>
                          </a:lnTo>
                          <a:lnTo>
                            <a:pt x="1346210" y="118669"/>
                          </a:lnTo>
                          <a:lnTo>
                            <a:pt x="1346860" y="118497"/>
                          </a:lnTo>
                          <a:lnTo>
                            <a:pt x="1347518" y="118316"/>
                          </a:lnTo>
                          <a:lnTo>
                            <a:pt x="1348168" y="118164"/>
                          </a:lnTo>
                          <a:lnTo>
                            <a:pt x="1348323" y="118116"/>
                          </a:lnTo>
                          <a:lnTo>
                            <a:pt x="1348973" y="117964"/>
                          </a:lnTo>
                          <a:lnTo>
                            <a:pt x="1349631" y="117823"/>
                          </a:lnTo>
                          <a:lnTo>
                            <a:pt x="1350235" y="117659"/>
                          </a:lnTo>
                          <a:lnTo>
                            <a:pt x="1350382" y="117642"/>
                          </a:lnTo>
                          <a:lnTo>
                            <a:pt x="1351040" y="117458"/>
                          </a:lnTo>
                          <a:lnTo>
                            <a:pt x="1351690" y="117288"/>
                          </a:lnTo>
                          <a:lnTo>
                            <a:pt x="1352348" y="117119"/>
                          </a:lnTo>
                          <a:lnTo>
                            <a:pt x="1352495" y="117086"/>
                          </a:lnTo>
                          <a:lnTo>
                            <a:pt x="1352998" y="116967"/>
                          </a:lnTo>
                          <a:lnTo>
                            <a:pt x="1353153" y="116920"/>
                          </a:lnTo>
                          <a:lnTo>
                            <a:pt x="1353803" y="116768"/>
                          </a:lnTo>
                          <a:lnTo>
                            <a:pt x="1354462" y="116628"/>
                          </a:lnTo>
                          <a:lnTo>
                            <a:pt x="1354663" y="116641"/>
                          </a:lnTo>
                          <a:lnTo>
                            <a:pt x="1355212" y="116434"/>
                          </a:lnTo>
                          <a:lnTo>
                            <a:pt x="1355871" y="116251"/>
                          </a:lnTo>
                          <a:lnTo>
                            <a:pt x="1356521" y="116082"/>
                          </a:lnTo>
                          <a:lnTo>
                            <a:pt x="1357179" y="115926"/>
                          </a:lnTo>
                          <a:lnTo>
                            <a:pt x="1357326" y="115881"/>
                          </a:lnTo>
                          <a:lnTo>
                            <a:pt x="1357984" y="115728"/>
                          </a:lnTo>
                          <a:lnTo>
                            <a:pt x="1358634" y="115577"/>
                          </a:lnTo>
                          <a:lnTo>
                            <a:pt x="1358835" y="115590"/>
                          </a:lnTo>
                          <a:lnTo>
                            <a:pt x="1359393" y="115401"/>
                          </a:lnTo>
                          <a:lnTo>
                            <a:pt x="1360043" y="115231"/>
                          </a:lnTo>
                          <a:lnTo>
                            <a:pt x="1360701" y="115049"/>
                          </a:lnTo>
                          <a:lnTo>
                            <a:pt x="1361351" y="114879"/>
                          </a:lnTo>
                          <a:lnTo>
                            <a:pt x="1361506" y="114849"/>
                          </a:lnTo>
                          <a:lnTo>
                            <a:pt x="1362156" y="114680"/>
                          </a:lnTo>
                          <a:lnTo>
                            <a:pt x="1362814" y="114539"/>
                          </a:lnTo>
                          <a:lnTo>
                            <a:pt x="1363016" y="114553"/>
                          </a:lnTo>
                          <a:lnTo>
                            <a:pt x="1363464" y="114389"/>
                          </a:lnTo>
                          <a:lnTo>
                            <a:pt x="1363666" y="114402"/>
                          </a:lnTo>
                          <a:lnTo>
                            <a:pt x="1364223" y="114201"/>
                          </a:lnTo>
                          <a:lnTo>
                            <a:pt x="1364873" y="114032"/>
                          </a:lnTo>
                          <a:lnTo>
                            <a:pt x="1365531" y="113850"/>
                          </a:lnTo>
                          <a:lnTo>
                            <a:pt x="1365678" y="113833"/>
                          </a:lnTo>
                          <a:lnTo>
                            <a:pt x="1366337" y="113651"/>
                          </a:lnTo>
                          <a:lnTo>
                            <a:pt x="1366987" y="113493"/>
                          </a:lnTo>
                          <a:lnTo>
                            <a:pt x="1367645" y="113355"/>
                          </a:lnTo>
                          <a:lnTo>
                            <a:pt x="1367846" y="113369"/>
                          </a:lnTo>
                          <a:lnTo>
                            <a:pt x="1368396" y="113187"/>
                          </a:lnTo>
                          <a:lnTo>
                            <a:pt x="1369054" y="113006"/>
                          </a:lnTo>
                          <a:lnTo>
                            <a:pt x="1369704" y="112837"/>
                          </a:lnTo>
                          <a:lnTo>
                            <a:pt x="1369859" y="112807"/>
                          </a:lnTo>
                          <a:lnTo>
                            <a:pt x="1370362" y="112659"/>
                          </a:lnTo>
                          <a:lnTo>
                            <a:pt x="1370509" y="112639"/>
                          </a:lnTo>
                          <a:lnTo>
                            <a:pt x="1371167" y="112462"/>
                          </a:lnTo>
                          <a:lnTo>
                            <a:pt x="1371817" y="112313"/>
                          </a:lnTo>
                          <a:lnTo>
                            <a:pt x="1372576" y="112163"/>
                          </a:lnTo>
                          <a:lnTo>
                            <a:pt x="1373226" y="111995"/>
                          </a:lnTo>
                          <a:lnTo>
                            <a:pt x="1373884" y="111814"/>
                          </a:lnTo>
                          <a:lnTo>
                            <a:pt x="1374535" y="111646"/>
                          </a:lnTo>
                          <a:lnTo>
                            <a:pt x="1374689" y="111616"/>
                          </a:lnTo>
                          <a:lnTo>
                            <a:pt x="1375340" y="111448"/>
                          </a:lnTo>
                          <a:lnTo>
                            <a:pt x="1375998" y="111285"/>
                          </a:lnTo>
                          <a:lnTo>
                            <a:pt x="1376648" y="111136"/>
                          </a:lnTo>
                          <a:lnTo>
                            <a:pt x="1376803" y="111089"/>
                          </a:lnTo>
                          <a:lnTo>
                            <a:pt x="1377407" y="110975"/>
                          </a:lnTo>
                          <a:lnTo>
                            <a:pt x="1378111" y="110803"/>
                          </a:lnTo>
                          <a:lnTo>
                            <a:pt x="1378715" y="110627"/>
                          </a:lnTo>
                          <a:lnTo>
                            <a:pt x="1378862" y="110610"/>
                          </a:lnTo>
                          <a:lnTo>
                            <a:pt x="1379520" y="110429"/>
                          </a:lnTo>
                          <a:lnTo>
                            <a:pt x="1380170" y="110262"/>
                          </a:lnTo>
                          <a:lnTo>
                            <a:pt x="1380828" y="110112"/>
                          </a:lnTo>
                          <a:lnTo>
                            <a:pt x="1381479" y="109964"/>
                          </a:lnTo>
                          <a:lnTo>
                            <a:pt x="1381634" y="109917"/>
                          </a:lnTo>
                          <a:lnTo>
                            <a:pt x="1382284" y="109769"/>
                          </a:lnTo>
                          <a:lnTo>
                            <a:pt x="1382887" y="109623"/>
                          </a:lnTo>
                          <a:lnTo>
                            <a:pt x="1383043" y="109593"/>
                          </a:lnTo>
                          <a:lnTo>
                            <a:pt x="1383693" y="109426"/>
                          </a:lnTo>
                          <a:lnTo>
                            <a:pt x="1384351" y="109247"/>
                          </a:lnTo>
                          <a:lnTo>
                            <a:pt x="1385001" y="109080"/>
                          </a:lnTo>
                          <a:lnTo>
                            <a:pt x="1385659" y="108943"/>
                          </a:lnTo>
                          <a:lnTo>
                            <a:pt x="1385806" y="108885"/>
                          </a:lnTo>
                          <a:lnTo>
                            <a:pt x="1386464" y="108748"/>
                          </a:lnTo>
                          <a:lnTo>
                            <a:pt x="1387114" y="108601"/>
                          </a:lnTo>
                          <a:lnTo>
                            <a:pt x="1387718" y="108443"/>
                          </a:lnTo>
                          <a:lnTo>
                            <a:pt x="1387873" y="108414"/>
                          </a:lnTo>
                          <a:lnTo>
                            <a:pt x="1388523" y="108247"/>
                          </a:lnTo>
                          <a:lnTo>
                            <a:pt x="1389181" y="108068"/>
                          </a:lnTo>
                          <a:lnTo>
                            <a:pt x="1389832" y="107914"/>
                          </a:lnTo>
                          <a:lnTo>
                            <a:pt x="1389987" y="107871"/>
                          </a:lnTo>
                          <a:lnTo>
                            <a:pt x="1390637" y="107719"/>
                          </a:lnTo>
                          <a:lnTo>
                            <a:pt x="1391295" y="107584"/>
                          </a:lnTo>
                          <a:lnTo>
                            <a:pt x="1391899" y="107433"/>
                          </a:lnTo>
                          <a:lnTo>
                            <a:pt x="1392046" y="107417"/>
                          </a:lnTo>
                          <a:lnTo>
                            <a:pt x="1392704" y="107238"/>
                          </a:lnTo>
                          <a:lnTo>
                            <a:pt x="1393354" y="107072"/>
                          </a:lnTo>
                          <a:lnTo>
                            <a:pt x="1394012" y="106898"/>
                          </a:lnTo>
                          <a:lnTo>
                            <a:pt x="1394662" y="106752"/>
                          </a:lnTo>
                          <a:lnTo>
                            <a:pt x="1394817" y="106705"/>
                          </a:lnTo>
                          <a:lnTo>
                            <a:pt x="1395467" y="106559"/>
                          </a:lnTo>
                          <a:lnTo>
                            <a:pt x="1396126" y="106423"/>
                          </a:lnTo>
                          <a:lnTo>
                            <a:pt x="1396327" y="106438"/>
                          </a:lnTo>
                          <a:lnTo>
                            <a:pt x="1396876" y="106244"/>
                          </a:lnTo>
                          <a:lnTo>
                            <a:pt x="1397535" y="106065"/>
                          </a:lnTo>
                          <a:lnTo>
                            <a:pt x="1398185" y="105900"/>
                          </a:lnTo>
                          <a:lnTo>
                            <a:pt x="1398843" y="105740"/>
                          </a:lnTo>
                          <a:lnTo>
                            <a:pt x="1398990" y="105705"/>
                          </a:lnTo>
                          <a:lnTo>
                            <a:pt x="1399648" y="105547"/>
                          </a:lnTo>
                          <a:lnTo>
                            <a:pt x="1400298" y="105402"/>
                          </a:lnTo>
                          <a:lnTo>
                            <a:pt x="1400956" y="105266"/>
                          </a:lnTo>
                          <a:lnTo>
                            <a:pt x="1401158" y="105282"/>
                          </a:lnTo>
                          <a:lnTo>
                            <a:pt x="1401707" y="105075"/>
                          </a:lnTo>
                          <a:lnTo>
                            <a:pt x="1402365" y="104898"/>
                          </a:lnTo>
                          <a:lnTo>
                            <a:pt x="1403015" y="104733"/>
                          </a:lnTo>
                          <a:lnTo>
                            <a:pt x="1403170" y="104704"/>
                          </a:lnTo>
                          <a:lnTo>
                            <a:pt x="1403821" y="104539"/>
                          </a:lnTo>
                          <a:lnTo>
                            <a:pt x="1404479" y="104394"/>
                          </a:lnTo>
                          <a:lnTo>
                            <a:pt x="1405129" y="104248"/>
                          </a:lnTo>
                          <a:lnTo>
                            <a:pt x="1405330" y="104264"/>
                          </a:lnTo>
                          <a:lnTo>
                            <a:pt x="1405888" y="104076"/>
                          </a:lnTo>
                          <a:lnTo>
                            <a:pt x="1406538" y="103911"/>
                          </a:lnTo>
                          <a:lnTo>
                            <a:pt x="1407196" y="103734"/>
                          </a:lnTo>
                          <a:lnTo>
                            <a:pt x="1407343" y="103717"/>
                          </a:lnTo>
                          <a:lnTo>
                            <a:pt x="1407846" y="103569"/>
                          </a:lnTo>
                          <a:lnTo>
                            <a:pt x="1408001" y="103541"/>
                          </a:lnTo>
                          <a:lnTo>
                            <a:pt x="1408651" y="103378"/>
                          </a:lnTo>
                          <a:lnTo>
                            <a:pt x="1409310" y="103244"/>
                          </a:lnTo>
                          <a:lnTo>
                            <a:pt x="1409511" y="103260"/>
                          </a:lnTo>
                          <a:lnTo>
                            <a:pt x="1410060" y="103092"/>
                          </a:lnTo>
                          <a:lnTo>
                            <a:pt x="1410765" y="102908"/>
                          </a:lnTo>
                          <a:lnTo>
                            <a:pt x="1411369" y="102751"/>
                          </a:lnTo>
                          <a:lnTo>
                            <a:pt x="1412027" y="102574"/>
                          </a:lnTo>
                          <a:lnTo>
                            <a:pt x="1412174" y="102558"/>
                          </a:lnTo>
                          <a:lnTo>
                            <a:pt x="1412832" y="102381"/>
                          </a:lnTo>
                          <a:lnTo>
                            <a:pt x="1413482" y="102231"/>
                          </a:lnTo>
                          <a:lnTo>
                            <a:pt x="1414241" y="102098"/>
                          </a:lnTo>
                          <a:lnTo>
                            <a:pt x="1414891" y="101934"/>
                          </a:lnTo>
                          <a:lnTo>
                            <a:pt x="1415549" y="101758"/>
                          </a:lnTo>
                          <a:lnTo>
                            <a:pt x="1416200" y="101594"/>
                          </a:lnTo>
                          <a:lnTo>
                            <a:pt x="1416355" y="101565"/>
                          </a:lnTo>
                          <a:lnTo>
                            <a:pt x="1417005" y="101402"/>
                          </a:lnTo>
                          <a:lnTo>
                            <a:pt x="1417663" y="101233"/>
                          </a:lnTo>
                          <a:lnTo>
                            <a:pt x="1418313" y="101089"/>
                          </a:lnTo>
                          <a:lnTo>
                            <a:pt x="1419072" y="100943"/>
                          </a:lnTo>
                          <a:lnTo>
                            <a:pt x="1419776" y="100766"/>
                          </a:lnTo>
                          <a:lnTo>
                            <a:pt x="1420380" y="100604"/>
                          </a:lnTo>
                          <a:lnTo>
                            <a:pt x="1420527" y="100588"/>
                          </a:lnTo>
                          <a:lnTo>
                            <a:pt x="1421030" y="100442"/>
                          </a:lnTo>
                          <a:lnTo>
                            <a:pt x="1421185" y="100413"/>
                          </a:lnTo>
                          <a:lnTo>
                            <a:pt x="1421836" y="100250"/>
                          </a:lnTo>
                          <a:lnTo>
                            <a:pt x="1422494" y="100094"/>
                          </a:lnTo>
                          <a:lnTo>
                            <a:pt x="1423144" y="99951"/>
                          </a:lnTo>
                          <a:lnTo>
                            <a:pt x="1423299" y="99904"/>
                          </a:lnTo>
                          <a:lnTo>
                            <a:pt x="1423949" y="99761"/>
                          </a:lnTo>
                          <a:lnTo>
                            <a:pt x="1424607" y="99629"/>
                          </a:lnTo>
                          <a:lnTo>
                            <a:pt x="1424809" y="99646"/>
                          </a:lnTo>
                          <a:lnTo>
                            <a:pt x="1425211" y="99455"/>
                          </a:lnTo>
                          <a:lnTo>
                            <a:pt x="1425358" y="99439"/>
                          </a:lnTo>
                          <a:lnTo>
                            <a:pt x="1426016" y="99264"/>
                          </a:lnTo>
                          <a:lnTo>
                            <a:pt x="1426667" y="99102"/>
                          </a:lnTo>
                          <a:lnTo>
                            <a:pt x="1427325" y="98959"/>
                          </a:lnTo>
                          <a:lnTo>
                            <a:pt x="1427471" y="98911"/>
                          </a:lnTo>
                          <a:lnTo>
                            <a:pt x="1427975" y="98816"/>
                          </a:lnTo>
                          <a:lnTo>
                            <a:pt x="1428130" y="98770"/>
                          </a:lnTo>
                          <a:lnTo>
                            <a:pt x="1428780" y="98627"/>
                          </a:lnTo>
                          <a:lnTo>
                            <a:pt x="1429384" y="98484"/>
                          </a:lnTo>
                          <a:lnTo>
                            <a:pt x="1429539" y="98456"/>
                          </a:lnTo>
                          <a:lnTo>
                            <a:pt x="1430189" y="98294"/>
                          </a:lnTo>
                          <a:lnTo>
                            <a:pt x="1430847" y="98119"/>
                          </a:lnTo>
                          <a:lnTo>
                            <a:pt x="1431497" y="97959"/>
                          </a:lnTo>
                          <a:lnTo>
                            <a:pt x="1431652" y="97929"/>
                          </a:lnTo>
                          <a:lnTo>
                            <a:pt x="1432156" y="97827"/>
                          </a:lnTo>
                          <a:lnTo>
                            <a:pt x="1432303" y="97771"/>
                          </a:lnTo>
                          <a:lnTo>
                            <a:pt x="1432961" y="97639"/>
                          </a:lnTo>
                          <a:lnTo>
                            <a:pt x="1433611" y="97497"/>
                          </a:lnTo>
                          <a:lnTo>
                            <a:pt x="1433812" y="97514"/>
                          </a:lnTo>
                          <a:lnTo>
                            <a:pt x="1434370" y="97314"/>
                          </a:lnTo>
                          <a:lnTo>
                            <a:pt x="1435020" y="97152"/>
                          </a:lnTo>
                          <a:lnTo>
                            <a:pt x="1435678" y="96978"/>
                          </a:lnTo>
                          <a:lnTo>
                            <a:pt x="1436328" y="96831"/>
                          </a:lnTo>
                          <a:lnTo>
                            <a:pt x="1436483" y="96788"/>
                          </a:lnTo>
                          <a:lnTo>
                            <a:pt x="1437133" y="96643"/>
                          </a:lnTo>
                          <a:lnTo>
                            <a:pt x="1437792" y="96512"/>
                          </a:lnTo>
                          <a:lnTo>
                            <a:pt x="1437993" y="96530"/>
                          </a:lnTo>
                          <a:lnTo>
                            <a:pt x="1438395" y="96365"/>
                          </a:lnTo>
                          <a:lnTo>
                            <a:pt x="1438542" y="96350"/>
                          </a:lnTo>
                          <a:lnTo>
                            <a:pt x="1439201" y="96175"/>
                          </a:lnTo>
                          <a:lnTo>
                            <a:pt x="1439851" y="96015"/>
                          </a:lnTo>
                          <a:lnTo>
                            <a:pt x="1440509" y="95848"/>
                          </a:lnTo>
                          <a:lnTo>
                            <a:pt x="1440656" y="95826"/>
                          </a:lnTo>
                          <a:lnTo>
                            <a:pt x="1441314" y="95661"/>
                          </a:lnTo>
                          <a:lnTo>
                            <a:pt x="1441965" y="95519"/>
                          </a:lnTo>
                          <a:lnTo>
                            <a:pt x="1442623" y="95389"/>
                          </a:lnTo>
                          <a:lnTo>
                            <a:pt x="1442824" y="95407"/>
                          </a:lnTo>
                          <a:lnTo>
                            <a:pt x="1443373" y="95215"/>
                          </a:lnTo>
                          <a:lnTo>
                            <a:pt x="1444032" y="95041"/>
                          </a:lnTo>
                          <a:lnTo>
                            <a:pt x="1444682" y="94881"/>
                          </a:lnTo>
                          <a:lnTo>
                            <a:pt x="1444837" y="94853"/>
                          </a:lnTo>
                          <a:lnTo>
                            <a:pt x="1445340" y="94727"/>
                          </a:lnTo>
                          <a:lnTo>
                            <a:pt x="1445487" y="94692"/>
                          </a:lnTo>
                          <a:lnTo>
                            <a:pt x="1446145" y="94541"/>
                          </a:lnTo>
                          <a:lnTo>
                            <a:pt x="1446795" y="94400"/>
                          </a:lnTo>
                          <a:lnTo>
                            <a:pt x="1446997" y="94418"/>
                          </a:lnTo>
                          <a:lnTo>
                            <a:pt x="1447554" y="94244"/>
                          </a:lnTo>
                          <a:lnTo>
                            <a:pt x="1448205" y="94083"/>
                          </a:lnTo>
                          <a:lnTo>
                            <a:pt x="1448863" y="93910"/>
                          </a:lnTo>
                          <a:lnTo>
                            <a:pt x="1449513" y="93751"/>
                          </a:lnTo>
                          <a:lnTo>
                            <a:pt x="1449668" y="93722"/>
                          </a:lnTo>
                          <a:lnTo>
                            <a:pt x="1450318" y="93563"/>
                          </a:lnTo>
                          <a:lnTo>
                            <a:pt x="1450976" y="93424"/>
                          </a:lnTo>
                          <a:lnTo>
                            <a:pt x="1451626" y="93284"/>
                          </a:lnTo>
                          <a:lnTo>
                            <a:pt x="1451782" y="93238"/>
                          </a:lnTo>
                          <a:lnTo>
                            <a:pt x="1452385" y="93116"/>
                          </a:lnTo>
                          <a:lnTo>
                            <a:pt x="1453035" y="92956"/>
                          </a:lnTo>
                          <a:lnTo>
                            <a:pt x="1453694" y="92784"/>
                          </a:lnTo>
                          <a:lnTo>
                            <a:pt x="1453841" y="92769"/>
                          </a:lnTo>
                          <a:lnTo>
                            <a:pt x="1454499" y="92596"/>
                          </a:lnTo>
                          <a:lnTo>
                            <a:pt x="1455149" y="92440"/>
                          </a:lnTo>
                          <a:lnTo>
                            <a:pt x="1455808" y="92311"/>
                          </a:lnTo>
                          <a:lnTo>
                            <a:pt x="1456009" y="92330"/>
                          </a:lnTo>
                          <a:lnTo>
                            <a:pt x="1456558" y="92164"/>
                          </a:lnTo>
                          <a:lnTo>
                            <a:pt x="1457263" y="91986"/>
                          </a:lnTo>
                          <a:lnTo>
                            <a:pt x="1457867" y="91833"/>
                          </a:lnTo>
                          <a:lnTo>
                            <a:pt x="1458022" y="91805"/>
                          </a:lnTo>
                          <a:lnTo>
                            <a:pt x="1458672" y="91646"/>
                          </a:lnTo>
                          <a:lnTo>
                            <a:pt x="1459330" y="91474"/>
                          </a:lnTo>
                          <a:lnTo>
                            <a:pt x="1459980" y="91330"/>
                          </a:lnTo>
                          <a:lnTo>
                            <a:pt x="1460739" y="91202"/>
                          </a:lnTo>
                          <a:lnTo>
                            <a:pt x="1461444" y="91018"/>
                          </a:lnTo>
                          <a:lnTo>
                            <a:pt x="1462048" y="90872"/>
                          </a:lnTo>
                          <a:lnTo>
                            <a:pt x="1462698" y="90713"/>
                          </a:lnTo>
                          <a:lnTo>
                            <a:pt x="1462853" y="90685"/>
                          </a:lnTo>
                          <a:lnTo>
                            <a:pt x="1463503" y="90527"/>
                          </a:lnTo>
                          <a:lnTo>
                            <a:pt x="1464161" y="90364"/>
                          </a:lnTo>
                          <a:lnTo>
                            <a:pt x="1464811" y="90224"/>
                          </a:lnTo>
                          <a:lnTo>
                            <a:pt x="1464966" y="90179"/>
                          </a:lnTo>
                          <a:lnTo>
                            <a:pt x="1465616" y="90041"/>
                          </a:lnTo>
                          <a:lnTo>
                            <a:pt x="1466275" y="89913"/>
                          </a:lnTo>
                          <a:lnTo>
                            <a:pt x="1466878" y="89755"/>
                          </a:lnTo>
                          <a:lnTo>
                            <a:pt x="1467026" y="89740"/>
                          </a:lnTo>
                          <a:lnTo>
                            <a:pt x="1467684" y="89569"/>
                          </a:lnTo>
                          <a:lnTo>
                            <a:pt x="1468334" y="89411"/>
                          </a:lnTo>
                          <a:lnTo>
                            <a:pt x="1468992" y="89261"/>
                          </a:lnTo>
                          <a:lnTo>
                            <a:pt x="1469642" y="89122"/>
                          </a:lnTo>
                          <a:lnTo>
                            <a:pt x="1469797" y="89078"/>
                          </a:lnTo>
                          <a:lnTo>
                            <a:pt x="1470448" y="88940"/>
                          </a:lnTo>
                          <a:lnTo>
                            <a:pt x="1471106" y="88812"/>
                          </a:lnTo>
                          <a:lnTo>
                            <a:pt x="1471307" y="88832"/>
                          </a:lnTo>
                          <a:lnTo>
                            <a:pt x="1471857" y="88627"/>
                          </a:lnTo>
                          <a:lnTo>
                            <a:pt x="1472515" y="88457"/>
                          </a:lnTo>
                          <a:lnTo>
                            <a:pt x="1473165" y="88299"/>
                          </a:lnTo>
                          <a:lnTo>
                            <a:pt x="1473823" y="88162"/>
                          </a:lnTo>
                          <a:lnTo>
                            <a:pt x="1473970" y="88115"/>
                          </a:lnTo>
                          <a:lnTo>
                            <a:pt x="1474629" y="87979"/>
                          </a:lnTo>
                          <a:lnTo>
                            <a:pt x="1475279" y="87841"/>
                          </a:lnTo>
                          <a:lnTo>
                            <a:pt x="1475480" y="87861"/>
                          </a:lnTo>
                          <a:lnTo>
                            <a:pt x="1475883" y="87703"/>
                          </a:lnTo>
                          <a:lnTo>
                            <a:pt x="1476038" y="87676"/>
                          </a:lnTo>
                          <a:lnTo>
                            <a:pt x="1476688" y="87519"/>
                          </a:lnTo>
                          <a:lnTo>
                            <a:pt x="1477346" y="87349"/>
                          </a:lnTo>
                          <a:lnTo>
                            <a:pt x="1477996" y="87193"/>
                          </a:lnTo>
                          <a:lnTo>
                            <a:pt x="1478151" y="87164"/>
                          </a:lnTo>
                          <a:lnTo>
                            <a:pt x="1478801" y="87011"/>
                          </a:lnTo>
                          <a:lnTo>
                            <a:pt x="1479460" y="86885"/>
                          </a:lnTo>
                          <a:lnTo>
                            <a:pt x="1480110" y="86747"/>
                          </a:lnTo>
                          <a:lnTo>
                            <a:pt x="1480311" y="86768"/>
                          </a:lnTo>
                          <a:lnTo>
                            <a:pt x="1480869" y="86570"/>
                          </a:lnTo>
                          <a:lnTo>
                            <a:pt x="1481519" y="86413"/>
                          </a:lnTo>
                          <a:lnTo>
                            <a:pt x="1482177" y="86243"/>
                          </a:lnTo>
                          <a:lnTo>
                            <a:pt x="1482324" y="86229"/>
                          </a:lnTo>
                          <a:lnTo>
                            <a:pt x="1482828" y="86101"/>
                          </a:lnTo>
                          <a:lnTo>
                            <a:pt x="1482982" y="86060"/>
                          </a:lnTo>
                          <a:lnTo>
                            <a:pt x="1483633" y="85920"/>
                          </a:lnTo>
                          <a:lnTo>
                            <a:pt x="1484291" y="85794"/>
                          </a:lnTo>
                          <a:lnTo>
                            <a:pt x="1484492" y="85814"/>
                          </a:lnTo>
                          <a:lnTo>
                            <a:pt x="1485042" y="85637"/>
                          </a:lnTo>
                          <a:lnTo>
                            <a:pt x="1485700" y="85468"/>
                          </a:lnTo>
                          <a:lnTo>
                            <a:pt x="1486350" y="85311"/>
                          </a:lnTo>
                          <a:lnTo>
                            <a:pt x="1487008" y="85149"/>
                          </a:lnTo>
                          <a:lnTo>
                            <a:pt x="1487155" y="85128"/>
                          </a:lnTo>
                          <a:lnTo>
                            <a:pt x="1487814" y="84968"/>
                          </a:lnTo>
                          <a:lnTo>
                            <a:pt x="1488464" y="84832"/>
                          </a:lnTo>
                          <a:lnTo>
                            <a:pt x="1489223" y="84694"/>
                          </a:lnTo>
                          <a:lnTo>
                            <a:pt x="1489873" y="84538"/>
                          </a:lnTo>
                          <a:lnTo>
                            <a:pt x="1490531" y="84369"/>
                          </a:lnTo>
                          <a:lnTo>
                            <a:pt x="1491181" y="84213"/>
                          </a:lnTo>
                          <a:lnTo>
                            <a:pt x="1491336" y="84187"/>
                          </a:lnTo>
                          <a:lnTo>
                            <a:pt x="1491987" y="84031"/>
                          </a:lnTo>
                          <a:lnTo>
                            <a:pt x="1492645" y="83884"/>
                          </a:lnTo>
                          <a:lnTo>
                            <a:pt x="1493295" y="83748"/>
                          </a:lnTo>
                          <a:lnTo>
                            <a:pt x="1493496" y="83769"/>
                          </a:lnTo>
                          <a:lnTo>
                            <a:pt x="1494054" y="83598"/>
                          </a:lnTo>
                          <a:lnTo>
                            <a:pt x="1494704" y="83442"/>
                          </a:lnTo>
                          <a:lnTo>
                            <a:pt x="1495362" y="83274"/>
                          </a:lnTo>
                          <a:lnTo>
                            <a:pt x="1495509" y="83260"/>
                          </a:lnTo>
                          <a:lnTo>
                            <a:pt x="1496013" y="83119"/>
                          </a:lnTo>
                          <a:lnTo>
                            <a:pt x="1496168" y="83092"/>
                          </a:lnTo>
                          <a:lnTo>
                            <a:pt x="1496818" y="82937"/>
                          </a:lnTo>
                          <a:lnTo>
                            <a:pt x="1497476" y="82803"/>
                          </a:lnTo>
                          <a:lnTo>
                            <a:pt x="1498127" y="82667"/>
                          </a:lnTo>
                          <a:lnTo>
                            <a:pt x="1498281" y="82623"/>
                          </a:lnTo>
                          <a:lnTo>
                            <a:pt x="1498932" y="82487"/>
                          </a:lnTo>
                          <a:lnTo>
                            <a:pt x="1499536" y="82351"/>
                          </a:lnTo>
                          <a:lnTo>
                            <a:pt x="1499691" y="82324"/>
                          </a:lnTo>
                          <a:lnTo>
                            <a:pt x="1500194" y="82183"/>
                          </a:lnTo>
                          <a:lnTo>
                            <a:pt x="1500341" y="82169"/>
                          </a:lnTo>
                          <a:lnTo>
                            <a:pt x="1500999" y="82001"/>
                          </a:lnTo>
                          <a:lnTo>
                            <a:pt x="1501649" y="81850"/>
                          </a:lnTo>
                          <a:lnTo>
                            <a:pt x="1502307" y="81726"/>
                          </a:lnTo>
                          <a:lnTo>
                            <a:pt x="1502454" y="81670"/>
                          </a:lnTo>
                          <a:lnTo>
                            <a:pt x="1503058" y="81585"/>
                          </a:lnTo>
                          <a:lnTo>
                            <a:pt x="1503763" y="81411"/>
                          </a:lnTo>
                          <a:lnTo>
                            <a:pt x="1504367" y="81262"/>
                          </a:lnTo>
                          <a:lnTo>
                            <a:pt x="1504522" y="81236"/>
                          </a:lnTo>
                          <a:lnTo>
                            <a:pt x="1505172" y="81082"/>
                          </a:lnTo>
                          <a:lnTo>
                            <a:pt x="1505830" y="80914"/>
                          </a:lnTo>
                          <a:lnTo>
                            <a:pt x="1506481" y="80775"/>
                          </a:lnTo>
                        </a:path>
                        <a:path w="1506854" h="1102995">
                          <a:moveTo>
                            <a:pt x="43" y="1100232"/>
                          </a:moveTo>
                          <a:lnTo>
                            <a:pt x="661" y="1067515"/>
                          </a:lnTo>
                          <a:lnTo>
                            <a:pt x="705" y="1065188"/>
                          </a:lnTo>
                          <a:lnTo>
                            <a:pt x="1347" y="1031304"/>
                          </a:lnTo>
                          <a:lnTo>
                            <a:pt x="1389" y="1029117"/>
                          </a:lnTo>
                          <a:lnTo>
                            <a:pt x="2053" y="994115"/>
                          </a:lnTo>
                          <a:lnTo>
                            <a:pt x="2094" y="991927"/>
                          </a:lnTo>
                          <a:lnTo>
                            <a:pt x="2758" y="956732"/>
                          </a:lnTo>
                          <a:lnTo>
                            <a:pt x="2800" y="954423"/>
                          </a:lnTo>
                          <a:lnTo>
                            <a:pt x="3464" y="917218"/>
                          </a:lnTo>
                          <a:lnTo>
                            <a:pt x="3505" y="914891"/>
                          </a:lnTo>
                          <a:lnTo>
                            <a:pt x="4127" y="879985"/>
                          </a:lnTo>
                          <a:lnTo>
                            <a:pt x="4833" y="840420"/>
                          </a:lnTo>
                          <a:lnTo>
                            <a:pt x="5543" y="801094"/>
                          </a:lnTo>
                          <a:lnTo>
                            <a:pt x="6911" y="740342"/>
                          </a:lnTo>
                          <a:lnTo>
                            <a:pt x="9668" y="698528"/>
                          </a:lnTo>
                          <a:lnTo>
                            <a:pt x="14625" y="677286"/>
                          </a:lnTo>
                          <a:lnTo>
                            <a:pt x="15072" y="675602"/>
                          </a:lnTo>
                          <a:lnTo>
                            <a:pt x="15273" y="675663"/>
                          </a:lnTo>
                          <a:lnTo>
                            <a:pt x="15327" y="675469"/>
                          </a:lnTo>
                          <a:lnTo>
                            <a:pt x="15774" y="673966"/>
                          </a:lnTo>
                          <a:lnTo>
                            <a:pt x="15929" y="674157"/>
                          </a:lnTo>
                          <a:lnTo>
                            <a:pt x="15975" y="673954"/>
                          </a:lnTo>
                          <a:lnTo>
                            <a:pt x="16632" y="672481"/>
                          </a:lnTo>
                          <a:lnTo>
                            <a:pt x="16677" y="672177"/>
                          </a:lnTo>
                          <a:lnTo>
                            <a:pt x="16832" y="672234"/>
                          </a:lnTo>
                          <a:lnTo>
                            <a:pt x="17334" y="670839"/>
                          </a:lnTo>
                          <a:lnTo>
                            <a:pt x="17380" y="670642"/>
                          </a:lnTo>
                          <a:lnTo>
                            <a:pt x="17480" y="670984"/>
                          </a:lnTo>
                          <a:lnTo>
                            <a:pt x="18037" y="669467"/>
                          </a:lnTo>
                          <a:lnTo>
                            <a:pt x="18082" y="669665"/>
                          </a:lnTo>
                          <a:lnTo>
                            <a:pt x="18739" y="668199"/>
                          </a:lnTo>
                          <a:lnTo>
                            <a:pt x="18840" y="668534"/>
                          </a:lnTo>
                          <a:lnTo>
                            <a:pt x="19388" y="667334"/>
                          </a:lnTo>
                          <a:lnTo>
                            <a:pt x="19442" y="667081"/>
                          </a:lnTo>
                          <a:lnTo>
                            <a:pt x="19543" y="667225"/>
                          </a:lnTo>
                          <a:lnTo>
                            <a:pt x="19944" y="666240"/>
                          </a:lnTo>
                          <a:lnTo>
                            <a:pt x="20090" y="666326"/>
                          </a:lnTo>
                          <a:lnTo>
                            <a:pt x="20145" y="666014"/>
                          </a:lnTo>
                          <a:lnTo>
                            <a:pt x="20291" y="666175"/>
                          </a:lnTo>
                          <a:lnTo>
                            <a:pt x="20693" y="665062"/>
                          </a:lnTo>
                          <a:lnTo>
                            <a:pt x="20793" y="665361"/>
                          </a:lnTo>
                          <a:lnTo>
                            <a:pt x="20848" y="665019"/>
                          </a:lnTo>
                          <a:lnTo>
                            <a:pt x="21396" y="664050"/>
                          </a:lnTo>
                          <a:lnTo>
                            <a:pt x="21496" y="664335"/>
                          </a:lnTo>
                          <a:lnTo>
                            <a:pt x="21551" y="664098"/>
                          </a:lnTo>
                          <a:lnTo>
                            <a:pt x="22153" y="662984"/>
                          </a:lnTo>
                          <a:lnTo>
                            <a:pt x="22199" y="663191"/>
                          </a:lnTo>
                          <a:lnTo>
                            <a:pt x="22856" y="661986"/>
                          </a:lnTo>
                          <a:lnTo>
                            <a:pt x="22957" y="662329"/>
                          </a:lnTo>
                          <a:lnTo>
                            <a:pt x="23559" y="661095"/>
                          </a:lnTo>
                          <a:lnTo>
                            <a:pt x="23705" y="661253"/>
                          </a:lnTo>
                          <a:lnTo>
                            <a:pt x="24262" y="660228"/>
                          </a:lnTo>
                          <a:lnTo>
                            <a:pt x="24308" y="660076"/>
                          </a:lnTo>
                          <a:lnTo>
                            <a:pt x="24408" y="660404"/>
                          </a:lnTo>
                          <a:lnTo>
                            <a:pt x="24965" y="659413"/>
                          </a:lnTo>
                          <a:lnTo>
                            <a:pt x="25011" y="659234"/>
                          </a:lnTo>
                          <a:lnTo>
                            <a:pt x="25111" y="659376"/>
                          </a:lnTo>
                          <a:lnTo>
                            <a:pt x="25513" y="658576"/>
                          </a:lnTo>
                          <a:lnTo>
                            <a:pt x="25668" y="658650"/>
                          </a:lnTo>
                          <a:lnTo>
                            <a:pt x="25714" y="658412"/>
                          </a:lnTo>
                          <a:lnTo>
                            <a:pt x="25869" y="658593"/>
                          </a:lnTo>
                          <a:lnTo>
                            <a:pt x="26271" y="657655"/>
                          </a:lnTo>
                          <a:lnTo>
                            <a:pt x="26371" y="657905"/>
                          </a:lnTo>
                          <a:lnTo>
                            <a:pt x="26417" y="657643"/>
                          </a:lnTo>
                          <a:lnTo>
                            <a:pt x="27074" y="656803"/>
                          </a:lnTo>
                          <a:lnTo>
                            <a:pt x="27120" y="656653"/>
                          </a:lnTo>
                          <a:lnTo>
                            <a:pt x="27376" y="656665"/>
                          </a:lnTo>
                          <a:lnTo>
                            <a:pt x="27723" y="655937"/>
                          </a:lnTo>
                          <a:lnTo>
                            <a:pt x="27777" y="656189"/>
                          </a:lnTo>
                          <a:lnTo>
                            <a:pt x="28426" y="655112"/>
                          </a:lnTo>
                          <a:lnTo>
                            <a:pt x="28627" y="655283"/>
                          </a:lnTo>
                          <a:lnTo>
                            <a:pt x="29129" y="654360"/>
                          </a:lnTo>
                          <a:lnTo>
                            <a:pt x="29430" y="654390"/>
                          </a:lnTo>
                          <a:lnTo>
                            <a:pt x="29832" y="653524"/>
                          </a:lnTo>
                          <a:lnTo>
                            <a:pt x="30133" y="653644"/>
                          </a:lnTo>
                          <a:lnTo>
                            <a:pt x="30535" y="652757"/>
                          </a:lnTo>
                          <a:lnTo>
                            <a:pt x="31238" y="651962"/>
                          </a:lnTo>
                          <a:lnTo>
                            <a:pt x="31895" y="651250"/>
                          </a:lnTo>
                          <a:lnTo>
                            <a:pt x="32598" y="650530"/>
                          </a:lnTo>
                          <a:lnTo>
                            <a:pt x="33301" y="649791"/>
                          </a:lnTo>
                          <a:lnTo>
                            <a:pt x="34004" y="649052"/>
                          </a:lnTo>
                          <a:lnTo>
                            <a:pt x="34707" y="648356"/>
                          </a:lnTo>
                          <a:lnTo>
                            <a:pt x="35355" y="647700"/>
                          </a:lnTo>
                          <a:lnTo>
                            <a:pt x="36058" y="646963"/>
                          </a:lnTo>
                          <a:lnTo>
                            <a:pt x="36761" y="646275"/>
                          </a:lnTo>
                          <a:lnTo>
                            <a:pt x="37464" y="645583"/>
                          </a:lnTo>
                          <a:lnTo>
                            <a:pt x="38167" y="644875"/>
                          </a:lnTo>
                          <a:lnTo>
                            <a:pt x="38870" y="644212"/>
                          </a:lnTo>
                          <a:lnTo>
                            <a:pt x="39573" y="643517"/>
                          </a:lnTo>
                          <a:lnTo>
                            <a:pt x="40230" y="642878"/>
                          </a:lnTo>
                          <a:lnTo>
                            <a:pt x="40933" y="642219"/>
                          </a:lnTo>
                          <a:lnTo>
                            <a:pt x="41636" y="641554"/>
                          </a:lnTo>
                          <a:lnTo>
                            <a:pt x="42339" y="640874"/>
                          </a:lnTo>
                          <a:lnTo>
                            <a:pt x="43042" y="640234"/>
                          </a:lnTo>
                          <a:lnTo>
                            <a:pt x="43690" y="639630"/>
                          </a:lnTo>
                          <a:lnTo>
                            <a:pt x="44393" y="638959"/>
                          </a:lnTo>
                          <a:lnTo>
                            <a:pt x="45096" y="638314"/>
                          </a:lnTo>
                          <a:lnTo>
                            <a:pt x="45799" y="637677"/>
                          </a:lnTo>
                          <a:lnTo>
                            <a:pt x="46502" y="637011"/>
                          </a:lnTo>
                          <a:lnTo>
                            <a:pt x="47205" y="636389"/>
                          </a:lnTo>
                          <a:lnTo>
                            <a:pt x="47862" y="635796"/>
                          </a:lnTo>
                          <a:lnTo>
                            <a:pt x="49313" y="634488"/>
                          </a:lnTo>
                          <a:lnTo>
                            <a:pt x="49971" y="633895"/>
                          </a:lnTo>
                          <a:lnTo>
                            <a:pt x="50673" y="633247"/>
                          </a:lnTo>
                          <a:lnTo>
                            <a:pt x="51322" y="632672"/>
                          </a:lnTo>
                          <a:lnTo>
                            <a:pt x="52025" y="632065"/>
                          </a:lnTo>
                          <a:lnTo>
                            <a:pt x="52727" y="631435"/>
                          </a:lnTo>
                          <a:lnTo>
                            <a:pt x="53430" y="630815"/>
                          </a:lnTo>
                          <a:lnTo>
                            <a:pt x="54133" y="630211"/>
                          </a:lnTo>
                          <a:lnTo>
                            <a:pt x="54836" y="629578"/>
                          </a:lnTo>
                          <a:lnTo>
                            <a:pt x="55539" y="628976"/>
                          </a:lnTo>
                          <a:lnTo>
                            <a:pt x="56196" y="628408"/>
                          </a:lnTo>
                          <a:lnTo>
                            <a:pt x="56899" y="627791"/>
                          </a:lnTo>
                          <a:lnTo>
                            <a:pt x="57601" y="627182"/>
                          </a:lnTo>
                          <a:lnTo>
                            <a:pt x="58304" y="626589"/>
                          </a:lnTo>
                          <a:lnTo>
                            <a:pt x="59007" y="625968"/>
                          </a:lnTo>
                          <a:lnTo>
                            <a:pt x="59655" y="625411"/>
                          </a:lnTo>
                          <a:lnTo>
                            <a:pt x="60358" y="624823"/>
                          </a:lnTo>
                          <a:lnTo>
                            <a:pt x="61061" y="624222"/>
                          </a:lnTo>
                          <a:lnTo>
                            <a:pt x="61764" y="623619"/>
                          </a:lnTo>
                          <a:lnTo>
                            <a:pt x="62466" y="623036"/>
                          </a:lnTo>
                          <a:lnTo>
                            <a:pt x="63169" y="622428"/>
                          </a:lnTo>
                          <a:lnTo>
                            <a:pt x="63872" y="621840"/>
                          </a:lnTo>
                          <a:lnTo>
                            <a:pt x="64529" y="621290"/>
                          </a:lnTo>
                          <a:lnTo>
                            <a:pt x="65232" y="620698"/>
                          </a:lnTo>
                          <a:lnTo>
                            <a:pt x="65935" y="620104"/>
                          </a:lnTo>
                          <a:lnTo>
                            <a:pt x="66638" y="619529"/>
                          </a:lnTo>
                          <a:lnTo>
                            <a:pt x="67340" y="618931"/>
                          </a:lnTo>
                          <a:lnTo>
                            <a:pt x="67988" y="618391"/>
                          </a:lnTo>
                          <a:lnTo>
                            <a:pt x="68691" y="617814"/>
                          </a:lnTo>
                          <a:lnTo>
                            <a:pt x="69394" y="617234"/>
                          </a:lnTo>
                          <a:lnTo>
                            <a:pt x="70097" y="616645"/>
                          </a:lnTo>
                          <a:lnTo>
                            <a:pt x="70800" y="616076"/>
                          </a:lnTo>
                          <a:lnTo>
                            <a:pt x="71502" y="615491"/>
                          </a:lnTo>
                          <a:lnTo>
                            <a:pt x="72159" y="614948"/>
                          </a:lnTo>
                          <a:lnTo>
                            <a:pt x="72862" y="614378"/>
                          </a:lnTo>
                          <a:lnTo>
                            <a:pt x="73565" y="613805"/>
                          </a:lnTo>
                          <a:lnTo>
                            <a:pt x="74268" y="613224"/>
                          </a:lnTo>
                          <a:lnTo>
                            <a:pt x="74970" y="612660"/>
                          </a:lnTo>
                          <a:lnTo>
                            <a:pt x="75673" y="612083"/>
                          </a:lnTo>
                          <a:lnTo>
                            <a:pt x="76321" y="611556"/>
                          </a:lnTo>
                          <a:lnTo>
                            <a:pt x="77024" y="610989"/>
                          </a:lnTo>
                          <a:lnTo>
                            <a:pt x="77727" y="610425"/>
                          </a:lnTo>
                          <a:lnTo>
                            <a:pt x="78430" y="609848"/>
                          </a:lnTo>
                          <a:lnTo>
                            <a:pt x="79132" y="609290"/>
                          </a:lnTo>
                          <a:lnTo>
                            <a:pt x="79835" y="608722"/>
                          </a:lnTo>
                          <a:lnTo>
                            <a:pt x="80492" y="608192"/>
                          </a:lnTo>
                          <a:lnTo>
                            <a:pt x="81195" y="607631"/>
                          </a:lnTo>
                          <a:lnTo>
                            <a:pt x="81898" y="607072"/>
                          </a:lnTo>
                          <a:lnTo>
                            <a:pt x="82601" y="606503"/>
                          </a:lnTo>
                          <a:lnTo>
                            <a:pt x="83303" y="605950"/>
                          </a:lnTo>
                          <a:lnTo>
                            <a:pt x="84006" y="605388"/>
                          </a:lnTo>
                          <a:lnTo>
                            <a:pt x="84654" y="604872"/>
                          </a:lnTo>
                          <a:lnTo>
                            <a:pt x="85357" y="604314"/>
                          </a:lnTo>
                          <a:lnTo>
                            <a:pt x="86060" y="603763"/>
                          </a:lnTo>
                          <a:lnTo>
                            <a:pt x="86762" y="603199"/>
                          </a:lnTo>
                          <a:lnTo>
                            <a:pt x="87465" y="602650"/>
                          </a:lnTo>
                          <a:lnTo>
                            <a:pt x="88168" y="602096"/>
                          </a:lnTo>
                          <a:lnTo>
                            <a:pt x="88825" y="601577"/>
                          </a:lnTo>
                          <a:lnTo>
                            <a:pt x="89528" y="601024"/>
                          </a:lnTo>
                          <a:lnTo>
                            <a:pt x="90230" y="600478"/>
                          </a:lnTo>
                          <a:lnTo>
                            <a:pt x="90933" y="599920"/>
                          </a:lnTo>
                          <a:lnTo>
                            <a:pt x="91636" y="599375"/>
                          </a:lnTo>
                          <a:lnTo>
                            <a:pt x="92284" y="598870"/>
                          </a:lnTo>
                          <a:lnTo>
                            <a:pt x="92987" y="598320"/>
                          </a:lnTo>
                          <a:lnTo>
                            <a:pt x="93690" y="597771"/>
                          </a:lnTo>
                          <a:lnTo>
                            <a:pt x="94392" y="597230"/>
                          </a:lnTo>
                          <a:lnTo>
                            <a:pt x="95095" y="596679"/>
                          </a:lnTo>
                          <a:lnTo>
                            <a:pt x="95798" y="596137"/>
                          </a:lnTo>
                          <a:lnTo>
                            <a:pt x="96501" y="595594"/>
                          </a:lnTo>
                          <a:lnTo>
                            <a:pt x="97158" y="595085"/>
                          </a:lnTo>
                          <a:lnTo>
                            <a:pt x="97860" y="594541"/>
                          </a:lnTo>
                          <a:lnTo>
                            <a:pt x="98563" y="594004"/>
                          </a:lnTo>
                          <a:lnTo>
                            <a:pt x="99266" y="593459"/>
                          </a:lnTo>
                          <a:lnTo>
                            <a:pt x="99969" y="592921"/>
                          </a:lnTo>
                          <a:lnTo>
                            <a:pt x="100617" y="592424"/>
                          </a:lnTo>
                          <a:lnTo>
                            <a:pt x="101320" y="591885"/>
                          </a:lnTo>
                          <a:lnTo>
                            <a:pt x="102022" y="591345"/>
                          </a:lnTo>
                          <a:lnTo>
                            <a:pt x="102725" y="590812"/>
                          </a:lnTo>
                          <a:lnTo>
                            <a:pt x="103428" y="590273"/>
                          </a:lnTo>
                          <a:lnTo>
                            <a:pt x="104131" y="589738"/>
                          </a:lnTo>
                          <a:lnTo>
                            <a:pt x="104833" y="589204"/>
                          </a:lnTo>
                          <a:lnTo>
                            <a:pt x="105490" y="588704"/>
                          </a:lnTo>
                          <a:lnTo>
                            <a:pt x="106193" y="588169"/>
                          </a:lnTo>
                          <a:lnTo>
                            <a:pt x="106896" y="587639"/>
                          </a:lnTo>
                          <a:lnTo>
                            <a:pt x="107599" y="587105"/>
                          </a:lnTo>
                          <a:lnTo>
                            <a:pt x="108301" y="586574"/>
                          </a:lnTo>
                          <a:lnTo>
                            <a:pt x="108950" y="586085"/>
                          </a:lnTo>
                          <a:lnTo>
                            <a:pt x="109652" y="585556"/>
                          </a:lnTo>
                          <a:lnTo>
                            <a:pt x="110355" y="585025"/>
                          </a:lnTo>
                          <a:lnTo>
                            <a:pt x="111058" y="584498"/>
                          </a:lnTo>
                          <a:lnTo>
                            <a:pt x="111761" y="583969"/>
                          </a:lnTo>
                          <a:lnTo>
                            <a:pt x="112463" y="583442"/>
                          </a:lnTo>
                          <a:lnTo>
                            <a:pt x="113166" y="582917"/>
                          </a:lnTo>
                          <a:lnTo>
                            <a:pt x="113823" y="582425"/>
                          </a:lnTo>
                          <a:lnTo>
                            <a:pt x="114526" y="581899"/>
                          </a:lnTo>
                          <a:lnTo>
                            <a:pt x="115229" y="581375"/>
                          </a:lnTo>
                          <a:lnTo>
                            <a:pt x="115931" y="580851"/>
                          </a:lnTo>
                          <a:lnTo>
                            <a:pt x="116634" y="580328"/>
                          </a:lnTo>
                          <a:lnTo>
                            <a:pt x="117282" y="579846"/>
                          </a:lnTo>
                          <a:lnTo>
                            <a:pt x="117985" y="579324"/>
                          </a:lnTo>
                          <a:lnTo>
                            <a:pt x="118688" y="578802"/>
                          </a:lnTo>
                          <a:lnTo>
                            <a:pt x="119391" y="578282"/>
                          </a:lnTo>
                          <a:lnTo>
                            <a:pt x="120093" y="577762"/>
                          </a:lnTo>
                          <a:lnTo>
                            <a:pt x="120796" y="577243"/>
                          </a:lnTo>
                          <a:lnTo>
                            <a:pt x="121453" y="576758"/>
                          </a:lnTo>
                          <a:lnTo>
                            <a:pt x="122156" y="576239"/>
                          </a:lnTo>
                          <a:lnTo>
                            <a:pt x="122859" y="575722"/>
                          </a:lnTo>
                          <a:lnTo>
                            <a:pt x="123561" y="575205"/>
                          </a:lnTo>
                          <a:lnTo>
                            <a:pt x="124264" y="574689"/>
                          </a:lnTo>
                          <a:lnTo>
                            <a:pt x="124967" y="574173"/>
                          </a:lnTo>
                          <a:lnTo>
                            <a:pt x="125615" y="573698"/>
                          </a:lnTo>
                          <a:lnTo>
                            <a:pt x="126318" y="573183"/>
                          </a:lnTo>
                          <a:lnTo>
                            <a:pt x="127021" y="572670"/>
                          </a:lnTo>
                          <a:lnTo>
                            <a:pt x="127723" y="572156"/>
                          </a:lnTo>
                          <a:lnTo>
                            <a:pt x="128426" y="571643"/>
                          </a:lnTo>
                          <a:lnTo>
                            <a:pt x="129129" y="571132"/>
                          </a:lnTo>
                          <a:lnTo>
                            <a:pt x="129786" y="570653"/>
                          </a:lnTo>
                          <a:lnTo>
                            <a:pt x="130489" y="570141"/>
                          </a:lnTo>
                          <a:lnTo>
                            <a:pt x="131191" y="569632"/>
                          </a:lnTo>
                          <a:lnTo>
                            <a:pt x="131894" y="569121"/>
                          </a:lnTo>
                          <a:lnTo>
                            <a:pt x="132597" y="568612"/>
                          </a:lnTo>
                          <a:lnTo>
                            <a:pt x="133300" y="568104"/>
                          </a:lnTo>
                          <a:lnTo>
                            <a:pt x="133948" y="567636"/>
                          </a:lnTo>
                          <a:lnTo>
                            <a:pt x="134651" y="567126"/>
                          </a:lnTo>
                          <a:lnTo>
                            <a:pt x="135354" y="566621"/>
                          </a:lnTo>
                          <a:lnTo>
                            <a:pt x="136056" y="566114"/>
                          </a:lnTo>
                          <a:lnTo>
                            <a:pt x="136759" y="565607"/>
                          </a:lnTo>
                          <a:lnTo>
                            <a:pt x="137462" y="565104"/>
                          </a:lnTo>
                          <a:lnTo>
                            <a:pt x="138119" y="564632"/>
                          </a:lnTo>
                          <a:lnTo>
                            <a:pt x="138822" y="564125"/>
                          </a:lnTo>
                          <a:lnTo>
                            <a:pt x="139525" y="563624"/>
                          </a:lnTo>
                          <a:lnTo>
                            <a:pt x="140227" y="563120"/>
                          </a:lnTo>
                          <a:lnTo>
                            <a:pt x="140930" y="562616"/>
                          </a:lnTo>
                          <a:lnTo>
                            <a:pt x="141578" y="562153"/>
                          </a:lnTo>
                          <a:lnTo>
                            <a:pt x="142281" y="561654"/>
                          </a:lnTo>
                          <a:lnTo>
                            <a:pt x="142984" y="561150"/>
                          </a:lnTo>
                          <a:lnTo>
                            <a:pt x="143687" y="560651"/>
                          </a:lnTo>
                          <a:lnTo>
                            <a:pt x="144389" y="560151"/>
                          </a:lnTo>
                          <a:lnTo>
                            <a:pt x="145092" y="559648"/>
                          </a:lnTo>
                          <a:lnTo>
                            <a:pt x="145795" y="559154"/>
                          </a:lnTo>
                          <a:lnTo>
                            <a:pt x="146452" y="558687"/>
                          </a:lnTo>
                          <a:lnTo>
                            <a:pt x="147155" y="558185"/>
                          </a:lnTo>
                          <a:lnTo>
                            <a:pt x="147858" y="557690"/>
                          </a:lnTo>
                          <a:lnTo>
                            <a:pt x="148561" y="557193"/>
                          </a:lnTo>
                          <a:lnTo>
                            <a:pt x="149263" y="556693"/>
                          </a:lnTo>
                          <a:lnTo>
                            <a:pt x="149911" y="556236"/>
                          </a:lnTo>
                          <a:lnTo>
                            <a:pt x="150614" y="555746"/>
                          </a:lnTo>
                          <a:lnTo>
                            <a:pt x="151317" y="555246"/>
                          </a:lnTo>
                          <a:lnTo>
                            <a:pt x="152020" y="554753"/>
                          </a:lnTo>
                          <a:lnTo>
                            <a:pt x="152723" y="554260"/>
                          </a:lnTo>
                          <a:lnTo>
                            <a:pt x="153426" y="553762"/>
                          </a:lnTo>
                          <a:lnTo>
                            <a:pt x="154128" y="553274"/>
                          </a:lnTo>
                          <a:lnTo>
                            <a:pt x="154785" y="552815"/>
                          </a:lnTo>
                          <a:lnTo>
                            <a:pt x="156237" y="551798"/>
                          </a:lnTo>
                          <a:lnTo>
                            <a:pt x="156894" y="551338"/>
                          </a:lnTo>
                          <a:lnTo>
                            <a:pt x="157597" y="550842"/>
                          </a:lnTo>
                          <a:lnTo>
                            <a:pt x="158245" y="550390"/>
                          </a:lnTo>
                          <a:lnTo>
                            <a:pt x="158948" y="549907"/>
                          </a:lnTo>
                          <a:lnTo>
                            <a:pt x="159650" y="549413"/>
                          </a:lnTo>
                          <a:lnTo>
                            <a:pt x="160353" y="548924"/>
                          </a:lnTo>
                          <a:lnTo>
                            <a:pt x="161056" y="548439"/>
                          </a:lnTo>
                          <a:lnTo>
                            <a:pt x="161759" y="547945"/>
                          </a:lnTo>
                          <a:lnTo>
                            <a:pt x="162416" y="547489"/>
                          </a:lnTo>
                          <a:lnTo>
                            <a:pt x="163119" y="547009"/>
                          </a:lnTo>
                          <a:lnTo>
                            <a:pt x="163822" y="546518"/>
                          </a:lnTo>
                          <a:lnTo>
                            <a:pt x="164524" y="546032"/>
                          </a:lnTo>
                          <a:lnTo>
                            <a:pt x="165227" y="545550"/>
                          </a:lnTo>
                          <a:lnTo>
                            <a:pt x="165930" y="545059"/>
                          </a:lnTo>
                          <a:lnTo>
                            <a:pt x="166578" y="544611"/>
                          </a:lnTo>
                          <a:lnTo>
                            <a:pt x="167281" y="544133"/>
                          </a:lnTo>
                          <a:lnTo>
                            <a:pt x="167984" y="543646"/>
                          </a:lnTo>
                          <a:lnTo>
                            <a:pt x="168687" y="543161"/>
                          </a:lnTo>
                          <a:lnTo>
                            <a:pt x="169390" y="542684"/>
                          </a:lnTo>
                          <a:lnTo>
                            <a:pt x="170092" y="542195"/>
                          </a:lnTo>
                          <a:lnTo>
                            <a:pt x="170749" y="541742"/>
                          </a:lnTo>
                          <a:lnTo>
                            <a:pt x="171452" y="541268"/>
                          </a:lnTo>
                          <a:lnTo>
                            <a:pt x="172155" y="540783"/>
                          </a:lnTo>
                          <a:lnTo>
                            <a:pt x="172858" y="540301"/>
                          </a:lnTo>
                          <a:lnTo>
                            <a:pt x="173561" y="539827"/>
                          </a:lnTo>
                          <a:lnTo>
                            <a:pt x="174209" y="539383"/>
                          </a:lnTo>
                          <a:lnTo>
                            <a:pt x="174912" y="538896"/>
                          </a:lnTo>
                          <a:lnTo>
                            <a:pt x="175615" y="538423"/>
                          </a:lnTo>
                          <a:lnTo>
                            <a:pt x="176317" y="537943"/>
                          </a:lnTo>
                          <a:lnTo>
                            <a:pt x="177020" y="537460"/>
                          </a:lnTo>
                          <a:lnTo>
                            <a:pt x="177723" y="536992"/>
                          </a:lnTo>
                          <a:lnTo>
                            <a:pt x="178426" y="536507"/>
                          </a:lnTo>
                          <a:lnTo>
                            <a:pt x="179083" y="536059"/>
                          </a:lnTo>
                          <a:lnTo>
                            <a:pt x="179786" y="535588"/>
                          </a:lnTo>
                          <a:lnTo>
                            <a:pt x="180489" y="535111"/>
                          </a:lnTo>
                          <a:lnTo>
                            <a:pt x="181192" y="534630"/>
                          </a:lnTo>
                          <a:lnTo>
                            <a:pt x="181894" y="534165"/>
                          </a:lnTo>
                          <a:lnTo>
                            <a:pt x="182543" y="533726"/>
                          </a:lnTo>
                          <a:lnTo>
                            <a:pt x="183245" y="533243"/>
                          </a:lnTo>
                          <a:lnTo>
                            <a:pt x="183948" y="532773"/>
                          </a:lnTo>
                          <a:lnTo>
                            <a:pt x="184651" y="532301"/>
                          </a:lnTo>
                          <a:lnTo>
                            <a:pt x="185354" y="531819"/>
                          </a:lnTo>
                          <a:lnTo>
                            <a:pt x="186057" y="531357"/>
                          </a:lnTo>
                          <a:lnTo>
                            <a:pt x="186760" y="530879"/>
                          </a:lnTo>
                          <a:lnTo>
                            <a:pt x="187417" y="530436"/>
                          </a:lnTo>
                          <a:lnTo>
                            <a:pt x="188120" y="529968"/>
                          </a:lnTo>
                          <a:lnTo>
                            <a:pt x="188823" y="529498"/>
                          </a:lnTo>
                          <a:lnTo>
                            <a:pt x="189525" y="529019"/>
                          </a:lnTo>
                          <a:lnTo>
                            <a:pt x="190228" y="528560"/>
                          </a:lnTo>
                          <a:lnTo>
                            <a:pt x="190877" y="528128"/>
                          </a:lnTo>
                          <a:lnTo>
                            <a:pt x="191579" y="527650"/>
                          </a:lnTo>
                          <a:lnTo>
                            <a:pt x="192282" y="527182"/>
                          </a:lnTo>
                          <a:lnTo>
                            <a:pt x="192985" y="526718"/>
                          </a:lnTo>
                          <a:lnTo>
                            <a:pt x="193688" y="526239"/>
                          </a:lnTo>
                          <a:lnTo>
                            <a:pt x="194391" y="525782"/>
                          </a:lnTo>
                          <a:lnTo>
                            <a:pt x="195048" y="525347"/>
                          </a:lnTo>
                          <a:lnTo>
                            <a:pt x="195751" y="524871"/>
                          </a:lnTo>
                          <a:lnTo>
                            <a:pt x="196454" y="524406"/>
                          </a:lnTo>
                          <a:lnTo>
                            <a:pt x="197157" y="523944"/>
                          </a:lnTo>
                          <a:lnTo>
                            <a:pt x="197859" y="523468"/>
                          </a:lnTo>
                          <a:lnTo>
                            <a:pt x="198562" y="523012"/>
                          </a:lnTo>
                          <a:lnTo>
                            <a:pt x="199210" y="522585"/>
                          </a:lnTo>
                          <a:lnTo>
                            <a:pt x="199913" y="522114"/>
                          </a:lnTo>
                          <a:lnTo>
                            <a:pt x="200616" y="521648"/>
                          </a:lnTo>
                          <a:lnTo>
                            <a:pt x="201319" y="521192"/>
                          </a:lnTo>
                          <a:lnTo>
                            <a:pt x="202022" y="520718"/>
                          </a:lnTo>
                          <a:lnTo>
                            <a:pt x="202725" y="520262"/>
                          </a:lnTo>
                          <a:lnTo>
                            <a:pt x="203382" y="519832"/>
                          </a:lnTo>
                          <a:lnTo>
                            <a:pt x="204085" y="519363"/>
                          </a:lnTo>
                          <a:lnTo>
                            <a:pt x="204788" y="518900"/>
                          </a:lnTo>
                          <a:lnTo>
                            <a:pt x="205491" y="518446"/>
                          </a:lnTo>
                          <a:lnTo>
                            <a:pt x="206194" y="517974"/>
                          </a:lnTo>
                          <a:lnTo>
                            <a:pt x="206842" y="517547"/>
                          </a:lnTo>
                          <a:lnTo>
                            <a:pt x="207545" y="517097"/>
                          </a:lnTo>
                          <a:lnTo>
                            <a:pt x="208248" y="516633"/>
                          </a:lnTo>
                          <a:lnTo>
                            <a:pt x="208951" y="516169"/>
                          </a:lnTo>
                          <a:lnTo>
                            <a:pt x="209653" y="515722"/>
                          </a:lnTo>
                          <a:lnTo>
                            <a:pt x="210356" y="515251"/>
                          </a:lnTo>
                          <a:lnTo>
                            <a:pt x="211059" y="514797"/>
                          </a:lnTo>
                          <a:lnTo>
                            <a:pt x="211716" y="514372"/>
                          </a:lnTo>
                          <a:lnTo>
                            <a:pt x="212419" y="513910"/>
                          </a:lnTo>
                          <a:lnTo>
                            <a:pt x="213122" y="513448"/>
                          </a:lnTo>
                          <a:lnTo>
                            <a:pt x="213825" y="513003"/>
                          </a:lnTo>
                          <a:lnTo>
                            <a:pt x="214528" y="512534"/>
                          </a:lnTo>
                          <a:lnTo>
                            <a:pt x="215176" y="512112"/>
                          </a:lnTo>
                          <a:lnTo>
                            <a:pt x="215879" y="511664"/>
                          </a:lnTo>
                          <a:lnTo>
                            <a:pt x="216582" y="511208"/>
                          </a:lnTo>
                          <a:lnTo>
                            <a:pt x="217285" y="510744"/>
                          </a:lnTo>
                          <a:lnTo>
                            <a:pt x="217988" y="510304"/>
                          </a:lnTo>
                          <a:lnTo>
                            <a:pt x="218691" y="509838"/>
                          </a:lnTo>
                          <a:lnTo>
                            <a:pt x="219348" y="509410"/>
                          </a:lnTo>
                          <a:lnTo>
                            <a:pt x="220051" y="508965"/>
                          </a:lnTo>
                          <a:lnTo>
                            <a:pt x="220754" y="508510"/>
                          </a:lnTo>
                          <a:lnTo>
                            <a:pt x="221457" y="508048"/>
                          </a:lnTo>
                          <a:lnTo>
                            <a:pt x="222159" y="507611"/>
                          </a:lnTo>
                          <a:lnTo>
                            <a:pt x="222862" y="507147"/>
                          </a:lnTo>
                          <a:lnTo>
                            <a:pt x="223511" y="506728"/>
                          </a:lnTo>
                          <a:lnTo>
                            <a:pt x="224214" y="506281"/>
                          </a:lnTo>
                          <a:lnTo>
                            <a:pt x="224916" y="505833"/>
                          </a:lnTo>
                          <a:lnTo>
                            <a:pt x="225619" y="505369"/>
                          </a:lnTo>
                          <a:lnTo>
                            <a:pt x="226322" y="504933"/>
                          </a:lnTo>
                          <a:lnTo>
                            <a:pt x="227025" y="504476"/>
                          </a:lnTo>
                          <a:lnTo>
                            <a:pt x="227682" y="504052"/>
                          </a:lnTo>
                          <a:lnTo>
                            <a:pt x="228385" y="503607"/>
                          </a:lnTo>
                          <a:lnTo>
                            <a:pt x="229088" y="503160"/>
                          </a:lnTo>
                          <a:lnTo>
                            <a:pt x="229791" y="502698"/>
                          </a:lnTo>
                          <a:lnTo>
                            <a:pt x="230494" y="502266"/>
                          </a:lnTo>
                          <a:lnTo>
                            <a:pt x="231143" y="501854"/>
                          </a:lnTo>
                          <a:lnTo>
                            <a:pt x="231845" y="501395"/>
                          </a:lnTo>
                          <a:lnTo>
                            <a:pt x="232548" y="500948"/>
                          </a:lnTo>
                          <a:lnTo>
                            <a:pt x="233251" y="500508"/>
                          </a:lnTo>
                          <a:lnTo>
                            <a:pt x="233954" y="500047"/>
                          </a:lnTo>
                          <a:lnTo>
                            <a:pt x="234657" y="499613"/>
                          </a:lnTo>
                          <a:lnTo>
                            <a:pt x="235314" y="499200"/>
                          </a:lnTo>
                          <a:lnTo>
                            <a:pt x="236017" y="498742"/>
                          </a:lnTo>
                          <a:lnTo>
                            <a:pt x="236720" y="498298"/>
                          </a:lnTo>
                          <a:lnTo>
                            <a:pt x="237423" y="497860"/>
                          </a:lnTo>
                          <a:lnTo>
                            <a:pt x="238126" y="497401"/>
                          </a:lnTo>
                          <a:lnTo>
                            <a:pt x="238829" y="496969"/>
                          </a:lnTo>
                          <a:lnTo>
                            <a:pt x="239477" y="496561"/>
                          </a:lnTo>
                          <a:lnTo>
                            <a:pt x="240180" y="496110"/>
                          </a:lnTo>
                          <a:lnTo>
                            <a:pt x="240883" y="495663"/>
                          </a:lnTo>
                          <a:lnTo>
                            <a:pt x="241586" y="495232"/>
                          </a:lnTo>
                          <a:lnTo>
                            <a:pt x="242289" y="494774"/>
                          </a:lnTo>
                          <a:lnTo>
                            <a:pt x="242992" y="494341"/>
                          </a:lnTo>
                          <a:lnTo>
                            <a:pt x="243649" y="493932"/>
                          </a:lnTo>
                          <a:lnTo>
                            <a:pt x="244352" y="493482"/>
                          </a:lnTo>
                          <a:lnTo>
                            <a:pt x="245055" y="493037"/>
                          </a:lnTo>
                          <a:lnTo>
                            <a:pt x="245758" y="492608"/>
                          </a:lnTo>
                          <a:lnTo>
                            <a:pt x="246461" y="492152"/>
                          </a:lnTo>
                          <a:lnTo>
                            <a:pt x="247109" y="491744"/>
                          </a:lnTo>
                          <a:lnTo>
                            <a:pt x="247812" y="491317"/>
                          </a:lnTo>
                          <a:lnTo>
                            <a:pt x="248515" y="490873"/>
                          </a:lnTo>
                          <a:lnTo>
                            <a:pt x="249218" y="490426"/>
                          </a:lnTo>
                          <a:lnTo>
                            <a:pt x="249921" y="490004"/>
                          </a:lnTo>
                          <a:lnTo>
                            <a:pt x="250624" y="489549"/>
                          </a:lnTo>
                          <a:lnTo>
                            <a:pt x="251327" y="489116"/>
                          </a:lnTo>
                          <a:lnTo>
                            <a:pt x="251984" y="488710"/>
                          </a:lnTo>
                          <a:lnTo>
                            <a:pt x="252687" y="488269"/>
                          </a:lnTo>
                          <a:lnTo>
                            <a:pt x="253390" y="487823"/>
                          </a:lnTo>
                          <a:lnTo>
                            <a:pt x="254093" y="487403"/>
                          </a:lnTo>
                          <a:lnTo>
                            <a:pt x="254796" y="486951"/>
                          </a:lnTo>
                          <a:lnTo>
                            <a:pt x="255445" y="486546"/>
                          </a:lnTo>
                          <a:lnTo>
                            <a:pt x="256148" y="486119"/>
                          </a:lnTo>
                          <a:lnTo>
                            <a:pt x="256851" y="485683"/>
                          </a:lnTo>
                          <a:lnTo>
                            <a:pt x="257554" y="485235"/>
                          </a:lnTo>
                          <a:lnTo>
                            <a:pt x="258257" y="484819"/>
                          </a:lnTo>
                          <a:lnTo>
                            <a:pt x="258960" y="484371"/>
                          </a:lnTo>
                          <a:lnTo>
                            <a:pt x="259617" y="483961"/>
                          </a:lnTo>
                          <a:lnTo>
                            <a:pt x="260320" y="483535"/>
                          </a:lnTo>
                          <a:lnTo>
                            <a:pt x="261023" y="483102"/>
                          </a:lnTo>
                          <a:lnTo>
                            <a:pt x="261726" y="482655"/>
                          </a:lnTo>
                          <a:lnTo>
                            <a:pt x="262429" y="482241"/>
                          </a:lnTo>
                          <a:lnTo>
                            <a:pt x="263077" y="481843"/>
                          </a:lnTo>
                          <a:lnTo>
                            <a:pt x="263780" y="481394"/>
                          </a:lnTo>
                          <a:lnTo>
                            <a:pt x="264483" y="480966"/>
                          </a:lnTo>
                          <a:lnTo>
                            <a:pt x="265186" y="480539"/>
                          </a:lnTo>
                          <a:lnTo>
                            <a:pt x="265889" y="480090"/>
                          </a:lnTo>
                          <a:lnTo>
                            <a:pt x="266592" y="479677"/>
                          </a:lnTo>
                          <a:lnTo>
                            <a:pt x="267295" y="479238"/>
                          </a:lnTo>
                          <a:lnTo>
                            <a:pt x="267952" y="478830"/>
                          </a:lnTo>
                          <a:lnTo>
                            <a:pt x="268655" y="478405"/>
                          </a:lnTo>
                          <a:lnTo>
                            <a:pt x="269358" y="477980"/>
                          </a:lnTo>
                          <a:lnTo>
                            <a:pt x="270061" y="477532"/>
                          </a:lnTo>
                          <a:lnTo>
                            <a:pt x="270764" y="477122"/>
                          </a:lnTo>
                          <a:lnTo>
                            <a:pt x="271413" y="476728"/>
                          </a:lnTo>
                          <a:lnTo>
                            <a:pt x="272116" y="476286"/>
                          </a:lnTo>
                          <a:lnTo>
                            <a:pt x="272819" y="475857"/>
                          </a:lnTo>
                          <a:lnTo>
                            <a:pt x="273522" y="475439"/>
                          </a:lnTo>
                          <a:lnTo>
                            <a:pt x="274225" y="474994"/>
                          </a:lnTo>
                          <a:lnTo>
                            <a:pt x="274928" y="474580"/>
                          </a:lnTo>
                          <a:lnTo>
                            <a:pt x="275585" y="474185"/>
                          </a:lnTo>
                          <a:lnTo>
                            <a:pt x="276288" y="473744"/>
                          </a:lnTo>
                          <a:lnTo>
                            <a:pt x="276991" y="473317"/>
                          </a:lnTo>
                          <a:lnTo>
                            <a:pt x="277694" y="472901"/>
                          </a:lnTo>
                          <a:lnTo>
                            <a:pt x="278397" y="472457"/>
                          </a:lnTo>
                          <a:lnTo>
                            <a:pt x="279046" y="472062"/>
                          </a:lnTo>
                          <a:lnTo>
                            <a:pt x="279749" y="471655"/>
                          </a:lnTo>
                          <a:lnTo>
                            <a:pt x="280452" y="471222"/>
                          </a:lnTo>
                          <a:lnTo>
                            <a:pt x="281155" y="470791"/>
                          </a:lnTo>
                          <a:lnTo>
                            <a:pt x="281858" y="470383"/>
                          </a:lnTo>
                          <a:lnTo>
                            <a:pt x="282561" y="469939"/>
                          </a:lnTo>
                          <a:lnTo>
                            <a:pt x="283264" y="469525"/>
                          </a:lnTo>
                          <a:lnTo>
                            <a:pt x="283921" y="469134"/>
                          </a:lnTo>
                          <a:lnTo>
                            <a:pt x="284624" y="468702"/>
                          </a:lnTo>
                          <a:lnTo>
                            <a:pt x="285327" y="468272"/>
                          </a:lnTo>
                          <a:lnTo>
                            <a:pt x="286030" y="467866"/>
                          </a:lnTo>
                          <a:lnTo>
                            <a:pt x="286733" y="467424"/>
                          </a:lnTo>
                          <a:lnTo>
                            <a:pt x="287382" y="467032"/>
                          </a:lnTo>
                          <a:lnTo>
                            <a:pt x="288085" y="466625"/>
                          </a:lnTo>
                          <a:lnTo>
                            <a:pt x="288788" y="466200"/>
                          </a:lnTo>
                          <a:lnTo>
                            <a:pt x="289491" y="465767"/>
                          </a:lnTo>
                          <a:lnTo>
                            <a:pt x="290194" y="465368"/>
                          </a:lnTo>
                          <a:lnTo>
                            <a:pt x="290897" y="464928"/>
                          </a:lnTo>
                          <a:lnTo>
                            <a:pt x="291554" y="464530"/>
                          </a:lnTo>
                          <a:lnTo>
                            <a:pt x="292257" y="464124"/>
                          </a:lnTo>
                          <a:lnTo>
                            <a:pt x="292960" y="463700"/>
                          </a:lnTo>
                          <a:lnTo>
                            <a:pt x="293663" y="463269"/>
                          </a:lnTo>
                          <a:lnTo>
                            <a:pt x="294366" y="462872"/>
                          </a:lnTo>
                          <a:lnTo>
                            <a:pt x="295015" y="462483"/>
                          </a:lnTo>
                          <a:lnTo>
                            <a:pt x="295718" y="462044"/>
                          </a:lnTo>
                          <a:lnTo>
                            <a:pt x="296421" y="461635"/>
                          </a:lnTo>
                          <a:lnTo>
                            <a:pt x="297124" y="461218"/>
                          </a:lnTo>
                          <a:lnTo>
                            <a:pt x="297827" y="460783"/>
                          </a:lnTo>
                          <a:lnTo>
                            <a:pt x="298530" y="460388"/>
                          </a:lnTo>
                          <a:lnTo>
                            <a:pt x="299187" y="459999"/>
                          </a:lnTo>
                          <a:lnTo>
                            <a:pt x="299890" y="459561"/>
                          </a:lnTo>
                          <a:lnTo>
                            <a:pt x="300593" y="459154"/>
                          </a:lnTo>
                          <a:lnTo>
                            <a:pt x="301296" y="458739"/>
                          </a:lnTo>
                          <a:lnTo>
                            <a:pt x="302000" y="458305"/>
                          </a:lnTo>
                          <a:lnTo>
                            <a:pt x="302703" y="457913"/>
                          </a:lnTo>
                          <a:lnTo>
                            <a:pt x="303351" y="457532"/>
                          </a:lnTo>
                          <a:lnTo>
                            <a:pt x="304054" y="457096"/>
                          </a:lnTo>
                          <a:lnTo>
                            <a:pt x="304757" y="456685"/>
                          </a:lnTo>
                          <a:lnTo>
                            <a:pt x="305460" y="456278"/>
                          </a:lnTo>
                          <a:lnTo>
                            <a:pt x="306163" y="455842"/>
                          </a:lnTo>
                          <a:lnTo>
                            <a:pt x="306867" y="455448"/>
                          </a:lnTo>
                          <a:lnTo>
                            <a:pt x="307524" y="455067"/>
                          </a:lnTo>
                          <a:lnTo>
                            <a:pt x="308227" y="454633"/>
                          </a:lnTo>
                          <a:lnTo>
                            <a:pt x="308930" y="454223"/>
                          </a:lnTo>
                          <a:lnTo>
                            <a:pt x="309633" y="453818"/>
                          </a:lnTo>
                          <a:lnTo>
                            <a:pt x="310336" y="453384"/>
                          </a:lnTo>
                          <a:lnTo>
                            <a:pt x="310985" y="453002"/>
                          </a:lnTo>
                          <a:lnTo>
                            <a:pt x="311688" y="452614"/>
                          </a:lnTo>
                          <a:lnTo>
                            <a:pt x="312391" y="452187"/>
                          </a:lnTo>
                          <a:lnTo>
                            <a:pt x="313094" y="451773"/>
                          </a:lnTo>
                          <a:lnTo>
                            <a:pt x="313797" y="451376"/>
                          </a:lnTo>
                          <a:lnTo>
                            <a:pt x="314500" y="450943"/>
                          </a:lnTo>
                          <a:lnTo>
                            <a:pt x="315157" y="450555"/>
                          </a:lnTo>
                          <a:lnTo>
                            <a:pt x="315860" y="450169"/>
                          </a:lnTo>
                          <a:lnTo>
                            <a:pt x="316563" y="449744"/>
                          </a:lnTo>
                          <a:lnTo>
                            <a:pt x="317266" y="449332"/>
                          </a:lnTo>
                          <a:lnTo>
                            <a:pt x="317970" y="448936"/>
                          </a:lnTo>
                          <a:lnTo>
                            <a:pt x="318673" y="448504"/>
                          </a:lnTo>
                          <a:lnTo>
                            <a:pt x="319321" y="448123"/>
                          </a:lnTo>
                          <a:lnTo>
                            <a:pt x="320024" y="447736"/>
                          </a:lnTo>
                          <a:lnTo>
                            <a:pt x="320727" y="447318"/>
                          </a:lnTo>
                          <a:lnTo>
                            <a:pt x="321430" y="446901"/>
                          </a:lnTo>
                          <a:lnTo>
                            <a:pt x="322134" y="446513"/>
                          </a:lnTo>
                          <a:lnTo>
                            <a:pt x="322837" y="446083"/>
                          </a:lnTo>
                          <a:lnTo>
                            <a:pt x="323494" y="445696"/>
                          </a:lnTo>
                          <a:lnTo>
                            <a:pt x="324197" y="445310"/>
                          </a:lnTo>
                          <a:lnTo>
                            <a:pt x="324900" y="444894"/>
                          </a:lnTo>
                          <a:lnTo>
                            <a:pt x="325603" y="444478"/>
                          </a:lnTo>
                          <a:lnTo>
                            <a:pt x="326306" y="444092"/>
                          </a:lnTo>
                          <a:lnTo>
                            <a:pt x="326955" y="443714"/>
                          </a:lnTo>
                          <a:lnTo>
                            <a:pt x="327658" y="443285"/>
                          </a:lnTo>
                          <a:lnTo>
                            <a:pt x="328361" y="442895"/>
                          </a:lnTo>
                          <a:lnTo>
                            <a:pt x="329064" y="442486"/>
                          </a:lnTo>
                          <a:lnTo>
                            <a:pt x="329767" y="442066"/>
                          </a:lnTo>
                          <a:lnTo>
                            <a:pt x="330471" y="441687"/>
                          </a:lnTo>
                          <a:lnTo>
                            <a:pt x="331128" y="441304"/>
                          </a:lnTo>
                          <a:lnTo>
                            <a:pt x="331831" y="440877"/>
                          </a:lnTo>
                          <a:lnTo>
                            <a:pt x="332534" y="440488"/>
                          </a:lnTo>
                          <a:lnTo>
                            <a:pt x="333237" y="440081"/>
                          </a:lnTo>
                          <a:lnTo>
                            <a:pt x="333940" y="439662"/>
                          </a:lnTo>
                          <a:lnTo>
                            <a:pt x="334589" y="439292"/>
                          </a:lnTo>
                          <a:lnTo>
                            <a:pt x="335292" y="438912"/>
                          </a:lnTo>
                          <a:lnTo>
                            <a:pt x="335995" y="438485"/>
                          </a:lnTo>
                          <a:lnTo>
                            <a:pt x="336698" y="438091"/>
                          </a:lnTo>
                          <a:lnTo>
                            <a:pt x="337401" y="437692"/>
                          </a:lnTo>
                          <a:lnTo>
                            <a:pt x="338105" y="437268"/>
                          </a:lnTo>
                          <a:lnTo>
                            <a:pt x="338762" y="436898"/>
                          </a:lnTo>
                          <a:lnTo>
                            <a:pt x="339465" y="436520"/>
                          </a:lnTo>
                          <a:lnTo>
                            <a:pt x="340168" y="436094"/>
                          </a:lnTo>
                          <a:lnTo>
                            <a:pt x="340871" y="435703"/>
                          </a:lnTo>
                          <a:lnTo>
                            <a:pt x="341574" y="435305"/>
                          </a:lnTo>
                          <a:lnTo>
                            <a:pt x="342277" y="434882"/>
                          </a:lnTo>
                          <a:lnTo>
                            <a:pt x="342926" y="434515"/>
                          </a:lnTo>
                          <a:lnTo>
                            <a:pt x="343629" y="434143"/>
                          </a:lnTo>
                          <a:lnTo>
                            <a:pt x="344332" y="433721"/>
                          </a:lnTo>
                          <a:lnTo>
                            <a:pt x="345036" y="433324"/>
                          </a:lnTo>
                          <a:lnTo>
                            <a:pt x="345739" y="432935"/>
                          </a:lnTo>
                          <a:lnTo>
                            <a:pt x="346442" y="432512"/>
                          </a:lnTo>
                          <a:lnTo>
                            <a:pt x="347099" y="432140"/>
                          </a:lnTo>
                          <a:lnTo>
                            <a:pt x="347802" y="431769"/>
                          </a:lnTo>
                          <a:lnTo>
                            <a:pt x="348505" y="431349"/>
                          </a:lnTo>
                          <a:lnTo>
                            <a:pt x="349209" y="430953"/>
                          </a:lnTo>
                          <a:lnTo>
                            <a:pt x="349912" y="430566"/>
                          </a:lnTo>
                          <a:lnTo>
                            <a:pt x="350560" y="430196"/>
                          </a:lnTo>
                          <a:lnTo>
                            <a:pt x="351264" y="429775"/>
                          </a:lnTo>
                          <a:lnTo>
                            <a:pt x="351967" y="429406"/>
                          </a:lnTo>
                          <a:lnTo>
                            <a:pt x="352670" y="428994"/>
                          </a:lnTo>
                          <a:lnTo>
                            <a:pt x="353373" y="428592"/>
                          </a:lnTo>
                          <a:lnTo>
                            <a:pt x="354076" y="428214"/>
                          </a:lnTo>
                          <a:lnTo>
                            <a:pt x="354733" y="427837"/>
                          </a:lnTo>
                          <a:lnTo>
                            <a:pt x="355437" y="427417"/>
                          </a:lnTo>
                          <a:lnTo>
                            <a:pt x="356140" y="427050"/>
                          </a:lnTo>
                          <a:lnTo>
                            <a:pt x="356843" y="426639"/>
                          </a:lnTo>
                          <a:lnTo>
                            <a:pt x="357546" y="426240"/>
                          </a:lnTo>
                          <a:lnTo>
                            <a:pt x="358195" y="425878"/>
                          </a:lnTo>
                          <a:lnTo>
                            <a:pt x="358898" y="425495"/>
                          </a:lnTo>
                          <a:lnTo>
                            <a:pt x="359601" y="425075"/>
                          </a:lnTo>
                          <a:lnTo>
                            <a:pt x="360304" y="424704"/>
                          </a:lnTo>
                          <a:lnTo>
                            <a:pt x="361008" y="424301"/>
                          </a:lnTo>
                          <a:lnTo>
                            <a:pt x="361711" y="423896"/>
                          </a:lnTo>
                          <a:lnTo>
                            <a:pt x="362368" y="423536"/>
                          </a:lnTo>
                          <a:lnTo>
                            <a:pt x="363071" y="423154"/>
                          </a:lnTo>
                          <a:lnTo>
                            <a:pt x="363774" y="422735"/>
                          </a:lnTo>
                          <a:lnTo>
                            <a:pt x="364478" y="422366"/>
                          </a:lnTo>
                          <a:lnTo>
                            <a:pt x="365181" y="421964"/>
                          </a:lnTo>
                          <a:lnTo>
                            <a:pt x="365829" y="421599"/>
                          </a:lnTo>
                          <a:lnTo>
                            <a:pt x="366533" y="421202"/>
                          </a:lnTo>
                          <a:lnTo>
                            <a:pt x="367236" y="420830"/>
                          </a:lnTo>
                          <a:lnTo>
                            <a:pt x="367939" y="420412"/>
                          </a:lnTo>
                          <a:lnTo>
                            <a:pt x="368642" y="420037"/>
                          </a:lnTo>
                          <a:lnTo>
                            <a:pt x="369345" y="419644"/>
                          </a:lnTo>
                          <a:lnTo>
                            <a:pt x="370048" y="419234"/>
                          </a:lnTo>
                          <a:lnTo>
                            <a:pt x="370706" y="418877"/>
                          </a:lnTo>
                          <a:lnTo>
                            <a:pt x="371409" y="418506"/>
                          </a:lnTo>
                          <a:lnTo>
                            <a:pt x="372112" y="418089"/>
                          </a:lnTo>
                          <a:lnTo>
                            <a:pt x="372815" y="417716"/>
                          </a:lnTo>
                          <a:lnTo>
                            <a:pt x="373519" y="417325"/>
                          </a:lnTo>
                          <a:lnTo>
                            <a:pt x="374167" y="416962"/>
                          </a:lnTo>
                          <a:lnTo>
                            <a:pt x="374871" y="416560"/>
                          </a:lnTo>
                          <a:lnTo>
                            <a:pt x="375574" y="416199"/>
                          </a:lnTo>
                          <a:lnTo>
                            <a:pt x="376277" y="415784"/>
                          </a:lnTo>
                          <a:lnTo>
                            <a:pt x="376980" y="415404"/>
                          </a:lnTo>
                          <a:lnTo>
                            <a:pt x="377683" y="415022"/>
                          </a:lnTo>
                          <a:lnTo>
                            <a:pt x="378341" y="414652"/>
                          </a:lnTo>
                          <a:lnTo>
                            <a:pt x="379044" y="414252"/>
                          </a:lnTo>
                          <a:lnTo>
                            <a:pt x="379747" y="413892"/>
                          </a:lnTo>
                          <a:lnTo>
                            <a:pt x="380450" y="413478"/>
                          </a:lnTo>
                          <a:lnTo>
                            <a:pt x="381153" y="413100"/>
                          </a:lnTo>
                          <a:lnTo>
                            <a:pt x="381802" y="412746"/>
                          </a:lnTo>
                          <a:lnTo>
                            <a:pt x="382505" y="412359"/>
                          </a:lnTo>
                          <a:lnTo>
                            <a:pt x="383209" y="411953"/>
                          </a:lnTo>
                          <a:lnTo>
                            <a:pt x="383912" y="411598"/>
                          </a:lnTo>
                          <a:lnTo>
                            <a:pt x="384615" y="411189"/>
                          </a:lnTo>
                          <a:lnTo>
                            <a:pt x="385318" y="410805"/>
                          </a:lnTo>
                          <a:lnTo>
                            <a:pt x="385975" y="410452"/>
                          </a:lnTo>
                          <a:lnTo>
                            <a:pt x="386679" y="410066"/>
                          </a:lnTo>
                          <a:lnTo>
                            <a:pt x="387382" y="409661"/>
                          </a:lnTo>
                          <a:lnTo>
                            <a:pt x="388085" y="409308"/>
                          </a:lnTo>
                          <a:lnTo>
                            <a:pt x="388788" y="408900"/>
                          </a:lnTo>
                          <a:lnTo>
                            <a:pt x="389437" y="408543"/>
                          </a:lnTo>
                          <a:lnTo>
                            <a:pt x="390140" y="408167"/>
                          </a:lnTo>
                          <a:lnTo>
                            <a:pt x="390844" y="407790"/>
                          </a:lnTo>
                          <a:lnTo>
                            <a:pt x="391547" y="407379"/>
                          </a:lnTo>
                          <a:lnTo>
                            <a:pt x="392250" y="407027"/>
                          </a:lnTo>
                          <a:lnTo>
                            <a:pt x="392953" y="406628"/>
                          </a:lnTo>
                          <a:lnTo>
                            <a:pt x="393611" y="406263"/>
                          </a:lnTo>
                          <a:lnTo>
                            <a:pt x="394314" y="405889"/>
                          </a:lnTo>
                          <a:lnTo>
                            <a:pt x="395017" y="405514"/>
                          </a:lnTo>
                          <a:lnTo>
                            <a:pt x="395720" y="405104"/>
                          </a:lnTo>
                          <a:lnTo>
                            <a:pt x="396369" y="404754"/>
                          </a:lnTo>
                          <a:lnTo>
                            <a:pt x="397072" y="404404"/>
                          </a:lnTo>
                          <a:lnTo>
                            <a:pt x="397775" y="404001"/>
                          </a:lnTo>
                          <a:lnTo>
                            <a:pt x="398479" y="403620"/>
                          </a:lnTo>
                          <a:lnTo>
                            <a:pt x="399182" y="403254"/>
                          </a:lnTo>
                          <a:lnTo>
                            <a:pt x="399885" y="402845"/>
                          </a:lnTo>
                          <a:lnTo>
                            <a:pt x="400543" y="402488"/>
                          </a:lnTo>
                          <a:lnTo>
                            <a:pt x="401292" y="402100"/>
                          </a:lnTo>
                          <a:lnTo>
                            <a:pt x="401949" y="401738"/>
                          </a:lnTo>
                          <a:lnTo>
                            <a:pt x="402652" y="401359"/>
                          </a:lnTo>
                          <a:lnTo>
                            <a:pt x="403356" y="400994"/>
                          </a:lnTo>
                          <a:lnTo>
                            <a:pt x="404059" y="400586"/>
                          </a:lnTo>
                          <a:lnTo>
                            <a:pt x="404762" y="400231"/>
                          </a:lnTo>
                          <a:lnTo>
                            <a:pt x="405365" y="399884"/>
                          </a:lnTo>
                          <a:lnTo>
                            <a:pt x="406114" y="399491"/>
                          </a:lnTo>
                          <a:lnTo>
                            <a:pt x="406817" y="399105"/>
                          </a:lnTo>
                          <a:lnTo>
                            <a:pt x="407521" y="398751"/>
                          </a:lnTo>
                          <a:lnTo>
                            <a:pt x="408224" y="398344"/>
                          </a:lnTo>
                          <a:lnTo>
                            <a:pt x="408927" y="397982"/>
                          </a:lnTo>
                          <a:lnTo>
                            <a:pt x="409530" y="397636"/>
                          </a:lnTo>
                          <a:lnTo>
                            <a:pt x="410288" y="397244"/>
                          </a:lnTo>
                          <a:lnTo>
                            <a:pt x="410991" y="396860"/>
                          </a:lnTo>
                          <a:lnTo>
                            <a:pt x="411694" y="396507"/>
                          </a:lnTo>
                          <a:lnTo>
                            <a:pt x="412397" y="396101"/>
                          </a:lnTo>
                          <a:lnTo>
                            <a:pt x="413046" y="395750"/>
                          </a:lnTo>
                          <a:lnTo>
                            <a:pt x="413704" y="395395"/>
                          </a:lnTo>
                          <a:lnTo>
                            <a:pt x="414453" y="395014"/>
                          </a:lnTo>
                          <a:lnTo>
                            <a:pt x="415156" y="394622"/>
                          </a:lnTo>
                          <a:lnTo>
                            <a:pt x="415813" y="394279"/>
                          </a:lnTo>
                          <a:lnTo>
                            <a:pt x="416563" y="393874"/>
                          </a:lnTo>
                          <a:lnTo>
                            <a:pt x="417220" y="393515"/>
                          </a:lnTo>
                          <a:lnTo>
                            <a:pt x="417923" y="393164"/>
                          </a:lnTo>
                          <a:lnTo>
                            <a:pt x="418627" y="392783"/>
                          </a:lnTo>
                          <a:lnTo>
                            <a:pt x="419330" y="392392"/>
                          </a:lnTo>
                          <a:lnTo>
                            <a:pt x="419979" y="392050"/>
                          </a:lnTo>
                          <a:lnTo>
                            <a:pt x="420682" y="391702"/>
                          </a:lnTo>
                          <a:lnTo>
                            <a:pt x="421385" y="391298"/>
                          </a:lnTo>
                          <a:lnTo>
                            <a:pt x="422088" y="390940"/>
                          </a:lnTo>
                          <a:lnTo>
                            <a:pt x="422792" y="390568"/>
                          </a:lnTo>
                          <a:lnTo>
                            <a:pt x="423495" y="390170"/>
                          </a:lnTo>
                          <a:lnTo>
                            <a:pt x="424152" y="389830"/>
                          </a:lnTo>
                          <a:lnTo>
                            <a:pt x="424856" y="389482"/>
                          </a:lnTo>
                          <a:lnTo>
                            <a:pt x="425559" y="389080"/>
                          </a:lnTo>
                          <a:lnTo>
                            <a:pt x="426262" y="388723"/>
                          </a:lnTo>
                          <a:lnTo>
                            <a:pt x="426966" y="388352"/>
                          </a:lnTo>
                          <a:lnTo>
                            <a:pt x="427669" y="387955"/>
                          </a:lnTo>
                          <a:lnTo>
                            <a:pt x="428318" y="387616"/>
                          </a:lnTo>
                          <a:lnTo>
                            <a:pt x="428975" y="387277"/>
                          </a:lnTo>
                          <a:lnTo>
                            <a:pt x="429724" y="386878"/>
                          </a:lnTo>
                          <a:lnTo>
                            <a:pt x="430427" y="386513"/>
                          </a:lnTo>
                          <a:lnTo>
                            <a:pt x="431131" y="386153"/>
                          </a:lnTo>
                          <a:lnTo>
                            <a:pt x="431834" y="385751"/>
                          </a:lnTo>
                          <a:lnTo>
                            <a:pt x="432491" y="385410"/>
                          </a:lnTo>
                          <a:lnTo>
                            <a:pt x="433140" y="385072"/>
                          </a:lnTo>
                          <a:lnTo>
                            <a:pt x="433898" y="384674"/>
                          </a:lnTo>
                          <a:lnTo>
                            <a:pt x="434601" y="384312"/>
                          </a:lnTo>
                          <a:lnTo>
                            <a:pt x="435305" y="383952"/>
                          </a:lnTo>
                          <a:lnTo>
                            <a:pt x="435953" y="383607"/>
                          </a:lnTo>
                          <a:lnTo>
                            <a:pt x="436657" y="383212"/>
                          </a:lnTo>
                          <a:lnTo>
                            <a:pt x="437314" y="382876"/>
                          </a:lnTo>
                          <a:lnTo>
                            <a:pt x="438063" y="382487"/>
                          </a:lnTo>
                          <a:lnTo>
                            <a:pt x="438767" y="382117"/>
                          </a:lnTo>
                          <a:lnTo>
                            <a:pt x="439470" y="381768"/>
                          </a:lnTo>
                          <a:lnTo>
                            <a:pt x="440128" y="381416"/>
                          </a:lnTo>
                          <a:lnTo>
                            <a:pt x="440831" y="381022"/>
                          </a:lnTo>
                          <a:lnTo>
                            <a:pt x="441480" y="380686"/>
                          </a:lnTo>
                          <a:lnTo>
                            <a:pt x="442237" y="380299"/>
                          </a:lnTo>
                          <a:lnTo>
                            <a:pt x="442941" y="379931"/>
                          </a:lnTo>
                          <a:lnTo>
                            <a:pt x="443590" y="379596"/>
                          </a:lnTo>
                          <a:lnTo>
                            <a:pt x="444293" y="379241"/>
                          </a:lnTo>
                          <a:lnTo>
                            <a:pt x="444996" y="378843"/>
                          </a:lnTo>
                          <a:lnTo>
                            <a:pt x="445653" y="378505"/>
                          </a:lnTo>
                          <a:lnTo>
                            <a:pt x="446403" y="378128"/>
                          </a:lnTo>
                          <a:lnTo>
                            <a:pt x="447106" y="377752"/>
                          </a:lnTo>
                          <a:lnTo>
                            <a:pt x="447764" y="377419"/>
                          </a:lnTo>
                          <a:lnTo>
                            <a:pt x="448467" y="377065"/>
                          </a:lnTo>
                          <a:lnTo>
                            <a:pt x="449170" y="376667"/>
                          </a:lnTo>
                          <a:lnTo>
                            <a:pt x="449819" y="376330"/>
                          </a:lnTo>
                          <a:lnTo>
                            <a:pt x="450577" y="375955"/>
                          </a:lnTo>
                          <a:lnTo>
                            <a:pt x="451226" y="375615"/>
                          </a:lnTo>
                          <a:lnTo>
                            <a:pt x="451929" y="375248"/>
                          </a:lnTo>
                          <a:lnTo>
                            <a:pt x="452632" y="374904"/>
                          </a:lnTo>
                          <a:lnTo>
                            <a:pt x="453336" y="374508"/>
                          </a:lnTo>
                          <a:lnTo>
                            <a:pt x="453993" y="374164"/>
                          </a:lnTo>
                          <a:lnTo>
                            <a:pt x="454743" y="373799"/>
                          </a:lnTo>
                          <a:lnTo>
                            <a:pt x="455400" y="373451"/>
                          </a:lnTo>
                          <a:lnTo>
                            <a:pt x="456103" y="373085"/>
                          </a:lnTo>
                          <a:lnTo>
                            <a:pt x="456806" y="372743"/>
                          </a:lnTo>
                          <a:lnTo>
                            <a:pt x="457510" y="372348"/>
                          </a:lnTo>
                          <a:lnTo>
                            <a:pt x="458159" y="372009"/>
                          </a:lnTo>
                          <a:lnTo>
                            <a:pt x="458917" y="371641"/>
                          </a:lnTo>
                          <a:lnTo>
                            <a:pt x="459565" y="371303"/>
                          </a:lnTo>
                          <a:lnTo>
                            <a:pt x="460269" y="370929"/>
                          </a:lnTo>
                          <a:lnTo>
                            <a:pt x="460972" y="370597"/>
                          </a:lnTo>
                          <a:lnTo>
                            <a:pt x="461676" y="370203"/>
                          </a:lnTo>
                          <a:lnTo>
                            <a:pt x="462333" y="369857"/>
                          </a:lnTo>
                          <a:lnTo>
                            <a:pt x="463082" y="369500"/>
                          </a:lnTo>
                          <a:lnTo>
                            <a:pt x="463740" y="369153"/>
                          </a:lnTo>
                          <a:lnTo>
                            <a:pt x="464443" y="368782"/>
                          </a:lnTo>
                          <a:lnTo>
                            <a:pt x="465146" y="368451"/>
                          </a:lnTo>
                          <a:lnTo>
                            <a:pt x="465850" y="368058"/>
                          </a:lnTo>
                          <a:lnTo>
                            <a:pt x="466553" y="367713"/>
                          </a:lnTo>
                          <a:lnTo>
                            <a:pt x="467156" y="367379"/>
                          </a:lnTo>
                          <a:lnTo>
                            <a:pt x="467905" y="367020"/>
                          </a:lnTo>
                          <a:lnTo>
                            <a:pt x="468609" y="366639"/>
                          </a:lnTo>
                          <a:lnTo>
                            <a:pt x="469266" y="366313"/>
                          </a:lnTo>
                          <a:lnTo>
                            <a:pt x="470015" y="365928"/>
                          </a:lnTo>
                          <a:lnTo>
                            <a:pt x="470719" y="365575"/>
                          </a:lnTo>
                          <a:lnTo>
                            <a:pt x="471322" y="365249"/>
                          </a:lnTo>
                          <a:lnTo>
                            <a:pt x="472080" y="364886"/>
                          </a:lnTo>
                          <a:lnTo>
                            <a:pt x="472783" y="364506"/>
                          </a:lnTo>
                          <a:lnTo>
                            <a:pt x="473432" y="364180"/>
                          </a:lnTo>
                          <a:lnTo>
                            <a:pt x="474190" y="363797"/>
                          </a:lnTo>
                          <a:lnTo>
                            <a:pt x="474838" y="363463"/>
                          </a:lnTo>
                          <a:lnTo>
                            <a:pt x="475542" y="363120"/>
                          </a:lnTo>
                          <a:lnTo>
                            <a:pt x="476245" y="362768"/>
                          </a:lnTo>
                          <a:lnTo>
                            <a:pt x="476949" y="362379"/>
                          </a:lnTo>
                          <a:lnTo>
                            <a:pt x="477606" y="362055"/>
                          </a:lnTo>
                          <a:lnTo>
                            <a:pt x="478355" y="361682"/>
                          </a:lnTo>
                          <a:lnTo>
                            <a:pt x="479013" y="361340"/>
                          </a:lnTo>
                          <a:lnTo>
                            <a:pt x="479716" y="360999"/>
                          </a:lnTo>
                          <a:lnTo>
                            <a:pt x="480420" y="360647"/>
                          </a:lnTo>
                          <a:lnTo>
                            <a:pt x="481123" y="360261"/>
                          </a:lnTo>
                          <a:lnTo>
                            <a:pt x="481772" y="359936"/>
                          </a:lnTo>
                          <a:lnTo>
                            <a:pt x="482429" y="359613"/>
                          </a:lnTo>
                          <a:lnTo>
                            <a:pt x="483179" y="359234"/>
                          </a:lnTo>
                          <a:lnTo>
                            <a:pt x="483882" y="358883"/>
                          </a:lnTo>
                          <a:lnTo>
                            <a:pt x="484586" y="358543"/>
                          </a:lnTo>
                          <a:lnTo>
                            <a:pt x="485289" y="358155"/>
                          </a:lnTo>
                          <a:lnTo>
                            <a:pt x="485946" y="357826"/>
                          </a:lnTo>
                          <a:lnTo>
                            <a:pt x="486595" y="357503"/>
                          </a:lnTo>
                          <a:lnTo>
                            <a:pt x="487353" y="357126"/>
                          </a:lnTo>
                          <a:lnTo>
                            <a:pt x="488056" y="356777"/>
                          </a:lnTo>
                          <a:lnTo>
                            <a:pt x="488760" y="356438"/>
                          </a:lnTo>
                          <a:lnTo>
                            <a:pt x="489463" y="356050"/>
                          </a:lnTo>
                          <a:lnTo>
                            <a:pt x="490112" y="355721"/>
                          </a:lnTo>
                          <a:lnTo>
                            <a:pt x="490770" y="355401"/>
                          </a:lnTo>
                          <a:lnTo>
                            <a:pt x="491519" y="355034"/>
                          </a:lnTo>
                          <a:lnTo>
                            <a:pt x="492222" y="354676"/>
                          </a:lnTo>
                          <a:lnTo>
                            <a:pt x="492926" y="354349"/>
                          </a:lnTo>
                          <a:lnTo>
                            <a:pt x="493629" y="353962"/>
                          </a:lnTo>
                          <a:lnTo>
                            <a:pt x="494287" y="353625"/>
                          </a:lnTo>
                          <a:lnTo>
                            <a:pt x="494936" y="353304"/>
                          </a:lnTo>
                          <a:lnTo>
                            <a:pt x="495693" y="352940"/>
                          </a:lnTo>
                          <a:lnTo>
                            <a:pt x="496397" y="352584"/>
                          </a:lnTo>
                          <a:lnTo>
                            <a:pt x="497100" y="352257"/>
                          </a:lnTo>
                          <a:lnTo>
                            <a:pt x="497749" y="351929"/>
                          </a:lnTo>
                          <a:lnTo>
                            <a:pt x="498453" y="351544"/>
                          </a:lnTo>
                          <a:lnTo>
                            <a:pt x="499110" y="351217"/>
                          </a:lnTo>
                          <a:lnTo>
                            <a:pt x="499860" y="350862"/>
                          </a:lnTo>
                          <a:lnTo>
                            <a:pt x="500563" y="350497"/>
                          </a:lnTo>
                          <a:lnTo>
                            <a:pt x="501220" y="350180"/>
                          </a:lnTo>
                          <a:lnTo>
                            <a:pt x="501924" y="349846"/>
                          </a:lnTo>
                          <a:lnTo>
                            <a:pt x="502627" y="349461"/>
                          </a:lnTo>
                          <a:lnTo>
                            <a:pt x="503276" y="349135"/>
                          </a:lnTo>
                          <a:lnTo>
                            <a:pt x="504034" y="348782"/>
                          </a:lnTo>
                          <a:lnTo>
                            <a:pt x="504738" y="348418"/>
                          </a:lnTo>
                          <a:lnTo>
                            <a:pt x="505386" y="348101"/>
                          </a:lnTo>
                          <a:lnTo>
                            <a:pt x="506090" y="347779"/>
                          </a:lnTo>
                          <a:lnTo>
                            <a:pt x="506793" y="347395"/>
                          </a:lnTo>
                          <a:lnTo>
                            <a:pt x="507451" y="347060"/>
                          </a:lnTo>
                          <a:lnTo>
                            <a:pt x="508200" y="346719"/>
                          </a:lnTo>
                          <a:lnTo>
                            <a:pt x="508903" y="346346"/>
                          </a:lnTo>
                          <a:lnTo>
                            <a:pt x="509561" y="346030"/>
                          </a:lnTo>
                          <a:lnTo>
                            <a:pt x="510265" y="345709"/>
                          </a:lnTo>
                          <a:lnTo>
                            <a:pt x="510968" y="345326"/>
                          </a:lnTo>
                          <a:lnTo>
                            <a:pt x="511617" y="345001"/>
                          </a:lnTo>
                          <a:lnTo>
                            <a:pt x="512375" y="344653"/>
                          </a:lnTo>
                          <a:lnTo>
                            <a:pt x="513024" y="344328"/>
                          </a:lnTo>
                          <a:lnTo>
                            <a:pt x="513727" y="343965"/>
                          </a:lnTo>
                          <a:lnTo>
                            <a:pt x="514385" y="343651"/>
                          </a:lnTo>
                          <a:lnTo>
                            <a:pt x="515134" y="343274"/>
                          </a:lnTo>
                          <a:lnTo>
                            <a:pt x="515837" y="342940"/>
                          </a:lnTo>
                          <a:lnTo>
                            <a:pt x="516541" y="342603"/>
                          </a:lnTo>
                          <a:lnTo>
                            <a:pt x="517198" y="342270"/>
                          </a:lnTo>
                          <a:lnTo>
                            <a:pt x="517902" y="341908"/>
                          </a:lnTo>
                          <a:lnTo>
                            <a:pt x="518551" y="341593"/>
                          </a:lnTo>
                          <a:lnTo>
                            <a:pt x="519309" y="341219"/>
                          </a:lnTo>
                          <a:lnTo>
                            <a:pt x="520012" y="340887"/>
                          </a:lnTo>
                          <a:lnTo>
                            <a:pt x="520615" y="340565"/>
                          </a:lnTo>
                          <a:lnTo>
                            <a:pt x="521365" y="340228"/>
                          </a:lnTo>
                          <a:lnTo>
                            <a:pt x="522068" y="339857"/>
                          </a:lnTo>
                          <a:lnTo>
                            <a:pt x="522726" y="339544"/>
                          </a:lnTo>
                          <a:lnTo>
                            <a:pt x="523475" y="339180"/>
                          </a:lnTo>
                          <a:lnTo>
                            <a:pt x="524178" y="338839"/>
                          </a:lnTo>
                          <a:lnTo>
                            <a:pt x="524836" y="338528"/>
                          </a:lnTo>
                          <a:lnTo>
                            <a:pt x="525539" y="338184"/>
                          </a:lnTo>
                          <a:lnTo>
                            <a:pt x="526243" y="337813"/>
                          </a:lnTo>
                          <a:lnTo>
                            <a:pt x="526892" y="337501"/>
                          </a:lnTo>
                          <a:lnTo>
                            <a:pt x="527650" y="337139"/>
                          </a:lnTo>
                          <a:lnTo>
                            <a:pt x="528299" y="336818"/>
                          </a:lnTo>
                          <a:lnTo>
                            <a:pt x="529002" y="336487"/>
                          </a:lnTo>
                          <a:lnTo>
                            <a:pt x="529706" y="336155"/>
                          </a:lnTo>
                          <a:lnTo>
                            <a:pt x="530409" y="335776"/>
                          </a:lnTo>
                          <a:lnTo>
                            <a:pt x="531067" y="335466"/>
                          </a:lnTo>
                          <a:lnTo>
                            <a:pt x="531716" y="335155"/>
                          </a:lnTo>
                          <a:lnTo>
                            <a:pt x="532473" y="334785"/>
                          </a:lnTo>
                          <a:lnTo>
                            <a:pt x="533177" y="334456"/>
                          </a:lnTo>
                          <a:lnTo>
                            <a:pt x="533880" y="334124"/>
                          </a:lnTo>
                          <a:lnTo>
                            <a:pt x="534584" y="333746"/>
                          </a:lnTo>
                          <a:lnTo>
                            <a:pt x="535233" y="333435"/>
                          </a:lnTo>
                          <a:lnTo>
                            <a:pt x="535890" y="333127"/>
                          </a:lnTo>
                          <a:lnTo>
                            <a:pt x="536640" y="332768"/>
                          </a:lnTo>
                          <a:lnTo>
                            <a:pt x="537343" y="332428"/>
                          </a:lnTo>
                          <a:lnTo>
                            <a:pt x="538047" y="332109"/>
                          </a:lnTo>
                          <a:lnTo>
                            <a:pt x="538750" y="331732"/>
                          </a:lnTo>
                          <a:lnTo>
                            <a:pt x="539408" y="331413"/>
                          </a:lnTo>
                          <a:lnTo>
                            <a:pt x="540057" y="331104"/>
                          </a:lnTo>
                          <a:lnTo>
                            <a:pt x="540815" y="330748"/>
                          </a:lnTo>
                          <a:lnTo>
                            <a:pt x="541518" y="330410"/>
                          </a:lnTo>
                          <a:lnTo>
                            <a:pt x="542222" y="330092"/>
                          </a:lnTo>
                          <a:lnTo>
                            <a:pt x="542871" y="329775"/>
                          </a:lnTo>
                          <a:lnTo>
                            <a:pt x="543574" y="329399"/>
                          </a:lnTo>
                          <a:lnTo>
                            <a:pt x="544232" y="329090"/>
                          </a:lnTo>
                          <a:lnTo>
                            <a:pt x="544981" y="328744"/>
                          </a:lnTo>
                          <a:lnTo>
                            <a:pt x="545685" y="328396"/>
                          </a:lnTo>
                          <a:lnTo>
                            <a:pt x="546388" y="328091"/>
                          </a:lnTo>
                          <a:lnTo>
                            <a:pt x="547046" y="327765"/>
                          </a:lnTo>
                          <a:lnTo>
                            <a:pt x="547749" y="327390"/>
                          </a:lnTo>
                          <a:lnTo>
                            <a:pt x="548398" y="327080"/>
                          </a:lnTo>
                          <a:lnTo>
                            <a:pt x="549156" y="326738"/>
                          </a:lnTo>
                          <a:lnTo>
                            <a:pt x="549860" y="326391"/>
                          </a:lnTo>
                          <a:lnTo>
                            <a:pt x="550509" y="326085"/>
                          </a:lnTo>
                          <a:lnTo>
                            <a:pt x="551212" y="325771"/>
                          </a:lnTo>
                          <a:lnTo>
                            <a:pt x="551916" y="325397"/>
                          </a:lnTo>
                          <a:lnTo>
                            <a:pt x="552573" y="325079"/>
                          </a:lnTo>
                          <a:lnTo>
                            <a:pt x="553323" y="324748"/>
                          </a:lnTo>
                          <a:lnTo>
                            <a:pt x="554026" y="324390"/>
                          </a:lnTo>
                          <a:lnTo>
                            <a:pt x="554684" y="324088"/>
                          </a:lnTo>
                          <a:lnTo>
                            <a:pt x="555387" y="323775"/>
                          </a:lnTo>
                          <a:lnTo>
                            <a:pt x="556091" y="323402"/>
                          </a:lnTo>
                          <a:lnTo>
                            <a:pt x="556740" y="323088"/>
                          </a:lnTo>
                          <a:lnTo>
                            <a:pt x="557498" y="322754"/>
                          </a:lnTo>
                          <a:lnTo>
                            <a:pt x="558147" y="322441"/>
                          </a:lnTo>
                          <a:lnTo>
                            <a:pt x="558850" y="322094"/>
                          </a:lnTo>
                          <a:lnTo>
                            <a:pt x="559508" y="321793"/>
                          </a:lnTo>
                          <a:lnTo>
                            <a:pt x="560257" y="321422"/>
                          </a:lnTo>
                          <a:lnTo>
                            <a:pt x="560915" y="321100"/>
                          </a:lnTo>
                          <a:lnTo>
                            <a:pt x="561664" y="320777"/>
                          </a:lnTo>
                          <a:lnTo>
                            <a:pt x="562322" y="320455"/>
                          </a:lnTo>
                          <a:lnTo>
                            <a:pt x="563025" y="320110"/>
                          </a:lnTo>
                          <a:lnTo>
                            <a:pt x="563674" y="319807"/>
                          </a:lnTo>
                          <a:lnTo>
                            <a:pt x="564433" y="319439"/>
                          </a:lnTo>
                          <a:lnTo>
                            <a:pt x="565136" y="319126"/>
                          </a:lnTo>
                          <a:lnTo>
                            <a:pt x="565739" y="318811"/>
                          </a:lnTo>
                          <a:lnTo>
                            <a:pt x="566489" y="318485"/>
                          </a:lnTo>
                          <a:lnTo>
                            <a:pt x="567192" y="318129"/>
                          </a:lnTo>
                          <a:lnTo>
                            <a:pt x="567850" y="317830"/>
                          </a:lnTo>
                          <a:lnTo>
                            <a:pt x="568599" y="317473"/>
                          </a:lnTo>
                          <a:lnTo>
                            <a:pt x="569303" y="317149"/>
                          </a:lnTo>
                          <a:lnTo>
                            <a:pt x="569906" y="316842"/>
                          </a:lnTo>
                          <a:lnTo>
                            <a:pt x="570664" y="316512"/>
                          </a:lnTo>
                          <a:lnTo>
                            <a:pt x="571367" y="316158"/>
                          </a:lnTo>
                          <a:lnTo>
                            <a:pt x="572016" y="315857"/>
                          </a:lnTo>
                          <a:lnTo>
                            <a:pt x="572774" y="315503"/>
                          </a:lnTo>
                          <a:lnTo>
                            <a:pt x="573423" y="315193"/>
                          </a:lnTo>
                          <a:lnTo>
                            <a:pt x="574081" y="314874"/>
                          </a:lnTo>
                          <a:lnTo>
                            <a:pt x="574831" y="314555"/>
                          </a:lnTo>
                          <a:lnTo>
                            <a:pt x="575534" y="314190"/>
                          </a:lnTo>
                          <a:lnTo>
                            <a:pt x="576192" y="313893"/>
                          </a:lnTo>
                          <a:lnTo>
                            <a:pt x="576941" y="313550"/>
                          </a:lnTo>
                          <a:lnTo>
                            <a:pt x="577599" y="313231"/>
                          </a:lnTo>
                          <a:lnTo>
                            <a:pt x="578302" y="312920"/>
                          </a:lnTo>
                          <a:lnTo>
                            <a:pt x="579006" y="312596"/>
                          </a:lnTo>
                          <a:lnTo>
                            <a:pt x="579709" y="312231"/>
                          </a:lnTo>
                          <a:lnTo>
                            <a:pt x="580358" y="311932"/>
                          </a:lnTo>
                          <a:lnTo>
                            <a:pt x="581016" y="311637"/>
                          </a:lnTo>
                          <a:lnTo>
                            <a:pt x="581766" y="311285"/>
                          </a:lnTo>
                          <a:lnTo>
                            <a:pt x="582469" y="310963"/>
                          </a:lnTo>
                          <a:lnTo>
                            <a:pt x="583173" y="310652"/>
                          </a:lnTo>
                          <a:lnTo>
                            <a:pt x="583876" y="310284"/>
                          </a:lnTo>
                          <a:lnTo>
                            <a:pt x="584534" y="309981"/>
                          </a:lnTo>
                          <a:lnTo>
                            <a:pt x="585183" y="309683"/>
                          </a:lnTo>
                          <a:lnTo>
                            <a:pt x="585941" y="309336"/>
                          </a:lnTo>
                          <a:lnTo>
                            <a:pt x="586644" y="309015"/>
                          </a:lnTo>
                          <a:lnTo>
                            <a:pt x="587348" y="308705"/>
                          </a:lnTo>
                          <a:lnTo>
                            <a:pt x="588051" y="308337"/>
                          </a:lnTo>
                          <a:lnTo>
                            <a:pt x="588700" y="308033"/>
                          </a:lnTo>
                          <a:lnTo>
                            <a:pt x="589358" y="307739"/>
                          </a:lnTo>
                          <a:lnTo>
                            <a:pt x="590108" y="307402"/>
                          </a:lnTo>
                          <a:lnTo>
                            <a:pt x="590811" y="307070"/>
                          </a:lnTo>
                          <a:lnTo>
                            <a:pt x="591515" y="306773"/>
                          </a:lnTo>
                          <a:lnTo>
                            <a:pt x="592172" y="306459"/>
                          </a:lnTo>
                          <a:lnTo>
                            <a:pt x="592876" y="306095"/>
                          </a:lnTo>
                          <a:lnTo>
                            <a:pt x="593525" y="305799"/>
                          </a:lnTo>
                          <a:lnTo>
                            <a:pt x="594283" y="305465"/>
                          </a:lnTo>
                          <a:lnTo>
                            <a:pt x="594987" y="305135"/>
                          </a:lnTo>
                          <a:lnTo>
                            <a:pt x="595636" y="304840"/>
                          </a:lnTo>
                          <a:lnTo>
                            <a:pt x="596339" y="304535"/>
                          </a:lnTo>
                          <a:lnTo>
                            <a:pt x="597043" y="304170"/>
                          </a:lnTo>
                          <a:lnTo>
                            <a:pt x="597700" y="303867"/>
                          </a:lnTo>
                          <a:lnTo>
                            <a:pt x="598450" y="303544"/>
                          </a:lnTo>
                          <a:lnTo>
                            <a:pt x="599154" y="303203"/>
                          </a:lnTo>
                          <a:lnTo>
                            <a:pt x="599811" y="302912"/>
                          </a:lnTo>
                          <a:lnTo>
                            <a:pt x="600515" y="302607"/>
                          </a:lnTo>
                          <a:lnTo>
                            <a:pt x="601218" y="302243"/>
                          </a:lnTo>
                          <a:lnTo>
                            <a:pt x="601867" y="301939"/>
                          </a:lnTo>
                          <a:lnTo>
                            <a:pt x="602625" y="301620"/>
                          </a:lnTo>
                          <a:lnTo>
                            <a:pt x="603274" y="301318"/>
                          </a:lnTo>
                          <a:lnTo>
                            <a:pt x="603978" y="300987"/>
                          </a:lnTo>
                          <a:lnTo>
                            <a:pt x="604682" y="300696"/>
                          </a:lnTo>
                          <a:lnTo>
                            <a:pt x="605385" y="300333"/>
                          </a:lnTo>
                          <a:lnTo>
                            <a:pt x="606043" y="300021"/>
                          </a:lnTo>
                          <a:lnTo>
                            <a:pt x="606792" y="299712"/>
                          </a:lnTo>
                          <a:lnTo>
                            <a:pt x="607450" y="299401"/>
                          </a:lnTo>
                          <a:lnTo>
                            <a:pt x="608154" y="299071"/>
                          </a:lnTo>
                          <a:lnTo>
                            <a:pt x="608803" y="298779"/>
                          </a:lnTo>
                          <a:lnTo>
                            <a:pt x="609561" y="298419"/>
                          </a:lnTo>
                          <a:lnTo>
                            <a:pt x="610210" y="298118"/>
                          </a:lnTo>
                          <a:lnTo>
                            <a:pt x="610867" y="297816"/>
                          </a:lnTo>
                          <a:lnTo>
                            <a:pt x="611617" y="297500"/>
                          </a:lnTo>
                          <a:lnTo>
                            <a:pt x="612321" y="297159"/>
                          </a:lnTo>
                          <a:lnTo>
                            <a:pt x="612978" y="296871"/>
                          </a:lnTo>
                          <a:lnTo>
                            <a:pt x="613728" y="296521"/>
                          </a:lnTo>
                          <a:lnTo>
                            <a:pt x="614385" y="296211"/>
                          </a:lnTo>
                          <a:lnTo>
                            <a:pt x="615035" y="295911"/>
                          </a:lnTo>
                          <a:lnTo>
                            <a:pt x="615793" y="295596"/>
                          </a:lnTo>
                          <a:lnTo>
                            <a:pt x="616496" y="295256"/>
                          </a:lnTo>
                          <a:lnTo>
                            <a:pt x="617145" y="294966"/>
                          </a:lnTo>
                          <a:lnTo>
                            <a:pt x="617903" y="294620"/>
                          </a:lnTo>
                          <a:lnTo>
                            <a:pt x="618553" y="294321"/>
                          </a:lnTo>
                          <a:lnTo>
                            <a:pt x="619210" y="294012"/>
                          </a:lnTo>
                          <a:lnTo>
                            <a:pt x="619960" y="293707"/>
                          </a:lnTo>
                          <a:lnTo>
                            <a:pt x="620664" y="293356"/>
                          </a:lnTo>
                          <a:lnTo>
                            <a:pt x="621321" y="293070"/>
                          </a:lnTo>
                          <a:lnTo>
                            <a:pt x="622071" y="292734"/>
                          </a:lnTo>
                          <a:lnTo>
                            <a:pt x="622728" y="292426"/>
                          </a:lnTo>
                          <a:lnTo>
                            <a:pt x="623377" y="292128"/>
                          </a:lnTo>
                          <a:lnTo>
                            <a:pt x="624135" y="291815"/>
                          </a:lnTo>
                          <a:lnTo>
                            <a:pt x="624839" y="291465"/>
                          </a:lnTo>
                          <a:lnTo>
                            <a:pt x="625488" y="291177"/>
                          </a:lnTo>
                          <a:lnTo>
                            <a:pt x="626146" y="290892"/>
                          </a:lnTo>
                          <a:lnTo>
                            <a:pt x="626895" y="290548"/>
                          </a:lnTo>
                          <a:lnTo>
                            <a:pt x="627553" y="290241"/>
                          </a:lnTo>
                          <a:lnTo>
                            <a:pt x="628303" y="289939"/>
                          </a:lnTo>
                          <a:lnTo>
                            <a:pt x="629006" y="289580"/>
                          </a:lnTo>
                          <a:lnTo>
                            <a:pt x="629664" y="289293"/>
                          </a:lnTo>
                          <a:lnTo>
                            <a:pt x="630313" y="289006"/>
                          </a:lnTo>
                          <a:lnTo>
                            <a:pt x="631071" y="288666"/>
                          </a:lnTo>
                          <a:lnTo>
                            <a:pt x="631775" y="288362"/>
                          </a:lnTo>
                          <a:lnTo>
                            <a:pt x="632478" y="288060"/>
                          </a:lnTo>
                          <a:lnTo>
                            <a:pt x="633127" y="287764"/>
                          </a:lnTo>
                          <a:lnTo>
                            <a:pt x="633831" y="287412"/>
                          </a:lnTo>
                          <a:lnTo>
                            <a:pt x="634489" y="287130"/>
                          </a:lnTo>
                          <a:lnTo>
                            <a:pt x="635238" y="286801"/>
                          </a:lnTo>
                          <a:lnTo>
                            <a:pt x="635942" y="286485"/>
                          </a:lnTo>
                          <a:lnTo>
                            <a:pt x="636646" y="286196"/>
                          </a:lnTo>
                          <a:lnTo>
                            <a:pt x="637303" y="285891"/>
                          </a:lnTo>
                          <a:lnTo>
                            <a:pt x="638007" y="285541"/>
                          </a:lnTo>
                          <a:lnTo>
                            <a:pt x="638656" y="285256"/>
                          </a:lnTo>
                          <a:lnTo>
                            <a:pt x="639414" y="284931"/>
                          </a:lnTo>
                          <a:lnTo>
                            <a:pt x="640118" y="284616"/>
                          </a:lnTo>
                          <a:lnTo>
                            <a:pt x="640767" y="284332"/>
                          </a:lnTo>
                          <a:lnTo>
                            <a:pt x="641471" y="284035"/>
                          </a:lnTo>
                          <a:lnTo>
                            <a:pt x="642174" y="283678"/>
                          </a:lnTo>
                          <a:lnTo>
                            <a:pt x="642832" y="283391"/>
                          </a:lnTo>
                          <a:lnTo>
                            <a:pt x="643582" y="283077"/>
                          </a:lnTo>
                          <a:lnTo>
                            <a:pt x="644285" y="282750"/>
                          </a:lnTo>
                          <a:lnTo>
                            <a:pt x="644943" y="282470"/>
                          </a:lnTo>
                          <a:lnTo>
                            <a:pt x="645646" y="282174"/>
                          </a:lnTo>
                          <a:lnTo>
                            <a:pt x="646350" y="281818"/>
                          </a:lnTo>
                          <a:lnTo>
                            <a:pt x="646999" y="281530"/>
                          </a:lnTo>
                          <a:lnTo>
                            <a:pt x="647757" y="281220"/>
                          </a:lnTo>
                          <a:lnTo>
                            <a:pt x="648407" y="280927"/>
                          </a:lnTo>
                          <a:lnTo>
                            <a:pt x="649110" y="280611"/>
                          </a:lnTo>
                          <a:lnTo>
                            <a:pt x="649814" y="280329"/>
                          </a:lnTo>
                          <a:lnTo>
                            <a:pt x="650518" y="279975"/>
                          </a:lnTo>
                          <a:lnTo>
                            <a:pt x="651175" y="279676"/>
                          </a:lnTo>
                          <a:lnTo>
                            <a:pt x="651925" y="279378"/>
                          </a:lnTo>
                          <a:lnTo>
                            <a:pt x="652582" y="279077"/>
                          </a:lnTo>
                          <a:lnTo>
                            <a:pt x="653286" y="278762"/>
                          </a:lnTo>
                          <a:lnTo>
                            <a:pt x="653935" y="278480"/>
                          </a:lnTo>
                          <a:lnTo>
                            <a:pt x="654694" y="278127"/>
                          </a:lnTo>
                          <a:lnTo>
                            <a:pt x="655343" y="277835"/>
                          </a:lnTo>
                          <a:lnTo>
                            <a:pt x="656000" y="277549"/>
                          </a:lnTo>
                          <a:lnTo>
                            <a:pt x="656750" y="277241"/>
                          </a:lnTo>
                          <a:lnTo>
                            <a:pt x="657454" y="276915"/>
                          </a:lnTo>
                          <a:lnTo>
                            <a:pt x="658111" y="276637"/>
                          </a:lnTo>
                          <a:lnTo>
                            <a:pt x="658861" y="276294"/>
                          </a:lnTo>
                          <a:lnTo>
                            <a:pt x="659518" y="275994"/>
                          </a:lnTo>
                          <a:lnTo>
                            <a:pt x="660168" y="275705"/>
                          </a:lnTo>
                          <a:lnTo>
                            <a:pt x="660926" y="275402"/>
                          </a:lnTo>
                          <a:lnTo>
                            <a:pt x="661630" y="275076"/>
                          </a:lnTo>
                          <a:lnTo>
                            <a:pt x="662279" y="274797"/>
                          </a:lnTo>
                          <a:lnTo>
                            <a:pt x="662936" y="274521"/>
                          </a:lnTo>
                          <a:lnTo>
                            <a:pt x="663686" y="274169"/>
                          </a:lnTo>
                          <a:lnTo>
                            <a:pt x="664344" y="273871"/>
                          </a:lnTo>
                          <a:lnTo>
                            <a:pt x="665093" y="273579"/>
                          </a:lnTo>
                          <a:lnTo>
                            <a:pt x="665797" y="273240"/>
                          </a:lnTo>
                          <a:lnTo>
                            <a:pt x="666455" y="272966"/>
                          </a:lnTo>
                          <a:lnTo>
                            <a:pt x="667104" y="272687"/>
                          </a:lnTo>
                          <a:lnTo>
                            <a:pt x="667862" y="272340"/>
                          </a:lnTo>
                          <a:lnTo>
                            <a:pt x="668511" y="272051"/>
                          </a:lnTo>
                          <a:lnTo>
                            <a:pt x="669269" y="271752"/>
                          </a:lnTo>
                          <a:lnTo>
                            <a:pt x="669973" y="271414"/>
                          </a:lnTo>
                          <a:lnTo>
                            <a:pt x="670622" y="271136"/>
                          </a:lnTo>
                          <a:lnTo>
                            <a:pt x="671280" y="270863"/>
                          </a:lnTo>
                          <a:lnTo>
                            <a:pt x="672030" y="270526"/>
                          </a:lnTo>
                          <a:lnTo>
                            <a:pt x="672687" y="270228"/>
                          </a:lnTo>
                          <a:lnTo>
                            <a:pt x="673437" y="269940"/>
                          </a:lnTo>
                          <a:lnTo>
                            <a:pt x="674141" y="269590"/>
                          </a:lnTo>
                          <a:lnTo>
                            <a:pt x="674798" y="269317"/>
                          </a:lnTo>
                          <a:lnTo>
                            <a:pt x="675448" y="269040"/>
                          </a:lnTo>
                          <a:lnTo>
                            <a:pt x="676206" y="268708"/>
                          </a:lnTo>
                          <a:lnTo>
                            <a:pt x="676910" y="268419"/>
                          </a:lnTo>
                          <a:lnTo>
                            <a:pt x="677613" y="268125"/>
                          </a:lnTo>
                          <a:lnTo>
                            <a:pt x="677760" y="268071"/>
                          </a:lnTo>
                          <a:lnTo>
                            <a:pt x="678263" y="267838"/>
                          </a:lnTo>
                          <a:lnTo>
                            <a:pt x="678966" y="267499"/>
                          </a:lnTo>
                          <a:lnTo>
                            <a:pt x="679624" y="267228"/>
                          </a:lnTo>
                          <a:lnTo>
                            <a:pt x="680374" y="266906"/>
                          </a:lnTo>
                          <a:lnTo>
                            <a:pt x="681077" y="266604"/>
                          </a:lnTo>
                          <a:lnTo>
                            <a:pt x="681681" y="266325"/>
                          </a:lnTo>
                          <a:lnTo>
                            <a:pt x="682439" y="266029"/>
                          </a:lnTo>
                          <a:lnTo>
                            <a:pt x="683142" y="265691"/>
                          </a:lnTo>
                          <a:lnTo>
                            <a:pt x="683792" y="265417"/>
                          </a:lnTo>
                          <a:lnTo>
                            <a:pt x="684550" y="265100"/>
                          </a:lnTo>
                          <a:lnTo>
                            <a:pt x="685199" y="264815"/>
                          </a:lnTo>
                          <a:lnTo>
                            <a:pt x="685857" y="264520"/>
                          </a:lnTo>
                          <a:lnTo>
                            <a:pt x="686506" y="264235"/>
                          </a:lnTo>
                          <a:lnTo>
                            <a:pt x="686661" y="264173"/>
                          </a:lnTo>
                          <a:lnTo>
                            <a:pt x="687310" y="263888"/>
                          </a:lnTo>
                          <a:lnTo>
                            <a:pt x="687968" y="263615"/>
                          </a:lnTo>
                          <a:lnTo>
                            <a:pt x="688718" y="263310"/>
                          </a:lnTo>
                          <a:lnTo>
                            <a:pt x="689375" y="263016"/>
                          </a:lnTo>
                          <a:lnTo>
                            <a:pt x="690079" y="262727"/>
                          </a:lnTo>
                          <a:lnTo>
                            <a:pt x="690682" y="262438"/>
                          </a:lnTo>
                          <a:lnTo>
                            <a:pt x="690829" y="262385"/>
                          </a:lnTo>
                          <a:lnTo>
                            <a:pt x="691486" y="262091"/>
                          </a:lnTo>
                          <a:lnTo>
                            <a:pt x="692136" y="261816"/>
                          </a:lnTo>
                          <a:lnTo>
                            <a:pt x="692793" y="261547"/>
                          </a:lnTo>
                          <a:lnTo>
                            <a:pt x="693543" y="261231"/>
                          </a:lnTo>
                          <a:lnTo>
                            <a:pt x="694247" y="260930"/>
                          </a:lnTo>
                          <a:lnTo>
                            <a:pt x="694850" y="260655"/>
                          </a:lnTo>
                          <a:lnTo>
                            <a:pt x="695005" y="260593"/>
                          </a:lnTo>
                          <a:lnTo>
                            <a:pt x="695654" y="260310"/>
                          </a:lnTo>
                          <a:lnTo>
                            <a:pt x="696312" y="260025"/>
                          </a:lnTo>
                          <a:lnTo>
                            <a:pt x="696961" y="259753"/>
                          </a:lnTo>
                          <a:lnTo>
                            <a:pt x="697719" y="259444"/>
                          </a:lnTo>
                          <a:lnTo>
                            <a:pt x="698423" y="259143"/>
                          </a:lnTo>
                          <a:lnTo>
                            <a:pt x="699026" y="258869"/>
                          </a:lnTo>
                          <a:lnTo>
                            <a:pt x="699173" y="258817"/>
                          </a:lnTo>
                          <a:lnTo>
                            <a:pt x="699830" y="258525"/>
                          </a:lnTo>
                          <a:lnTo>
                            <a:pt x="700480" y="258243"/>
                          </a:lnTo>
                          <a:lnTo>
                            <a:pt x="701137" y="257970"/>
                          </a:lnTo>
                          <a:lnTo>
                            <a:pt x="701887" y="257671"/>
                          </a:lnTo>
                          <a:lnTo>
                            <a:pt x="702591" y="257358"/>
                          </a:lnTo>
                          <a:lnTo>
                            <a:pt x="703249" y="257091"/>
                          </a:lnTo>
                          <a:lnTo>
                            <a:pt x="703450" y="257038"/>
                          </a:lnTo>
                          <a:lnTo>
                            <a:pt x="703852" y="256807"/>
                          </a:lnTo>
                          <a:lnTo>
                            <a:pt x="703998" y="256755"/>
                          </a:lnTo>
                          <a:lnTo>
                            <a:pt x="704656" y="256464"/>
                          </a:lnTo>
                          <a:lnTo>
                            <a:pt x="705305" y="256188"/>
                          </a:lnTo>
                          <a:lnTo>
                            <a:pt x="706063" y="255894"/>
                          </a:lnTo>
                          <a:lnTo>
                            <a:pt x="706767" y="255582"/>
                          </a:lnTo>
                          <a:lnTo>
                            <a:pt x="707416" y="255312"/>
                          </a:lnTo>
                          <a:lnTo>
                            <a:pt x="708020" y="255043"/>
                          </a:lnTo>
                          <a:lnTo>
                            <a:pt x="708175" y="254981"/>
                          </a:lnTo>
                          <a:lnTo>
                            <a:pt x="708824" y="254701"/>
                          </a:lnTo>
                          <a:lnTo>
                            <a:pt x="709482" y="254416"/>
                          </a:lnTo>
                          <a:lnTo>
                            <a:pt x="710232" y="254133"/>
                          </a:lnTo>
                          <a:lnTo>
                            <a:pt x="710935" y="253808"/>
                          </a:lnTo>
                          <a:lnTo>
                            <a:pt x="711593" y="253543"/>
                          </a:lnTo>
                          <a:lnTo>
                            <a:pt x="712242" y="253274"/>
                          </a:lnTo>
                          <a:lnTo>
                            <a:pt x="712443" y="253225"/>
                          </a:lnTo>
                          <a:lnTo>
                            <a:pt x="713000" y="252934"/>
                          </a:lnTo>
                          <a:lnTo>
                            <a:pt x="713650" y="252654"/>
                          </a:lnTo>
                          <a:lnTo>
                            <a:pt x="714408" y="252368"/>
                          </a:lnTo>
                          <a:lnTo>
                            <a:pt x="715057" y="252089"/>
                          </a:lnTo>
                          <a:lnTo>
                            <a:pt x="715761" y="251775"/>
                          </a:lnTo>
                          <a:lnTo>
                            <a:pt x="716419" y="251511"/>
                          </a:lnTo>
                          <a:lnTo>
                            <a:pt x="716620" y="251463"/>
                          </a:lnTo>
                          <a:lnTo>
                            <a:pt x="717168" y="251181"/>
                          </a:lnTo>
                          <a:lnTo>
                            <a:pt x="717826" y="250893"/>
                          </a:lnTo>
                          <a:lnTo>
                            <a:pt x="718475" y="250617"/>
                          </a:lnTo>
                          <a:lnTo>
                            <a:pt x="718630" y="250553"/>
                          </a:lnTo>
                          <a:lnTo>
                            <a:pt x="719234" y="250329"/>
                          </a:lnTo>
                          <a:lnTo>
                            <a:pt x="719937" y="250017"/>
                          </a:lnTo>
                          <a:lnTo>
                            <a:pt x="720587" y="249750"/>
                          </a:lnTo>
                          <a:lnTo>
                            <a:pt x="721345" y="249425"/>
                          </a:lnTo>
                          <a:lnTo>
                            <a:pt x="721994" y="249147"/>
                          </a:lnTo>
                          <a:lnTo>
                            <a:pt x="722652" y="248862"/>
                          </a:lnTo>
                          <a:lnTo>
                            <a:pt x="723402" y="248586"/>
                          </a:lnTo>
                          <a:lnTo>
                            <a:pt x="724105" y="248260"/>
                          </a:lnTo>
                          <a:lnTo>
                            <a:pt x="724763" y="247998"/>
                          </a:lnTo>
                          <a:lnTo>
                            <a:pt x="725513" y="247684"/>
                          </a:lnTo>
                          <a:lnTo>
                            <a:pt x="726171" y="247397"/>
                          </a:lnTo>
                          <a:lnTo>
                            <a:pt x="726820" y="247121"/>
                          </a:lnTo>
                          <a:lnTo>
                            <a:pt x="727578" y="246838"/>
                          </a:lnTo>
                          <a:lnTo>
                            <a:pt x="728282" y="246512"/>
                          </a:lnTo>
                          <a:lnTo>
                            <a:pt x="728931" y="246247"/>
                          </a:lnTo>
                          <a:lnTo>
                            <a:pt x="729589" y="245987"/>
                          </a:lnTo>
                          <a:lnTo>
                            <a:pt x="729790" y="245940"/>
                          </a:lnTo>
                          <a:lnTo>
                            <a:pt x="730339" y="245663"/>
                          </a:lnTo>
                          <a:lnTo>
                            <a:pt x="730996" y="245377"/>
                          </a:lnTo>
                          <a:lnTo>
                            <a:pt x="731646" y="245101"/>
                          </a:lnTo>
                          <a:lnTo>
                            <a:pt x="731801" y="245041"/>
                          </a:lnTo>
                          <a:lnTo>
                            <a:pt x="732450" y="244766"/>
                          </a:lnTo>
                          <a:lnTo>
                            <a:pt x="733108" y="244506"/>
                          </a:lnTo>
                          <a:lnTo>
                            <a:pt x="733757" y="244243"/>
                          </a:lnTo>
                          <a:lnTo>
                            <a:pt x="734515" y="243924"/>
                          </a:lnTo>
                          <a:lnTo>
                            <a:pt x="735165" y="243649"/>
                          </a:lnTo>
                          <a:lnTo>
                            <a:pt x="735822" y="243364"/>
                          </a:lnTo>
                          <a:lnTo>
                            <a:pt x="735969" y="243314"/>
                          </a:lnTo>
                          <a:lnTo>
                            <a:pt x="736627" y="243030"/>
                          </a:lnTo>
                          <a:lnTo>
                            <a:pt x="737276" y="242767"/>
                          </a:lnTo>
                          <a:lnTo>
                            <a:pt x="737934" y="242508"/>
                          </a:lnTo>
                          <a:lnTo>
                            <a:pt x="738684" y="242200"/>
                          </a:lnTo>
                          <a:lnTo>
                            <a:pt x="739387" y="241913"/>
                          </a:lnTo>
                          <a:lnTo>
                            <a:pt x="739991" y="241642"/>
                          </a:lnTo>
                          <a:lnTo>
                            <a:pt x="740146" y="241583"/>
                          </a:lnTo>
                          <a:lnTo>
                            <a:pt x="740749" y="241363"/>
                          </a:lnTo>
                          <a:lnTo>
                            <a:pt x="741453" y="241036"/>
                          </a:lnTo>
                          <a:lnTo>
                            <a:pt x="742102" y="240774"/>
                          </a:lnTo>
                          <a:lnTo>
                            <a:pt x="742860" y="240473"/>
                          </a:lnTo>
                          <a:lnTo>
                            <a:pt x="743564" y="240186"/>
                          </a:lnTo>
                          <a:lnTo>
                            <a:pt x="744167" y="239916"/>
                          </a:lnTo>
                          <a:lnTo>
                            <a:pt x="744817" y="239643"/>
                          </a:lnTo>
                          <a:lnTo>
                            <a:pt x="744972" y="239583"/>
                          </a:lnTo>
                          <a:lnTo>
                            <a:pt x="745621" y="239310"/>
                          </a:lnTo>
                          <a:lnTo>
                            <a:pt x="746279" y="239051"/>
                          </a:lnTo>
                          <a:lnTo>
                            <a:pt x="747029" y="238760"/>
                          </a:lnTo>
                          <a:lnTo>
                            <a:pt x="747732" y="238459"/>
                          </a:lnTo>
                          <a:lnTo>
                            <a:pt x="748390" y="238203"/>
                          </a:lnTo>
                          <a:lnTo>
                            <a:pt x="748993" y="237922"/>
                          </a:lnTo>
                          <a:lnTo>
                            <a:pt x="749140" y="237873"/>
                          </a:lnTo>
                          <a:lnTo>
                            <a:pt x="749798" y="237591"/>
                          </a:lnTo>
                          <a:lnTo>
                            <a:pt x="750447" y="237328"/>
                          </a:lnTo>
                          <a:lnTo>
                            <a:pt x="751205" y="237043"/>
                          </a:lnTo>
                          <a:lnTo>
                            <a:pt x="751854" y="236771"/>
                          </a:lnTo>
                          <a:lnTo>
                            <a:pt x="752558" y="236483"/>
                          </a:lnTo>
                          <a:lnTo>
                            <a:pt x="753162" y="236218"/>
                          </a:lnTo>
                          <a:lnTo>
                            <a:pt x="753317" y="236159"/>
                          </a:lnTo>
                          <a:lnTo>
                            <a:pt x="753966" y="235888"/>
                          </a:lnTo>
                          <a:lnTo>
                            <a:pt x="754624" y="235615"/>
                          </a:lnTo>
                          <a:lnTo>
                            <a:pt x="755273" y="235355"/>
                          </a:lnTo>
                          <a:lnTo>
                            <a:pt x="756031" y="235060"/>
                          </a:lnTo>
                          <a:lnTo>
                            <a:pt x="756735" y="234773"/>
                          </a:lnTo>
                          <a:lnTo>
                            <a:pt x="757338" y="234509"/>
                          </a:lnTo>
                          <a:lnTo>
                            <a:pt x="757485" y="234460"/>
                          </a:lnTo>
                          <a:lnTo>
                            <a:pt x="758143" y="234179"/>
                          </a:lnTo>
                          <a:lnTo>
                            <a:pt x="758792" y="233909"/>
                          </a:lnTo>
                          <a:lnTo>
                            <a:pt x="759450" y="233648"/>
                          </a:lnTo>
                          <a:lnTo>
                            <a:pt x="760200" y="233365"/>
                          </a:lnTo>
                          <a:lnTo>
                            <a:pt x="760904" y="233063"/>
                          </a:lnTo>
                          <a:lnTo>
                            <a:pt x="761561" y="232809"/>
                          </a:lnTo>
                          <a:lnTo>
                            <a:pt x="761762" y="232762"/>
                          </a:lnTo>
                          <a:lnTo>
                            <a:pt x="762311" y="232486"/>
                          </a:lnTo>
                          <a:lnTo>
                            <a:pt x="762969" y="232207"/>
                          </a:lnTo>
                          <a:lnTo>
                            <a:pt x="763618" y="231942"/>
                          </a:lnTo>
                          <a:lnTo>
                            <a:pt x="764377" y="231664"/>
                          </a:lnTo>
                          <a:lnTo>
                            <a:pt x="765080" y="231363"/>
                          </a:lnTo>
                          <a:lnTo>
                            <a:pt x="765730" y="231106"/>
                          </a:lnTo>
                          <a:lnTo>
                            <a:pt x="766333" y="230847"/>
                          </a:lnTo>
                          <a:lnTo>
                            <a:pt x="766488" y="230788"/>
                          </a:lnTo>
                          <a:lnTo>
                            <a:pt x="767137" y="230520"/>
                          </a:lnTo>
                          <a:lnTo>
                            <a:pt x="767795" y="230246"/>
                          </a:lnTo>
                          <a:lnTo>
                            <a:pt x="768545" y="229979"/>
                          </a:lnTo>
                          <a:lnTo>
                            <a:pt x="769249" y="229665"/>
                          </a:lnTo>
                          <a:lnTo>
                            <a:pt x="769907" y="229413"/>
                          </a:lnTo>
                          <a:lnTo>
                            <a:pt x="770510" y="229154"/>
                          </a:lnTo>
                          <a:lnTo>
                            <a:pt x="770657" y="229106"/>
                          </a:lnTo>
                          <a:lnTo>
                            <a:pt x="771314" y="228828"/>
                          </a:lnTo>
                          <a:lnTo>
                            <a:pt x="771964" y="228561"/>
                          </a:lnTo>
                          <a:lnTo>
                            <a:pt x="772722" y="228290"/>
                          </a:lnTo>
                          <a:lnTo>
                            <a:pt x="773371" y="228023"/>
                          </a:lnTo>
                          <a:lnTo>
                            <a:pt x="774075" y="227720"/>
                          </a:lnTo>
                          <a:lnTo>
                            <a:pt x="774733" y="227469"/>
                          </a:lnTo>
                          <a:lnTo>
                            <a:pt x="774934" y="227427"/>
                          </a:lnTo>
                          <a:lnTo>
                            <a:pt x="775483" y="227152"/>
                          </a:lnTo>
                          <a:lnTo>
                            <a:pt x="776141" y="226875"/>
                          </a:lnTo>
                          <a:lnTo>
                            <a:pt x="776790" y="226610"/>
                          </a:lnTo>
                          <a:lnTo>
                            <a:pt x="776945" y="226550"/>
                          </a:lnTo>
                          <a:lnTo>
                            <a:pt x="777548" y="226339"/>
                          </a:lnTo>
                          <a:lnTo>
                            <a:pt x="778252" y="226038"/>
                          </a:lnTo>
                          <a:lnTo>
                            <a:pt x="778901" y="225783"/>
                          </a:lnTo>
                          <a:lnTo>
                            <a:pt x="779660" y="225472"/>
                          </a:lnTo>
                          <a:lnTo>
                            <a:pt x="780309" y="225205"/>
                          </a:lnTo>
                          <a:lnTo>
                            <a:pt x="780967" y="224931"/>
                          </a:lnTo>
                          <a:lnTo>
                            <a:pt x="781717" y="224671"/>
                          </a:lnTo>
                          <a:lnTo>
                            <a:pt x="782421" y="224356"/>
                          </a:lnTo>
                          <a:lnTo>
                            <a:pt x="783078" y="224106"/>
                          </a:lnTo>
                          <a:lnTo>
                            <a:pt x="783828" y="223807"/>
                          </a:lnTo>
                          <a:lnTo>
                            <a:pt x="784486" y="223531"/>
                          </a:lnTo>
                          <a:lnTo>
                            <a:pt x="785135" y="223266"/>
                          </a:lnTo>
                          <a:lnTo>
                            <a:pt x="785894" y="222999"/>
                          </a:lnTo>
                          <a:lnTo>
                            <a:pt x="786598" y="222683"/>
                          </a:lnTo>
                          <a:lnTo>
                            <a:pt x="787247" y="222430"/>
                          </a:lnTo>
                          <a:lnTo>
                            <a:pt x="787905" y="222182"/>
                          </a:lnTo>
                          <a:lnTo>
                            <a:pt x="788106" y="222141"/>
                          </a:lnTo>
                          <a:lnTo>
                            <a:pt x="788655" y="221872"/>
                          </a:lnTo>
                          <a:lnTo>
                            <a:pt x="789313" y="221597"/>
                          </a:lnTo>
                          <a:lnTo>
                            <a:pt x="789962" y="221333"/>
                          </a:lnTo>
                          <a:lnTo>
                            <a:pt x="790117" y="221276"/>
                          </a:lnTo>
                          <a:lnTo>
                            <a:pt x="790766" y="221012"/>
                          </a:lnTo>
                          <a:lnTo>
                            <a:pt x="791424" y="220765"/>
                          </a:lnTo>
                          <a:lnTo>
                            <a:pt x="792073" y="220513"/>
                          </a:lnTo>
                          <a:lnTo>
                            <a:pt x="792832" y="220208"/>
                          </a:lnTo>
                          <a:lnTo>
                            <a:pt x="793481" y="219945"/>
                          </a:lnTo>
                          <a:lnTo>
                            <a:pt x="794139" y="219671"/>
                          </a:lnTo>
                          <a:lnTo>
                            <a:pt x="794286" y="219624"/>
                          </a:lnTo>
                          <a:lnTo>
                            <a:pt x="794943" y="219350"/>
                          </a:lnTo>
                          <a:lnTo>
                            <a:pt x="795593" y="219099"/>
                          </a:lnTo>
                          <a:lnTo>
                            <a:pt x="796251" y="218853"/>
                          </a:lnTo>
                          <a:lnTo>
                            <a:pt x="797001" y="218560"/>
                          </a:lnTo>
                          <a:lnTo>
                            <a:pt x="797704" y="218284"/>
                          </a:lnTo>
                          <a:lnTo>
                            <a:pt x="798308" y="218024"/>
                          </a:lnTo>
                          <a:lnTo>
                            <a:pt x="798463" y="217967"/>
                          </a:lnTo>
                          <a:lnTo>
                            <a:pt x="799112" y="217705"/>
                          </a:lnTo>
                          <a:lnTo>
                            <a:pt x="799770" y="217444"/>
                          </a:lnTo>
                          <a:lnTo>
                            <a:pt x="800419" y="217194"/>
                          </a:lnTo>
                          <a:lnTo>
                            <a:pt x="801178" y="216907"/>
                          </a:lnTo>
                          <a:lnTo>
                            <a:pt x="801881" y="216632"/>
                          </a:lnTo>
                          <a:lnTo>
                            <a:pt x="802485" y="216372"/>
                          </a:lnTo>
                          <a:lnTo>
                            <a:pt x="803134" y="216111"/>
                          </a:lnTo>
                          <a:lnTo>
                            <a:pt x="803289" y="216054"/>
                          </a:lnTo>
                          <a:lnTo>
                            <a:pt x="803939" y="215792"/>
                          </a:lnTo>
                          <a:lnTo>
                            <a:pt x="804596" y="215545"/>
                          </a:lnTo>
                          <a:lnTo>
                            <a:pt x="805346" y="215269"/>
                          </a:lnTo>
                          <a:lnTo>
                            <a:pt x="806050" y="214979"/>
                          </a:lnTo>
                          <a:lnTo>
                            <a:pt x="806708" y="214735"/>
                          </a:lnTo>
                          <a:lnTo>
                            <a:pt x="807311" y="214465"/>
                          </a:lnTo>
                          <a:lnTo>
                            <a:pt x="807458" y="214418"/>
                          </a:lnTo>
                          <a:lnTo>
                            <a:pt x="808116" y="214148"/>
                          </a:lnTo>
                          <a:lnTo>
                            <a:pt x="808765" y="213895"/>
                          </a:lnTo>
                          <a:lnTo>
                            <a:pt x="809524" y="213626"/>
                          </a:lnTo>
                          <a:lnTo>
                            <a:pt x="810173" y="213365"/>
                          </a:lnTo>
                          <a:lnTo>
                            <a:pt x="810877" y="213089"/>
                          </a:lnTo>
                          <a:lnTo>
                            <a:pt x="811480" y="212835"/>
                          </a:lnTo>
                          <a:lnTo>
                            <a:pt x="811635" y="212778"/>
                          </a:lnTo>
                          <a:lnTo>
                            <a:pt x="812285" y="212519"/>
                          </a:lnTo>
                          <a:lnTo>
                            <a:pt x="812942" y="212256"/>
                          </a:lnTo>
                          <a:lnTo>
                            <a:pt x="813592" y="212009"/>
                          </a:lnTo>
                          <a:lnTo>
                            <a:pt x="814350" y="211729"/>
                          </a:lnTo>
                          <a:lnTo>
                            <a:pt x="815054" y="211452"/>
                          </a:lnTo>
                          <a:lnTo>
                            <a:pt x="815657" y="211199"/>
                          </a:lnTo>
                          <a:lnTo>
                            <a:pt x="815804" y="211154"/>
                          </a:lnTo>
                          <a:lnTo>
                            <a:pt x="816462" y="210884"/>
                          </a:lnTo>
                          <a:lnTo>
                            <a:pt x="817111" y="210625"/>
                          </a:lnTo>
                          <a:lnTo>
                            <a:pt x="817769" y="210376"/>
                          </a:lnTo>
                          <a:lnTo>
                            <a:pt x="818519" y="210107"/>
                          </a:lnTo>
                          <a:lnTo>
                            <a:pt x="819223" y="209817"/>
                          </a:lnTo>
                          <a:lnTo>
                            <a:pt x="819881" y="209575"/>
                          </a:lnTo>
                          <a:lnTo>
                            <a:pt x="820082" y="209534"/>
                          </a:lnTo>
                          <a:lnTo>
                            <a:pt x="820631" y="209265"/>
                          </a:lnTo>
                          <a:lnTo>
                            <a:pt x="821289" y="208996"/>
                          </a:lnTo>
                          <a:lnTo>
                            <a:pt x="821938" y="208743"/>
                          </a:lnTo>
                          <a:lnTo>
                            <a:pt x="822696" y="208481"/>
                          </a:lnTo>
                          <a:lnTo>
                            <a:pt x="823400" y="208190"/>
                          </a:lnTo>
                          <a:lnTo>
                            <a:pt x="824050" y="207945"/>
                          </a:lnTo>
                          <a:lnTo>
                            <a:pt x="824653" y="207697"/>
                          </a:lnTo>
                          <a:lnTo>
                            <a:pt x="824808" y="207641"/>
                          </a:lnTo>
                          <a:lnTo>
                            <a:pt x="825457" y="207384"/>
                          </a:lnTo>
                          <a:lnTo>
                            <a:pt x="826115" y="207120"/>
                          </a:lnTo>
                          <a:lnTo>
                            <a:pt x="826865" y="206869"/>
                          </a:lnTo>
                          <a:lnTo>
                            <a:pt x="827569" y="206565"/>
                          </a:lnTo>
                          <a:lnTo>
                            <a:pt x="828227" y="206325"/>
                          </a:lnTo>
                          <a:lnTo>
                            <a:pt x="828830" y="206078"/>
                          </a:lnTo>
                          <a:lnTo>
                            <a:pt x="828977" y="206033"/>
                          </a:lnTo>
                          <a:lnTo>
                            <a:pt x="829635" y="205766"/>
                          </a:lnTo>
                          <a:lnTo>
                            <a:pt x="830284" y="205509"/>
                          </a:lnTo>
                          <a:lnTo>
                            <a:pt x="831043" y="205253"/>
                          </a:lnTo>
                          <a:lnTo>
                            <a:pt x="831692" y="204997"/>
                          </a:lnTo>
                          <a:lnTo>
                            <a:pt x="832396" y="204705"/>
                          </a:lnTo>
                          <a:lnTo>
                            <a:pt x="833054" y="204466"/>
                          </a:lnTo>
                          <a:lnTo>
                            <a:pt x="833255" y="204429"/>
                          </a:lnTo>
                          <a:lnTo>
                            <a:pt x="833804" y="204162"/>
                          </a:lnTo>
                          <a:lnTo>
                            <a:pt x="834462" y="203896"/>
                          </a:lnTo>
                          <a:lnTo>
                            <a:pt x="835111" y="203641"/>
                          </a:lnTo>
                          <a:lnTo>
                            <a:pt x="835266" y="203586"/>
                          </a:lnTo>
                          <a:lnTo>
                            <a:pt x="835869" y="203386"/>
                          </a:lnTo>
                          <a:lnTo>
                            <a:pt x="836573" y="203094"/>
                          </a:lnTo>
                          <a:lnTo>
                            <a:pt x="837223" y="202852"/>
                          </a:lnTo>
                          <a:lnTo>
                            <a:pt x="837981" y="202555"/>
                          </a:lnTo>
                          <a:lnTo>
                            <a:pt x="838631" y="202299"/>
                          </a:lnTo>
                          <a:lnTo>
                            <a:pt x="839288" y="202034"/>
                          </a:lnTo>
                          <a:lnTo>
                            <a:pt x="840039" y="201791"/>
                          </a:lnTo>
                          <a:lnTo>
                            <a:pt x="840742" y="201485"/>
                          </a:lnTo>
                          <a:lnTo>
                            <a:pt x="841400" y="201247"/>
                          </a:lnTo>
                          <a:lnTo>
                            <a:pt x="842150" y="200962"/>
                          </a:lnTo>
                          <a:lnTo>
                            <a:pt x="842808" y="200697"/>
                          </a:lnTo>
                          <a:lnTo>
                            <a:pt x="843457" y="200443"/>
                          </a:lnTo>
                          <a:lnTo>
                            <a:pt x="844216" y="200191"/>
                          </a:lnTo>
                          <a:lnTo>
                            <a:pt x="844920" y="199884"/>
                          </a:lnTo>
                          <a:lnTo>
                            <a:pt x="845569" y="199643"/>
                          </a:lnTo>
                          <a:lnTo>
                            <a:pt x="846227" y="199407"/>
                          </a:lnTo>
                          <a:lnTo>
                            <a:pt x="846428" y="199371"/>
                          </a:lnTo>
                          <a:lnTo>
                            <a:pt x="846977" y="199110"/>
                          </a:lnTo>
                          <a:lnTo>
                            <a:pt x="847635" y="198846"/>
                          </a:lnTo>
                          <a:lnTo>
                            <a:pt x="848284" y="198593"/>
                          </a:lnTo>
                          <a:lnTo>
                            <a:pt x="848439" y="198538"/>
                          </a:lnTo>
                          <a:lnTo>
                            <a:pt x="849089" y="198285"/>
                          </a:lnTo>
                          <a:lnTo>
                            <a:pt x="849747" y="198048"/>
                          </a:lnTo>
                          <a:lnTo>
                            <a:pt x="850396" y="197808"/>
                          </a:lnTo>
                          <a:lnTo>
                            <a:pt x="851154" y="197518"/>
                          </a:lnTo>
                          <a:lnTo>
                            <a:pt x="851804" y="197265"/>
                          </a:lnTo>
                          <a:lnTo>
                            <a:pt x="852462" y="197002"/>
                          </a:lnTo>
                          <a:lnTo>
                            <a:pt x="852609" y="196959"/>
                          </a:lnTo>
                          <a:lnTo>
                            <a:pt x="853111" y="196759"/>
                          </a:lnTo>
                          <a:lnTo>
                            <a:pt x="853266" y="196695"/>
                          </a:lnTo>
                          <a:lnTo>
                            <a:pt x="853916" y="196454"/>
                          </a:lnTo>
                          <a:lnTo>
                            <a:pt x="854574" y="196219"/>
                          </a:lnTo>
                          <a:lnTo>
                            <a:pt x="855324" y="195941"/>
                          </a:lnTo>
                          <a:lnTo>
                            <a:pt x="856028" y="195676"/>
                          </a:lnTo>
                          <a:lnTo>
                            <a:pt x="856631" y="195427"/>
                          </a:lnTo>
                          <a:lnTo>
                            <a:pt x="856786" y="195373"/>
                          </a:lnTo>
                          <a:lnTo>
                            <a:pt x="857289" y="195173"/>
                          </a:lnTo>
                          <a:lnTo>
                            <a:pt x="857436" y="195121"/>
                          </a:lnTo>
                          <a:lnTo>
                            <a:pt x="858093" y="194870"/>
                          </a:lnTo>
                          <a:lnTo>
                            <a:pt x="858743" y="194631"/>
                          </a:lnTo>
                          <a:lnTo>
                            <a:pt x="859501" y="194359"/>
                          </a:lnTo>
                          <a:lnTo>
                            <a:pt x="860205" y="194094"/>
                          </a:lnTo>
                          <a:lnTo>
                            <a:pt x="860809" y="193846"/>
                          </a:lnTo>
                          <a:lnTo>
                            <a:pt x="861458" y="193595"/>
                          </a:lnTo>
                          <a:lnTo>
                            <a:pt x="861613" y="193541"/>
                          </a:lnTo>
                          <a:lnTo>
                            <a:pt x="862263" y="193290"/>
                          </a:lnTo>
                          <a:lnTo>
                            <a:pt x="862921" y="193052"/>
                          </a:lnTo>
                          <a:lnTo>
                            <a:pt x="863671" y="192792"/>
                          </a:lnTo>
                          <a:lnTo>
                            <a:pt x="864374" y="192512"/>
                          </a:lnTo>
                          <a:lnTo>
                            <a:pt x="865032" y="192279"/>
                          </a:lnTo>
                          <a:lnTo>
                            <a:pt x="865636" y="192020"/>
                          </a:lnTo>
                          <a:lnTo>
                            <a:pt x="865782" y="191977"/>
                          </a:lnTo>
                          <a:lnTo>
                            <a:pt x="866440" y="191717"/>
                          </a:lnTo>
                          <a:lnTo>
                            <a:pt x="867090" y="191473"/>
                          </a:lnTo>
                          <a:lnTo>
                            <a:pt x="867748" y="191241"/>
                          </a:lnTo>
                          <a:lnTo>
                            <a:pt x="868498" y="190970"/>
                          </a:lnTo>
                          <a:lnTo>
                            <a:pt x="869202" y="190703"/>
                          </a:lnTo>
                          <a:lnTo>
                            <a:pt x="869805" y="190460"/>
                          </a:lnTo>
                          <a:lnTo>
                            <a:pt x="869960" y="190407"/>
                          </a:lnTo>
                          <a:lnTo>
                            <a:pt x="870610" y="190157"/>
                          </a:lnTo>
                          <a:lnTo>
                            <a:pt x="871267" y="189904"/>
                          </a:lnTo>
                          <a:lnTo>
                            <a:pt x="871917" y="189667"/>
                          </a:lnTo>
                          <a:lnTo>
                            <a:pt x="872675" y="189404"/>
                          </a:lnTo>
                          <a:lnTo>
                            <a:pt x="873379" y="189137"/>
                          </a:lnTo>
                          <a:lnTo>
                            <a:pt x="873983" y="188895"/>
                          </a:lnTo>
                          <a:lnTo>
                            <a:pt x="874129" y="188852"/>
                          </a:lnTo>
                          <a:lnTo>
                            <a:pt x="874787" y="188594"/>
                          </a:lnTo>
                          <a:lnTo>
                            <a:pt x="875437" y="188345"/>
                          </a:lnTo>
                          <a:lnTo>
                            <a:pt x="876095" y="188105"/>
                          </a:lnTo>
                          <a:lnTo>
                            <a:pt x="876845" y="187852"/>
                          </a:lnTo>
                          <a:lnTo>
                            <a:pt x="877549" y="187570"/>
                          </a:lnTo>
                          <a:lnTo>
                            <a:pt x="878206" y="187340"/>
                          </a:lnTo>
                          <a:lnTo>
                            <a:pt x="878408" y="187307"/>
                          </a:lnTo>
                          <a:lnTo>
                            <a:pt x="878810" y="187087"/>
                          </a:lnTo>
                          <a:lnTo>
                            <a:pt x="878956" y="187045"/>
                          </a:lnTo>
                          <a:lnTo>
                            <a:pt x="879614" y="186786"/>
                          </a:lnTo>
                          <a:lnTo>
                            <a:pt x="880264" y="186540"/>
                          </a:lnTo>
                          <a:lnTo>
                            <a:pt x="881022" y="186295"/>
                          </a:lnTo>
                          <a:lnTo>
                            <a:pt x="881726" y="186013"/>
                          </a:lnTo>
                          <a:lnTo>
                            <a:pt x="882376" y="185779"/>
                          </a:lnTo>
                          <a:lnTo>
                            <a:pt x="882979" y="185542"/>
                          </a:lnTo>
                          <a:lnTo>
                            <a:pt x="883134" y="185490"/>
                          </a:lnTo>
                          <a:lnTo>
                            <a:pt x="883784" y="185243"/>
                          </a:lnTo>
                          <a:lnTo>
                            <a:pt x="884442" y="184987"/>
                          </a:lnTo>
                          <a:lnTo>
                            <a:pt x="885091" y="184753"/>
                          </a:lnTo>
                          <a:lnTo>
                            <a:pt x="885246" y="184690"/>
                          </a:lnTo>
                          <a:lnTo>
                            <a:pt x="885896" y="184456"/>
                          </a:lnTo>
                          <a:lnTo>
                            <a:pt x="886553" y="184228"/>
                          </a:lnTo>
                          <a:lnTo>
                            <a:pt x="887157" y="183993"/>
                          </a:lnTo>
                          <a:lnTo>
                            <a:pt x="887304" y="183951"/>
                          </a:lnTo>
                          <a:lnTo>
                            <a:pt x="887962" y="183694"/>
                          </a:lnTo>
                          <a:lnTo>
                            <a:pt x="888611" y="183448"/>
                          </a:lnTo>
                          <a:lnTo>
                            <a:pt x="889269" y="183205"/>
                          </a:lnTo>
                          <a:lnTo>
                            <a:pt x="890019" y="182961"/>
                          </a:lnTo>
                          <a:lnTo>
                            <a:pt x="890723" y="182676"/>
                          </a:lnTo>
                          <a:lnTo>
                            <a:pt x="891381" y="182449"/>
                          </a:lnTo>
                          <a:lnTo>
                            <a:pt x="891582" y="182417"/>
                          </a:lnTo>
                          <a:lnTo>
                            <a:pt x="892131" y="182161"/>
                          </a:lnTo>
                          <a:lnTo>
                            <a:pt x="892789" y="181905"/>
                          </a:lnTo>
                          <a:lnTo>
                            <a:pt x="893438" y="181659"/>
                          </a:lnTo>
                          <a:lnTo>
                            <a:pt x="894197" y="181420"/>
                          </a:lnTo>
                          <a:lnTo>
                            <a:pt x="894901" y="181135"/>
                          </a:lnTo>
                          <a:lnTo>
                            <a:pt x="895550" y="180903"/>
                          </a:lnTo>
                          <a:lnTo>
                            <a:pt x="896309" y="180622"/>
                          </a:lnTo>
                          <a:lnTo>
                            <a:pt x="896958" y="180377"/>
                          </a:lnTo>
                          <a:lnTo>
                            <a:pt x="897616" y="180122"/>
                          </a:lnTo>
                          <a:lnTo>
                            <a:pt x="898266" y="179887"/>
                          </a:lnTo>
                          <a:lnTo>
                            <a:pt x="898421" y="179825"/>
                          </a:lnTo>
                          <a:lnTo>
                            <a:pt x="899070" y="179592"/>
                          </a:lnTo>
                          <a:lnTo>
                            <a:pt x="899728" y="179367"/>
                          </a:lnTo>
                          <a:lnTo>
                            <a:pt x="900378" y="179136"/>
                          </a:lnTo>
                          <a:lnTo>
                            <a:pt x="900579" y="179105"/>
                          </a:lnTo>
                          <a:lnTo>
                            <a:pt x="901136" y="178843"/>
                          </a:lnTo>
                          <a:lnTo>
                            <a:pt x="901786" y="178599"/>
                          </a:lnTo>
                          <a:lnTo>
                            <a:pt x="902443" y="178354"/>
                          </a:lnTo>
                          <a:lnTo>
                            <a:pt x="902590" y="178303"/>
                          </a:lnTo>
                          <a:lnTo>
                            <a:pt x="903248" y="178060"/>
                          </a:lnTo>
                          <a:lnTo>
                            <a:pt x="903898" y="177830"/>
                          </a:lnTo>
                          <a:lnTo>
                            <a:pt x="904556" y="177606"/>
                          </a:lnTo>
                          <a:lnTo>
                            <a:pt x="904757" y="177575"/>
                          </a:lnTo>
                          <a:lnTo>
                            <a:pt x="905306" y="177324"/>
                          </a:lnTo>
                          <a:lnTo>
                            <a:pt x="905963" y="177071"/>
                          </a:lnTo>
                          <a:lnTo>
                            <a:pt x="906613" y="176827"/>
                          </a:lnTo>
                          <a:lnTo>
                            <a:pt x="906768" y="176776"/>
                          </a:lnTo>
                          <a:lnTo>
                            <a:pt x="907418" y="176533"/>
                          </a:lnTo>
                          <a:lnTo>
                            <a:pt x="908075" y="176303"/>
                          </a:lnTo>
                          <a:lnTo>
                            <a:pt x="908725" y="176074"/>
                          </a:lnTo>
                          <a:lnTo>
                            <a:pt x="909483" y="175800"/>
                          </a:lnTo>
                          <a:lnTo>
                            <a:pt x="910133" y="175558"/>
                          </a:lnTo>
                          <a:lnTo>
                            <a:pt x="910791" y="175305"/>
                          </a:lnTo>
                          <a:lnTo>
                            <a:pt x="911441" y="175068"/>
                          </a:lnTo>
                          <a:lnTo>
                            <a:pt x="911596" y="175011"/>
                          </a:lnTo>
                          <a:lnTo>
                            <a:pt x="912245" y="174776"/>
                          </a:lnTo>
                          <a:lnTo>
                            <a:pt x="912903" y="174553"/>
                          </a:lnTo>
                          <a:lnTo>
                            <a:pt x="913653" y="174291"/>
                          </a:lnTo>
                          <a:lnTo>
                            <a:pt x="914357" y="174033"/>
                          </a:lnTo>
                          <a:lnTo>
                            <a:pt x="914960" y="173798"/>
                          </a:lnTo>
                          <a:lnTo>
                            <a:pt x="915618" y="173550"/>
                          </a:lnTo>
                          <a:lnTo>
                            <a:pt x="915765" y="173504"/>
                          </a:lnTo>
                          <a:lnTo>
                            <a:pt x="916423" y="173259"/>
                          </a:lnTo>
                          <a:lnTo>
                            <a:pt x="917073" y="173031"/>
                          </a:lnTo>
                          <a:lnTo>
                            <a:pt x="917831" y="172777"/>
                          </a:lnTo>
                          <a:lnTo>
                            <a:pt x="918480" y="172536"/>
                          </a:lnTo>
                          <a:lnTo>
                            <a:pt x="919138" y="172284"/>
                          </a:lnTo>
                          <a:lnTo>
                            <a:pt x="919788" y="172043"/>
                          </a:lnTo>
                          <a:lnTo>
                            <a:pt x="919943" y="171992"/>
                          </a:lnTo>
                          <a:lnTo>
                            <a:pt x="920593" y="171751"/>
                          </a:lnTo>
                          <a:lnTo>
                            <a:pt x="921250" y="171519"/>
                          </a:lnTo>
                          <a:lnTo>
                            <a:pt x="921900" y="171292"/>
                          </a:lnTo>
                          <a:lnTo>
                            <a:pt x="922659" y="171026"/>
                          </a:lnTo>
                          <a:lnTo>
                            <a:pt x="923363" y="170782"/>
                          </a:lnTo>
                          <a:lnTo>
                            <a:pt x="923966" y="170535"/>
                          </a:lnTo>
                          <a:lnTo>
                            <a:pt x="924113" y="170495"/>
                          </a:lnTo>
                          <a:lnTo>
                            <a:pt x="924771" y="170244"/>
                          </a:lnTo>
                          <a:lnTo>
                            <a:pt x="925420" y="170006"/>
                          </a:lnTo>
                          <a:lnTo>
                            <a:pt x="926078" y="169786"/>
                          </a:lnTo>
                          <a:lnTo>
                            <a:pt x="926828" y="169532"/>
                          </a:lnTo>
                          <a:lnTo>
                            <a:pt x="927532" y="169271"/>
                          </a:lnTo>
                          <a:lnTo>
                            <a:pt x="928136" y="169043"/>
                          </a:lnTo>
                          <a:lnTo>
                            <a:pt x="928291" y="168992"/>
                          </a:lnTo>
                          <a:lnTo>
                            <a:pt x="928940" y="168752"/>
                          </a:lnTo>
                          <a:lnTo>
                            <a:pt x="929598" y="168504"/>
                          </a:lnTo>
                          <a:lnTo>
                            <a:pt x="930248" y="168278"/>
                          </a:lnTo>
                          <a:lnTo>
                            <a:pt x="931006" y="168032"/>
                          </a:lnTo>
                          <a:lnTo>
                            <a:pt x="931710" y="167772"/>
                          </a:lnTo>
                          <a:lnTo>
                            <a:pt x="932314" y="167544"/>
                          </a:lnTo>
                          <a:lnTo>
                            <a:pt x="932963" y="167305"/>
                          </a:lnTo>
                          <a:lnTo>
                            <a:pt x="933118" y="167255"/>
                          </a:lnTo>
                          <a:lnTo>
                            <a:pt x="933768" y="167016"/>
                          </a:lnTo>
                          <a:lnTo>
                            <a:pt x="934426" y="166782"/>
                          </a:lnTo>
                          <a:lnTo>
                            <a:pt x="935176" y="166548"/>
                          </a:lnTo>
                          <a:lnTo>
                            <a:pt x="935880" y="166271"/>
                          </a:lnTo>
                          <a:lnTo>
                            <a:pt x="936538" y="166052"/>
                          </a:lnTo>
                          <a:lnTo>
                            <a:pt x="937141" y="165812"/>
                          </a:lnTo>
                          <a:lnTo>
                            <a:pt x="937288" y="165773"/>
                          </a:lnTo>
                          <a:lnTo>
                            <a:pt x="937946" y="165524"/>
                          </a:lnTo>
                          <a:lnTo>
                            <a:pt x="938596" y="165286"/>
                          </a:lnTo>
                          <a:lnTo>
                            <a:pt x="939354" y="165057"/>
                          </a:lnTo>
                          <a:lnTo>
                            <a:pt x="940004" y="164819"/>
                          </a:lnTo>
                          <a:lnTo>
                            <a:pt x="940708" y="164556"/>
                          </a:lnTo>
                          <a:lnTo>
                            <a:pt x="941311" y="164334"/>
                          </a:lnTo>
                          <a:lnTo>
                            <a:pt x="941466" y="164284"/>
                          </a:lnTo>
                          <a:lnTo>
                            <a:pt x="942116" y="164047"/>
                          </a:lnTo>
                          <a:lnTo>
                            <a:pt x="942774" y="163800"/>
                          </a:lnTo>
                          <a:lnTo>
                            <a:pt x="943423" y="163572"/>
                          </a:lnTo>
                          <a:lnTo>
                            <a:pt x="944182" y="163334"/>
                          </a:lnTo>
                          <a:lnTo>
                            <a:pt x="944886" y="163070"/>
                          </a:lnTo>
                          <a:lnTo>
                            <a:pt x="945535" y="162847"/>
                          </a:lnTo>
                          <a:lnTo>
                            <a:pt x="945737" y="162820"/>
                          </a:lnTo>
                          <a:lnTo>
                            <a:pt x="946294" y="162564"/>
                          </a:lnTo>
                          <a:lnTo>
                            <a:pt x="946944" y="162328"/>
                          </a:lnTo>
                          <a:lnTo>
                            <a:pt x="947601" y="162090"/>
                          </a:lnTo>
                          <a:lnTo>
                            <a:pt x="948352" y="161864"/>
                          </a:lnTo>
                          <a:lnTo>
                            <a:pt x="949056" y="161584"/>
                          </a:lnTo>
                          <a:lnTo>
                            <a:pt x="949714" y="161368"/>
                          </a:lnTo>
                          <a:lnTo>
                            <a:pt x="949915" y="161341"/>
                          </a:lnTo>
                          <a:lnTo>
                            <a:pt x="950464" y="161097"/>
                          </a:lnTo>
                          <a:lnTo>
                            <a:pt x="951122" y="160850"/>
                          </a:lnTo>
                          <a:lnTo>
                            <a:pt x="951771" y="160615"/>
                          </a:lnTo>
                          <a:lnTo>
                            <a:pt x="952530" y="160388"/>
                          </a:lnTo>
                          <a:lnTo>
                            <a:pt x="953234" y="160108"/>
                          </a:lnTo>
                          <a:lnTo>
                            <a:pt x="953884" y="159886"/>
                          </a:lnTo>
                          <a:lnTo>
                            <a:pt x="954541" y="159671"/>
                          </a:lnTo>
                          <a:lnTo>
                            <a:pt x="954743" y="159643"/>
                          </a:lnTo>
                          <a:lnTo>
                            <a:pt x="955292" y="159388"/>
                          </a:lnTo>
                          <a:lnTo>
                            <a:pt x="955950" y="159142"/>
                          </a:lnTo>
                          <a:lnTo>
                            <a:pt x="956599" y="158912"/>
                          </a:lnTo>
                          <a:lnTo>
                            <a:pt x="956754" y="158858"/>
                          </a:lnTo>
                          <a:lnTo>
                            <a:pt x="957404" y="158630"/>
                          </a:lnTo>
                          <a:lnTo>
                            <a:pt x="958062" y="158415"/>
                          </a:lnTo>
                          <a:lnTo>
                            <a:pt x="958711" y="158194"/>
                          </a:lnTo>
                          <a:lnTo>
                            <a:pt x="958912" y="158169"/>
                          </a:lnTo>
                          <a:lnTo>
                            <a:pt x="959470" y="157919"/>
                          </a:lnTo>
                          <a:lnTo>
                            <a:pt x="960119" y="157685"/>
                          </a:lnTo>
                          <a:lnTo>
                            <a:pt x="960777" y="157444"/>
                          </a:lnTo>
                          <a:lnTo>
                            <a:pt x="960924" y="157403"/>
                          </a:lnTo>
                          <a:lnTo>
                            <a:pt x="961427" y="157224"/>
                          </a:lnTo>
                          <a:lnTo>
                            <a:pt x="961582" y="157163"/>
                          </a:lnTo>
                          <a:lnTo>
                            <a:pt x="962232" y="156943"/>
                          </a:lnTo>
                          <a:lnTo>
                            <a:pt x="962890" y="156729"/>
                          </a:lnTo>
                          <a:lnTo>
                            <a:pt x="963091" y="156703"/>
                          </a:lnTo>
                          <a:lnTo>
                            <a:pt x="963640" y="156466"/>
                          </a:lnTo>
                          <a:lnTo>
                            <a:pt x="964298" y="156222"/>
                          </a:lnTo>
                          <a:lnTo>
                            <a:pt x="964947" y="155989"/>
                          </a:lnTo>
                          <a:lnTo>
                            <a:pt x="965605" y="155761"/>
                          </a:lnTo>
                          <a:lnTo>
                            <a:pt x="965752" y="155707"/>
                          </a:lnTo>
                          <a:lnTo>
                            <a:pt x="966410" y="155481"/>
                          </a:lnTo>
                          <a:lnTo>
                            <a:pt x="967060" y="155262"/>
                          </a:lnTo>
                          <a:lnTo>
                            <a:pt x="967818" y="155007"/>
                          </a:lnTo>
                          <a:lnTo>
                            <a:pt x="968468" y="154774"/>
                          </a:lnTo>
                          <a:lnTo>
                            <a:pt x="969126" y="154531"/>
                          </a:lnTo>
                          <a:lnTo>
                            <a:pt x="969775" y="154299"/>
                          </a:lnTo>
                          <a:lnTo>
                            <a:pt x="969930" y="154250"/>
                          </a:lnTo>
                          <a:lnTo>
                            <a:pt x="970580" y="154018"/>
                          </a:lnTo>
                          <a:lnTo>
                            <a:pt x="971238" y="153806"/>
                          </a:lnTo>
                          <a:lnTo>
                            <a:pt x="971887" y="153587"/>
                          </a:lnTo>
                          <a:lnTo>
                            <a:pt x="972646" y="153320"/>
                          </a:lnTo>
                          <a:lnTo>
                            <a:pt x="973296" y="153088"/>
                          </a:lnTo>
                          <a:lnTo>
                            <a:pt x="973954" y="152846"/>
                          </a:lnTo>
                          <a:lnTo>
                            <a:pt x="974100" y="152808"/>
                          </a:lnTo>
                          <a:lnTo>
                            <a:pt x="974758" y="152566"/>
                          </a:lnTo>
                          <a:lnTo>
                            <a:pt x="975408" y="152348"/>
                          </a:lnTo>
                          <a:lnTo>
                            <a:pt x="976066" y="152136"/>
                          </a:lnTo>
                          <a:lnTo>
                            <a:pt x="976816" y="151882"/>
                          </a:lnTo>
                          <a:lnTo>
                            <a:pt x="977474" y="151639"/>
                          </a:lnTo>
                          <a:lnTo>
                            <a:pt x="978123" y="151408"/>
                          </a:lnTo>
                          <a:lnTo>
                            <a:pt x="978279" y="151360"/>
                          </a:lnTo>
                          <a:lnTo>
                            <a:pt x="978928" y="151129"/>
                          </a:lnTo>
                          <a:lnTo>
                            <a:pt x="979586" y="150900"/>
                          </a:lnTo>
                          <a:lnTo>
                            <a:pt x="980236" y="150683"/>
                          </a:lnTo>
                          <a:lnTo>
                            <a:pt x="980994" y="150437"/>
                          </a:lnTo>
                          <a:lnTo>
                            <a:pt x="981698" y="150196"/>
                          </a:lnTo>
                          <a:lnTo>
                            <a:pt x="982302" y="149965"/>
                          </a:lnTo>
                          <a:lnTo>
                            <a:pt x="982952" y="149734"/>
                          </a:lnTo>
                          <a:lnTo>
                            <a:pt x="983107" y="149686"/>
                          </a:lnTo>
                          <a:lnTo>
                            <a:pt x="983756" y="149456"/>
                          </a:lnTo>
                          <a:lnTo>
                            <a:pt x="984414" y="149241"/>
                          </a:lnTo>
                          <a:lnTo>
                            <a:pt x="985164" y="149007"/>
                          </a:lnTo>
                          <a:lnTo>
                            <a:pt x="985869" y="148749"/>
                          </a:lnTo>
                          <a:lnTo>
                            <a:pt x="986472" y="148536"/>
                          </a:lnTo>
                          <a:lnTo>
                            <a:pt x="987130" y="148296"/>
                          </a:lnTo>
                          <a:lnTo>
                            <a:pt x="987277" y="148259"/>
                          </a:lnTo>
                          <a:lnTo>
                            <a:pt x="987935" y="148018"/>
                          </a:lnTo>
                          <a:lnTo>
                            <a:pt x="988584" y="147797"/>
                          </a:lnTo>
                          <a:lnTo>
                            <a:pt x="989343" y="147571"/>
                          </a:lnTo>
                          <a:lnTo>
                            <a:pt x="989993" y="147342"/>
                          </a:lnTo>
                          <a:lnTo>
                            <a:pt x="990697" y="147097"/>
                          </a:lnTo>
                          <a:lnTo>
                            <a:pt x="991300" y="146873"/>
                          </a:lnTo>
                          <a:lnTo>
                            <a:pt x="991455" y="146825"/>
                          </a:lnTo>
                          <a:lnTo>
                            <a:pt x="992105" y="146596"/>
                          </a:lnTo>
                          <a:lnTo>
                            <a:pt x="992763" y="146363"/>
                          </a:lnTo>
                          <a:lnTo>
                            <a:pt x="993413" y="146148"/>
                          </a:lnTo>
                          <a:lnTo>
                            <a:pt x="994171" y="145911"/>
                          </a:lnTo>
                          <a:lnTo>
                            <a:pt x="994875" y="145666"/>
                          </a:lnTo>
                          <a:lnTo>
                            <a:pt x="995478" y="145443"/>
                          </a:lnTo>
                          <a:lnTo>
                            <a:pt x="995625" y="145406"/>
                          </a:lnTo>
                          <a:lnTo>
                            <a:pt x="996283" y="145167"/>
                          </a:lnTo>
                          <a:lnTo>
                            <a:pt x="996933" y="144939"/>
                          </a:lnTo>
                          <a:lnTo>
                            <a:pt x="997591" y="144720"/>
                          </a:lnTo>
                          <a:lnTo>
                            <a:pt x="998341" y="144495"/>
                          </a:lnTo>
                          <a:lnTo>
                            <a:pt x="999045" y="144233"/>
                          </a:lnTo>
                          <a:lnTo>
                            <a:pt x="999703" y="144026"/>
                          </a:lnTo>
                          <a:lnTo>
                            <a:pt x="999904" y="144002"/>
                          </a:lnTo>
                          <a:lnTo>
                            <a:pt x="1000307" y="143790"/>
                          </a:lnTo>
                          <a:lnTo>
                            <a:pt x="1000453" y="143754"/>
                          </a:lnTo>
                          <a:lnTo>
                            <a:pt x="1001111" y="143515"/>
                          </a:lnTo>
                          <a:lnTo>
                            <a:pt x="1001761" y="143289"/>
                          </a:lnTo>
                          <a:lnTo>
                            <a:pt x="1002520" y="143073"/>
                          </a:lnTo>
                          <a:lnTo>
                            <a:pt x="1003224" y="142810"/>
                          </a:lnTo>
                          <a:lnTo>
                            <a:pt x="1003873" y="142597"/>
                          </a:lnTo>
                          <a:lnTo>
                            <a:pt x="1004477" y="142381"/>
                          </a:lnTo>
                          <a:lnTo>
                            <a:pt x="1004632" y="142334"/>
                          </a:lnTo>
                          <a:lnTo>
                            <a:pt x="1005282" y="142107"/>
                          </a:lnTo>
                          <a:lnTo>
                            <a:pt x="1005940" y="141869"/>
                          </a:lnTo>
                          <a:lnTo>
                            <a:pt x="1006589" y="141657"/>
                          </a:lnTo>
                          <a:lnTo>
                            <a:pt x="1006744" y="141598"/>
                          </a:lnTo>
                          <a:lnTo>
                            <a:pt x="1007394" y="141386"/>
                          </a:lnTo>
                          <a:lnTo>
                            <a:pt x="1008052" y="141180"/>
                          </a:lnTo>
                          <a:lnTo>
                            <a:pt x="1008656" y="140965"/>
                          </a:lnTo>
                          <a:lnTo>
                            <a:pt x="1008802" y="140929"/>
                          </a:lnTo>
                          <a:lnTo>
                            <a:pt x="1009460" y="140692"/>
                          </a:lnTo>
                          <a:lnTo>
                            <a:pt x="1010110" y="140466"/>
                          </a:lnTo>
                          <a:lnTo>
                            <a:pt x="1010768" y="140242"/>
                          </a:lnTo>
                          <a:lnTo>
                            <a:pt x="1011518" y="140027"/>
                          </a:lnTo>
                          <a:lnTo>
                            <a:pt x="1012222" y="139761"/>
                          </a:lnTo>
                          <a:lnTo>
                            <a:pt x="1012880" y="139555"/>
                          </a:lnTo>
                          <a:lnTo>
                            <a:pt x="1013081" y="139534"/>
                          </a:lnTo>
                          <a:lnTo>
                            <a:pt x="1013630" y="139292"/>
                          </a:lnTo>
                          <a:lnTo>
                            <a:pt x="1014288" y="139056"/>
                          </a:lnTo>
                          <a:lnTo>
                            <a:pt x="1014938" y="138831"/>
                          </a:lnTo>
                          <a:lnTo>
                            <a:pt x="1015697" y="138619"/>
                          </a:lnTo>
                          <a:lnTo>
                            <a:pt x="1016401" y="138352"/>
                          </a:lnTo>
                          <a:lnTo>
                            <a:pt x="1017051" y="138141"/>
                          </a:lnTo>
                          <a:lnTo>
                            <a:pt x="1017809" y="137886"/>
                          </a:lnTo>
                          <a:lnTo>
                            <a:pt x="1018459" y="137661"/>
                          </a:lnTo>
                          <a:lnTo>
                            <a:pt x="1019117" y="137426"/>
                          </a:lnTo>
                          <a:lnTo>
                            <a:pt x="1019766" y="137210"/>
                          </a:lnTo>
                          <a:lnTo>
                            <a:pt x="1019921" y="137155"/>
                          </a:lnTo>
                          <a:lnTo>
                            <a:pt x="1020571" y="136941"/>
                          </a:lnTo>
                          <a:lnTo>
                            <a:pt x="1021229" y="136738"/>
                          </a:lnTo>
                          <a:lnTo>
                            <a:pt x="1021879" y="136527"/>
                          </a:lnTo>
                          <a:lnTo>
                            <a:pt x="1022080" y="136506"/>
                          </a:lnTo>
                          <a:lnTo>
                            <a:pt x="1022637" y="136261"/>
                          </a:lnTo>
                          <a:lnTo>
                            <a:pt x="1023287" y="136037"/>
                          </a:lnTo>
                          <a:lnTo>
                            <a:pt x="1023945" y="135809"/>
                          </a:lnTo>
                          <a:lnTo>
                            <a:pt x="1024092" y="135766"/>
                          </a:lnTo>
                          <a:lnTo>
                            <a:pt x="1024750" y="135541"/>
                          </a:lnTo>
                          <a:lnTo>
                            <a:pt x="1025400" y="135332"/>
                          </a:lnTo>
                          <a:lnTo>
                            <a:pt x="1026057" y="135129"/>
                          </a:lnTo>
                          <a:lnTo>
                            <a:pt x="1026259" y="135108"/>
                          </a:lnTo>
                          <a:lnTo>
                            <a:pt x="1026808" y="134875"/>
                          </a:lnTo>
                          <a:lnTo>
                            <a:pt x="1027466" y="134641"/>
                          </a:lnTo>
                          <a:lnTo>
                            <a:pt x="1028115" y="134418"/>
                          </a:lnTo>
                          <a:lnTo>
                            <a:pt x="1028270" y="134371"/>
                          </a:lnTo>
                          <a:lnTo>
                            <a:pt x="1028773" y="134204"/>
                          </a:lnTo>
                          <a:lnTo>
                            <a:pt x="1028920" y="134149"/>
                          </a:lnTo>
                          <a:lnTo>
                            <a:pt x="1029578" y="133937"/>
                          </a:lnTo>
                          <a:lnTo>
                            <a:pt x="1030228" y="133728"/>
                          </a:lnTo>
                          <a:lnTo>
                            <a:pt x="1030986" y="133483"/>
                          </a:lnTo>
                          <a:lnTo>
                            <a:pt x="1031690" y="133260"/>
                          </a:lnTo>
                          <a:lnTo>
                            <a:pt x="1032294" y="133027"/>
                          </a:lnTo>
                          <a:lnTo>
                            <a:pt x="1032944" y="132806"/>
                          </a:lnTo>
                          <a:lnTo>
                            <a:pt x="1033099" y="132759"/>
                          </a:lnTo>
                          <a:lnTo>
                            <a:pt x="1033749" y="132540"/>
                          </a:lnTo>
                          <a:lnTo>
                            <a:pt x="1034406" y="132338"/>
                          </a:lnTo>
                          <a:lnTo>
                            <a:pt x="1035157" y="132106"/>
                          </a:lnTo>
                          <a:lnTo>
                            <a:pt x="1035861" y="131865"/>
                          </a:lnTo>
                          <a:lnTo>
                            <a:pt x="1036465" y="131651"/>
                          </a:lnTo>
                          <a:lnTo>
                            <a:pt x="1037122" y="131419"/>
                          </a:lnTo>
                          <a:lnTo>
                            <a:pt x="1037269" y="131383"/>
                          </a:lnTo>
                          <a:lnTo>
                            <a:pt x="1037927" y="131153"/>
                          </a:lnTo>
                          <a:lnTo>
                            <a:pt x="1038577" y="130946"/>
                          </a:lnTo>
                          <a:lnTo>
                            <a:pt x="1039235" y="130746"/>
                          </a:lnTo>
                          <a:lnTo>
                            <a:pt x="1039436" y="130727"/>
                          </a:lnTo>
                          <a:lnTo>
                            <a:pt x="1039985" y="130502"/>
                          </a:lnTo>
                          <a:lnTo>
                            <a:pt x="1040643" y="130269"/>
                          </a:lnTo>
                          <a:lnTo>
                            <a:pt x="1041293" y="130048"/>
                          </a:lnTo>
                          <a:lnTo>
                            <a:pt x="1041448" y="130003"/>
                          </a:lnTo>
                          <a:lnTo>
                            <a:pt x="1042098" y="129782"/>
                          </a:lnTo>
                          <a:lnTo>
                            <a:pt x="1042756" y="129565"/>
                          </a:lnTo>
                          <a:lnTo>
                            <a:pt x="1043405" y="129359"/>
                          </a:lnTo>
                          <a:lnTo>
                            <a:pt x="1044164" y="129123"/>
                          </a:lnTo>
                          <a:lnTo>
                            <a:pt x="1044868" y="128896"/>
                          </a:lnTo>
                          <a:lnTo>
                            <a:pt x="1045472" y="128671"/>
                          </a:lnTo>
                          <a:lnTo>
                            <a:pt x="1045618" y="128636"/>
                          </a:lnTo>
                          <a:lnTo>
                            <a:pt x="1046122" y="128451"/>
                          </a:lnTo>
                          <a:lnTo>
                            <a:pt x="1046276" y="128405"/>
                          </a:lnTo>
                          <a:lnTo>
                            <a:pt x="1046926" y="128185"/>
                          </a:lnTo>
                          <a:lnTo>
                            <a:pt x="1047584" y="127983"/>
                          </a:lnTo>
                          <a:lnTo>
                            <a:pt x="1048335" y="127759"/>
                          </a:lnTo>
                          <a:lnTo>
                            <a:pt x="1049039" y="127514"/>
                          </a:lnTo>
                          <a:lnTo>
                            <a:pt x="1049642" y="127309"/>
                          </a:lnTo>
                          <a:lnTo>
                            <a:pt x="1049797" y="127264"/>
                          </a:lnTo>
                          <a:lnTo>
                            <a:pt x="1050300" y="127078"/>
                          </a:lnTo>
                          <a:lnTo>
                            <a:pt x="1050447" y="127044"/>
                          </a:lnTo>
                          <a:lnTo>
                            <a:pt x="1051105" y="126814"/>
                          </a:lnTo>
                          <a:lnTo>
                            <a:pt x="1051755" y="126604"/>
                          </a:lnTo>
                          <a:lnTo>
                            <a:pt x="1052513" y="126390"/>
                          </a:lnTo>
                          <a:lnTo>
                            <a:pt x="1053217" y="126144"/>
                          </a:lnTo>
                          <a:lnTo>
                            <a:pt x="1053867" y="125939"/>
                          </a:lnTo>
                          <a:lnTo>
                            <a:pt x="1054471" y="125721"/>
                          </a:lnTo>
                          <a:lnTo>
                            <a:pt x="1054626" y="125676"/>
                          </a:lnTo>
                          <a:lnTo>
                            <a:pt x="1055276" y="125457"/>
                          </a:lnTo>
                          <a:lnTo>
                            <a:pt x="1055934" y="125236"/>
                          </a:lnTo>
                          <a:lnTo>
                            <a:pt x="1056583" y="125032"/>
                          </a:lnTo>
                          <a:lnTo>
                            <a:pt x="1056738" y="124975"/>
                          </a:lnTo>
                          <a:lnTo>
                            <a:pt x="1057342" y="124805"/>
                          </a:lnTo>
                          <a:lnTo>
                            <a:pt x="1058046" y="124574"/>
                          </a:lnTo>
                          <a:lnTo>
                            <a:pt x="1058650" y="124357"/>
                          </a:lnTo>
                          <a:lnTo>
                            <a:pt x="1058796" y="124323"/>
                          </a:lnTo>
                          <a:lnTo>
                            <a:pt x="1059454" y="124094"/>
                          </a:lnTo>
                          <a:lnTo>
                            <a:pt x="1060104" y="123876"/>
                          </a:lnTo>
                          <a:lnTo>
                            <a:pt x="1060762" y="123669"/>
                          </a:lnTo>
                          <a:lnTo>
                            <a:pt x="1061513" y="123456"/>
                          </a:lnTo>
                          <a:lnTo>
                            <a:pt x="1062217" y="123205"/>
                          </a:lnTo>
                          <a:lnTo>
                            <a:pt x="1062875" y="123009"/>
                          </a:lnTo>
                          <a:lnTo>
                            <a:pt x="1063076" y="122990"/>
                          </a:lnTo>
                          <a:lnTo>
                            <a:pt x="1063625" y="122747"/>
                          </a:lnTo>
                          <a:lnTo>
                            <a:pt x="1064283" y="122518"/>
                          </a:lnTo>
                          <a:lnTo>
                            <a:pt x="1064933" y="122303"/>
                          </a:lnTo>
                          <a:lnTo>
                            <a:pt x="1065691" y="122099"/>
                          </a:lnTo>
                          <a:lnTo>
                            <a:pt x="1066396" y="121848"/>
                          </a:lnTo>
                          <a:lnTo>
                            <a:pt x="1067045" y="121646"/>
                          </a:lnTo>
                          <a:lnTo>
                            <a:pt x="1067247" y="121628"/>
                          </a:lnTo>
                          <a:lnTo>
                            <a:pt x="1067649" y="121437"/>
                          </a:lnTo>
                          <a:lnTo>
                            <a:pt x="1067804" y="121392"/>
                          </a:lnTo>
                          <a:lnTo>
                            <a:pt x="1068454" y="121175"/>
                          </a:lnTo>
                          <a:lnTo>
                            <a:pt x="1069112" y="120949"/>
                          </a:lnTo>
                          <a:lnTo>
                            <a:pt x="1069762" y="120747"/>
                          </a:lnTo>
                          <a:lnTo>
                            <a:pt x="1069916" y="120690"/>
                          </a:lnTo>
                          <a:lnTo>
                            <a:pt x="1070566" y="120488"/>
                          </a:lnTo>
                          <a:lnTo>
                            <a:pt x="1071224" y="120293"/>
                          </a:lnTo>
                          <a:lnTo>
                            <a:pt x="1071828" y="120086"/>
                          </a:lnTo>
                          <a:lnTo>
                            <a:pt x="1071975" y="120053"/>
                          </a:lnTo>
                          <a:lnTo>
                            <a:pt x="1072633" y="119826"/>
                          </a:lnTo>
                          <a:lnTo>
                            <a:pt x="1073282" y="119609"/>
                          </a:lnTo>
                          <a:lnTo>
                            <a:pt x="1073940" y="119397"/>
                          </a:lnTo>
                          <a:lnTo>
                            <a:pt x="1074087" y="119349"/>
                          </a:lnTo>
                          <a:lnTo>
                            <a:pt x="1074691" y="119194"/>
                          </a:lnTo>
                          <a:lnTo>
                            <a:pt x="1075395" y="118938"/>
                          </a:lnTo>
                          <a:lnTo>
                            <a:pt x="1076053" y="118744"/>
                          </a:lnTo>
                          <a:lnTo>
                            <a:pt x="1076254" y="118727"/>
                          </a:lnTo>
                          <a:lnTo>
                            <a:pt x="1076803" y="118491"/>
                          </a:lnTo>
                          <a:lnTo>
                            <a:pt x="1077461" y="118265"/>
                          </a:lnTo>
                          <a:lnTo>
                            <a:pt x="1078111" y="118049"/>
                          </a:lnTo>
                          <a:lnTo>
                            <a:pt x="1078266" y="118005"/>
                          </a:lnTo>
                          <a:lnTo>
                            <a:pt x="1078870" y="117850"/>
                          </a:lnTo>
                          <a:lnTo>
                            <a:pt x="1079574" y="117594"/>
                          </a:lnTo>
                          <a:lnTo>
                            <a:pt x="1080224" y="117393"/>
                          </a:lnTo>
                          <a:lnTo>
                            <a:pt x="1080425" y="117377"/>
                          </a:lnTo>
                          <a:lnTo>
                            <a:pt x="1080982" y="117150"/>
                          </a:lnTo>
                          <a:lnTo>
                            <a:pt x="1081632" y="116935"/>
                          </a:lnTo>
                          <a:lnTo>
                            <a:pt x="1082290" y="116709"/>
                          </a:lnTo>
                          <a:lnTo>
                            <a:pt x="1082940" y="116503"/>
                          </a:lnTo>
                          <a:lnTo>
                            <a:pt x="1083095" y="116450"/>
                          </a:lnTo>
                          <a:lnTo>
                            <a:pt x="1083745" y="116247"/>
                          </a:lnTo>
                          <a:lnTo>
                            <a:pt x="1084403" y="116054"/>
                          </a:lnTo>
                          <a:lnTo>
                            <a:pt x="1085153" y="115823"/>
                          </a:lnTo>
                          <a:lnTo>
                            <a:pt x="1085811" y="115598"/>
                          </a:lnTo>
                          <a:lnTo>
                            <a:pt x="1086461" y="115384"/>
                          </a:lnTo>
                          <a:lnTo>
                            <a:pt x="1087119" y="115167"/>
                          </a:lnTo>
                          <a:lnTo>
                            <a:pt x="1087266" y="115126"/>
                          </a:lnTo>
                          <a:lnTo>
                            <a:pt x="1087924" y="114911"/>
                          </a:lnTo>
                          <a:lnTo>
                            <a:pt x="1088573" y="114712"/>
                          </a:lnTo>
                          <a:lnTo>
                            <a:pt x="1089231" y="114520"/>
                          </a:lnTo>
                          <a:lnTo>
                            <a:pt x="1089433" y="114504"/>
                          </a:lnTo>
                          <a:lnTo>
                            <a:pt x="1089982" y="114277"/>
                          </a:lnTo>
                          <a:lnTo>
                            <a:pt x="1090640" y="114052"/>
                          </a:lnTo>
                          <a:lnTo>
                            <a:pt x="1091290" y="113839"/>
                          </a:lnTo>
                          <a:lnTo>
                            <a:pt x="1091445" y="113795"/>
                          </a:lnTo>
                          <a:lnTo>
                            <a:pt x="1092094" y="113582"/>
                          </a:lnTo>
                          <a:lnTo>
                            <a:pt x="1092752" y="113381"/>
                          </a:lnTo>
                          <a:lnTo>
                            <a:pt x="1093402" y="113182"/>
                          </a:lnTo>
                          <a:lnTo>
                            <a:pt x="1094161" y="112949"/>
                          </a:lnTo>
                          <a:lnTo>
                            <a:pt x="1094811" y="112735"/>
                          </a:lnTo>
                          <a:lnTo>
                            <a:pt x="1095469" y="112512"/>
                          </a:lnTo>
                          <a:lnTo>
                            <a:pt x="1096118" y="112300"/>
                          </a:lnTo>
                          <a:lnTo>
                            <a:pt x="1096273" y="112256"/>
                          </a:lnTo>
                          <a:lnTo>
                            <a:pt x="1096923" y="112046"/>
                          </a:lnTo>
                          <a:lnTo>
                            <a:pt x="1097581" y="111856"/>
                          </a:lnTo>
                          <a:lnTo>
                            <a:pt x="1098332" y="111635"/>
                          </a:lnTo>
                          <a:lnTo>
                            <a:pt x="1099036" y="111405"/>
                          </a:lnTo>
                          <a:lnTo>
                            <a:pt x="1099639" y="111200"/>
                          </a:lnTo>
                          <a:lnTo>
                            <a:pt x="1100298" y="110977"/>
                          </a:lnTo>
                          <a:lnTo>
                            <a:pt x="1100444" y="110945"/>
                          </a:lnTo>
                          <a:lnTo>
                            <a:pt x="1101102" y="110724"/>
                          </a:lnTo>
                          <a:lnTo>
                            <a:pt x="1101752" y="110527"/>
                          </a:lnTo>
                          <a:lnTo>
                            <a:pt x="1102511" y="110316"/>
                          </a:lnTo>
                          <a:lnTo>
                            <a:pt x="1103161" y="110104"/>
                          </a:lnTo>
                          <a:lnTo>
                            <a:pt x="1103819" y="109881"/>
                          </a:lnTo>
                          <a:lnTo>
                            <a:pt x="1104468" y="109670"/>
                          </a:lnTo>
                          <a:lnTo>
                            <a:pt x="1104623" y="109626"/>
                          </a:lnTo>
                          <a:lnTo>
                            <a:pt x="1105273" y="109415"/>
                          </a:lnTo>
                          <a:lnTo>
                            <a:pt x="1105931" y="109208"/>
                          </a:lnTo>
                          <a:lnTo>
                            <a:pt x="1106581" y="109012"/>
                          </a:lnTo>
                          <a:lnTo>
                            <a:pt x="1107340" y="108788"/>
                          </a:lnTo>
                          <a:lnTo>
                            <a:pt x="1108044" y="108571"/>
                          </a:lnTo>
                          <a:lnTo>
                            <a:pt x="1108648" y="108356"/>
                          </a:lnTo>
                          <a:lnTo>
                            <a:pt x="1108794" y="108323"/>
                          </a:lnTo>
                          <a:lnTo>
                            <a:pt x="1109452" y="108102"/>
                          </a:lnTo>
                          <a:lnTo>
                            <a:pt x="1110102" y="107891"/>
                          </a:lnTo>
                          <a:lnTo>
                            <a:pt x="1110760" y="107698"/>
                          </a:lnTo>
                          <a:lnTo>
                            <a:pt x="1111511" y="107488"/>
                          </a:lnTo>
                          <a:lnTo>
                            <a:pt x="1112215" y="107252"/>
                          </a:lnTo>
                          <a:lnTo>
                            <a:pt x="1112818" y="107056"/>
                          </a:lnTo>
                          <a:lnTo>
                            <a:pt x="1112973" y="107014"/>
                          </a:lnTo>
                          <a:lnTo>
                            <a:pt x="1113476" y="106835"/>
                          </a:lnTo>
                          <a:lnTo>
                            <a:pt x="1113623" y="106803"/>
                          </a:lnTo>
                          <a:lnTo>
                            <a:pt x="1114281" y="106582"/>
                          </a:lnTo>
                          <a:lnTo>
                            <a:pt x="1114931" y="106382"/>
                          </a:lnTo>
                          <a:lnTo>
                            <a:pt x="1115690" y="106181"/>
                          </a:lnTo>
                          <a:lnTo>
                            <a:pt x="1116394" y="105944"/>
                          </a:lnTo>
                          <a:lnTo>
                            <a:pt x="1117044" y="105749"/>
                          </a:lnTo>
                          <a:lnTo>
                            <a:pt x="1117648" y="105541"/>
                          </a:lnTo>
                          <a:lnTo>
                            <a:pt x="1117802" y="105498"/>
                          </a:lnTo>
                          <a:lnTo>
                            <a:pt x="1118452" y="105289"/>
                          </a:lnTo>
                          <a:lnTo>
                            <a:pt x="1119110" y="105076"/>
                          </a:lnTo>
                          <a:lnTo>
                            <a:pt x="1119760" y="104882"/>
                          </a:lnTo>
                          <a:lnTo>
                            <a:pt x="1119915" y="104826"/>
                          </a:lnTo>
                          <a:lnTo>
                            <a:pt x="1120519" y="104669"/>
                          </a:lnTo>
                          <a:lnTo>
                            <a:pt x="1121223" y="104445"/>
                          </a:lnTo>
                          <a:lnTo>
                            <a:pt x="1121827" y="104239"/>
                          </a:lnTo>
                          <a:lnTo>
                            <a:pt x="1121973" y="104208"/>
                          </a:lnTo>
                          <a:lnTo>
                            <a:pt x="1122631" y="103988"/>
                          </a:lnTo>
                          <a:lnTo>
                            <a:pt x="1123281" y="103779"/>
                          </a:lnTo>
                          <a:lnTo>
                            <a:pt x="1123939" y="103581"/>
                          </a:lnTo>
                          <a:lnTo>
                            <a:pt x="1124690" y="103381"/>
                          </a:lnTo>
                          <a:lnTo>
                            <a:pt x="1125394" y="103138"/>
                          </a:lnTo>
                          <a:lnTo>
                            <a:pt x="1126052" y="102952"/>
                          </a:lnTo>
                          <a:lnTo>
                            <a:pt x="1126253" y="102939"/>
                          </a:lnTo>
                          <a:lnTo>
                            <a:pt x="1126803" y="102703"/>
                          </a:lnTo>
                          <a:lnTo>
                            <a:pt x="1127461" y="102484"/>
                          </a:lnTo>
                          <a:lnTo>
                            <a:pt x="1128110" y="102276"/>
                          </a:lnTo>
                          <a:lnTo>
                            <a:pt x="1128869" y="102086"/>
                          </a:lnTo>
                          <a:lnTo>
                            <a:pt x="1129573" y="101843"/>
                          </a:lnTo>
                          <a:lnTo>
                            <a:pt x="1130223" y="101650"/>
                          </a:lnTo>
                          <a:lnTo>
                            <a:pt x="1130424" y="101637"/>
                          </a:lnTo>
                          <a:lnTo>
                            <a:pt x="1130827" y="101452"/>
                          </a:lnTo>
                          <a:lnTo>
                            <a:pt x="1130982" y="101410"/>
                          </a:lnTo>
                          <a:lnTo>
                            <a:pt x="1131632" y="101202"/>
                          </a:lnTo>
                          <a:lnTo>
                            <a:pt x="1132290" y="100983"/>
                          </a:lnTo>
                          <a:lnTo>
                            <a:pt x="1132940" y="100791"/>
                          </a:lnTo>
                          <a:lnTo>
                            <a:pt x="1133095" y="100736"/>
                          </a:lnTo>
                          <a:lnTo>
                            <a:pt x="1133744" y="100544"/>
                          </a:lnTo>
                          <a:lnTo>
                            <a:pt x="1134402" y="100359"/>
                          </a:lnTo>
                          <a:lnTo>
                            <a:pt x="1135006" y="100163"/>
                          </a:lnTo>
                          <a:lnTo>
                            <a:pt x="1135153" y="100132"/>
                          </a:lnTo>
                          <a:lnTo>
                            <a:pt x="1135811" y="99914"/>
                          </a:lnTo>
                          <a:lnTo>
                            <a:pt x="1136461" y="99707"/>
                          </a:lnTo>
                          <a:lnTo>
                            <a:pt x="1137119" y="99502"/>
                          </a:lnTo>
                          <a:lnTo>
                            <a:pt x="1137266" y="99459"/>
                          </a:lnTo>
                          <a:lnTo>
                            <a:pt x="1137769" y="99311"/>
                          </a:lnTo>
                          <a:lnTo>
                            <a:pt x="1137924" y="99256"/>
                          </a:lnTo>
                          <a:lnTo>
                            <a:pt x="1138573" y="99064"/>
                          </a:lnTo>
                          <a:lnTo>
                            <a:pt x="1139231" y="98881"/>
                          </a:lnTo>
                          <a:lnTo>
                            <a:pt x="1139433" y="98868"/>
                          </a:lnTo>
                          <a:lnTo>
                            <a:pt x="1139982" y="98641"/>
                          </a:lnTo>
                          <a:lnTo>
                            <a:pt x="1140640" y="98424"/>
                          </a:lnTo>
                          <a:lnTo>
                            <a:pt x="1141290" y="98218"/>
                          </a:lnTo>
                          <a:lnTo>
                            <a:pt x="1141445" y="98176"/>
                          </a:lnTo>
                          <a:lnTo>
                            <a:pt x="1141948" y="98027"/>
                          </a:lnTo>
                          <a:lnTo>
                            <a:pt x="1142095" y="97970"/>
                          </a:lnTo>
                          <a:lnTo>
                            <a:pt x="1142753" y="97781"/>
                          </a:lnTo>
                          <a:lnTo>
                            <a:pt x="1143403" y="97591"/>
                          </a:lnTo>
                          <a:lnTo>
                            <a:pt x="1143604" y="97579"/>
                          </a:lnTo>
                          <a:lnTo>
                            <a:pt x="1144161" y="97361"/>
                          </a:lnTo>
                          <a:lnTo>
                            <a:pt x="1144811" y="97155"/>
                          </a:lnTo>
                          <a:lnTo>
                            <a:pt x="1145469" y="96938"/>
                          </a:lnTo>
                          <a:lnTo>
                            <a:pt x="1146119" y="96739"/>
                          </a:lnTo>
                          <a:lnTo>
                            <a:pt x="1146274" y="96692"/>
                          </a:lnTo>
                          <a:lnTo>
                            <a:pt x="1146924" y="96494"/>
                          </a:lnTo>
                          <a:lnTo>
                            <a:pt x="1147582" y="96312"/>
                          </a:lnTo>
                          <a:lnTo>
                            <a:pt x="1148333" y="96096"/>
                          </a:lnTo>
                          <a:lnTo>
                            <a:pt x="1148991" y="95880"/>
                          </a:lnTo>
                          <a:lnTo>
                            <a:pt x="1149640" y="95675"/>
                          </a:lnTo>
                          <a:lnTo>
                            <a:pt x="1150299" y="95464"/>
                          </a:lnTo>
                          <a:lnTo>
                            <a:pt x="1150445" y="95429"/>
                          </a:lnTo>
                          <a:lnTo>
                            <a:pt x="1151103" y="95219"/>
                          </a:lnTo>
                          <a:lnTo>
                            <a:pt x="1151753" y="95030"/>
                          </a:lnTo>
                          <a:lnTo>
                            <a:pt x="1152411" y="94848"/>
                          </a:lnTo>
                          <a:lnTo>
                            <a:pt x="1152613" y="94837"/>
                          </a:lnTo>
                          <a:lnTo>
                            <a:pt x="1153162" y="94619"/>
                          </a:lnTo>
                          <a:lnTo>
                            <a:pt x="1153820" y="94404"/>
                          </a:lnTo>
                          <a:lnTo>
                            <a:pt x="1154470" y="94199"/>
                          </a:lnTo>
                          <a:lnTo>
                            <a:pt x="1154625" y="94158"/>
                          </a:lnTo>
                          <a:lnTo>
                            <a:pt x="1155275" y="93954"/>
                          </a:lnTo>
                          <a:lnTo>
                            <a:pt x="1155933" y="93759"/>
                          </a:lnTo>
                          <a:lnTo>
                            <a:pt x="1156582" y="93570"/>
                          </a:lnTo>
                          <a:lnTo>
                            <a:pt x="1157341" y="93351"/>
                          </a:lnTo>
                          <a:lnTo>
                            <a:pt x="1158045" y="93147"/>
                          </a:lnTo>
                          <a:lnTo>
                            <a:pt x="1158649" y="92933"/>
                          </a:lnTo>
                          <a:lnTo>
                            <a:pt x="1159299" y="92729"/>
                          </a:lnTo>
                          <a:lnTo>
                            <a:pt x="1159454" y="92688"/>
                          </a:lnTo>
                          <a:lnTo>
                            <a:pt x="1160104" y="92485"/>
                          </a:lnTo>
                          <a:lnTo>
                            <a:pt x="1160762" y="92304"/>
                          </a:lnTo>
                          <a:lnTo>
                            <a:pt x="1161512" y="92099"/>
                          </a:lnTo>
                          <a:lnTo>
                            <a:pt x="1162217" y="91874"/>
                          </a:lnTo>
                          <a:lnTo>
                            <a:pt x="1162820" y="91681"/>
                          </a:lnTo>
                          <a:lnTo>
                            <a:pt x="1163478" y="91468"/>
                          </a:lnTo>
                          <a:lnTo>
                            <a:pt x="1163625" y="91437"/>
                          </a:lnTo>
                          <a:lnTo>
                            <a:pt x="1164283" y="91224"/>
                          </a:lnTo>
                          <a:lnTo>
                            <a:pt x="1164933" y="91034"/>
                          </a:lnTo>
                          <a:lnTo>
                            <a:pt x="1165591" y="90854"/>
                          </a:lnTo>
                          <a:lnTo>
                            <a:pt x="1165792" y="90844"/>
                          </a:lnTo>
                          <a:lnTo>
                            <a:pt x="1166342" y="90636"/>
                          </a:lnTo>
                          <a:lnTo>
                            <a:pt x="1167000" y="90423"/>
                          </a:lnTo>
                          <a:lnTo>
                            <a:pt x="1167650" y="90220"/>
                          </a:lnTo>
                          <a:lnTo>
                            <a:pt x="1167805" y="90180"/>
                          </a:lnTo>
                          <a:lnTo>
                            <a:pt x="1168455" y="89977"/>
                          </a:lnTo>
                          <a:lnTo>
                            <a:pt x="1169113" y="89775"/>
                          </a:lnTo>
                          <a:lnTo>
                            <a:pt x="1169763" y="89589"/>
                          </a:lnTo>
                          <a:lnTo>
                            <a:pt x="1170521" y="89381"/>
                          </a:lnTo>
                          <a:lnTo>
                            <a:pt x="1171225" y="89169"/>
                          </a:lnTo>
                          <a:lnTo>
                            <a:pt x="1171829" y="88966"/>
                          </a:lnTo>
                          <a:lnTo>
                            <a:pt x="1171976" y="88936"/>
                          </a:lnTo>
                          <a:lnTo>
                            <a:pt x="1172479" y="88764"/>
                          </a:lnTo>
                          <a:lnTo>
                            <a:pt x="1172634" y="88724"/>
                          </a:lnTo>
                          <a:lnTo>
                            <a:pt x="1173284" y="88522"/>
                          </a:lnTo>
                          <a:lnTo>
                            <a:pt x="1173942" y="88334"/>
                          </a:lnTo>
                          <a:lnTo>
                            <a:pt x="1174693" y="88140"/>
                          </a:lnTo>
                          <a:lnTo>
                            <a:pt x="1175397" y="87909"/>
                          </a:lnTo>
                          <a:lnTo>
                            <a:pt x="1176000" y="87726"/>
                          </a:lnTo>
                          <a:lnTo>
                            <a:pt x="1176155" y="87686"/>
                          </a:lnTo>
                          <a:lnTo>
                            <a:pt x="1176659" y="87514"/>
                          </a:lnTo>
                          <a:lnTo>
                            <a:pt x="1176805" y="87485"/>
                          </a:lnTo>
                          <a:lnTo>
                            <a:pt x="1177464" y="87273"/>
                          </a:lnTo>
                          <a:lnTo>
                            <a:pt x="1178113" y="87076"/>
                          </a:lnTo>
                          <a:lnTo>
                            <a:pt x="1178872" y="86892"/>
                          </a:lnTo>
                          <a:lnTo>
                            <a:pt x="1179576" y="86659"/>
                          </a:lnTo>
                          <a:lnTo>
                            <a:pt x="1180226" y="86474"/>
                          </a:lnTo>
                          <a:lnTo>
                            <a:pt x="1180830" y="86279"/>
                          </a:lnTo>
                          <a:lnTo>
                            <a:pt x="1180985" y="86239"/>
                          </a:lnTo>
                          <a:lnTo>
                            <a:pt x="1181635" y="86038"/>
                          </a:lnTo>
                          <a:lnTo>
                            <a:pt x="1182293" y="85830"/>
                          </a:lnTo>
                          <a:lnTo>
                            <a:pt x="1182943" y="85645"/>
                          </a:lnTo>
                          <a:lnTo>
                            <a:pt x="1183098" y="85592"/>
                          </a:lnTo>
                          <a:lnTo>
                            <a:pt x="1183702" y="85448"/>
                          </a:lnTo>
                          <a:lnTo>
                            <a:pt x="1184406" y="85230"/>
                          </a:lnTo>
                          <a:lnTo>
                            <a:pt x="1185010" y="85037"/>
                          </a:lnTo>
                          <a:lnTo>
                            <a:pt x="1185156" y="85008"/>
                          </a:lnTo>
                          <a:lnTo>
                            <a:pt x="1185814" y="84797"/>
                          </a:lnTo>
                          <a:lnTo>
                            <a:pt x="1186464" y="84597"/>
                          </a:lnTo>
                          <a:lnTo>
                            <a:pt x="1187122" y="84403"/>
                          </a:lnTo>
                          <a:lnTo>
                            <a:pt x="1187772" y="84219"/>
                          </a:lnTo>
                          <a:lnTo>
                            <a:pt x="1187927" y="84166"/>
                          </a:lnTo>
                          <a:lnTo>
                            <a:pt x="1188577" y="83981"/>
                          </a:lnTo>
                          <a:lnTo>
                            <a:pt x="1189235" y="83805"/>
                          </a:lnTo>
                          <a:lnTo>
                            <a:pt x="1189436" y="83796"/>
                          </a:lnTo>
                          <a:lnTo>
                            <a:pt x="1189986" y="83571"/>
                          </a:lnTo>
                          <a:lnTo>
                            <a:pt x="1190644" y="83360"/>
                          </a:lnTo>
                          <a:lnTo>
                            <a:pt x="1191294" y="83161"/>
                          </a:lnTo>
                          <a:lnTo>
                            <a:pt x="1191952" y="82981"/>
                          </a:lnTo>
                          <a:lnTo>
                            <a:pt x="1192099" y="82922"/>
                          </a:lnTo>
                          <a:lnTo>
                            <a:pt x="1192757" y="82744"/>
                          </a:lnTo>
                          <a:lnTo>
                            <a:pt x="1193406" y="82561"/>
                          </a:lnTo>
                          <a:lnTo>
                            <a:pt x="1193608" y="82552"/>
                          </a:lnTo>
                          <a:lnTo>
                            <a:pt x="1194010" y="82376"/>
                          </a:lnTo>
                          <a:lnTo>
                            <a:pt x="1194165" y="82337"/>
                          </a:lnTo>
                          <a:lnTo>
                            <a:pt x="1194815" y="82138"/>
                          </a:lnTo>
                          <a:lnTo>
                            <a:pt x="1195473" y="81928"/>
                          </a:lnTo>
                          <a:lnTo>
                            <a:pt x="1196123" y="81739"/>
                          </a:lnTo>
                          <a:lnTo>
                            <a:pt x="1196278" y="81690"/>
                          </a:lnTo>
                          <a:lnTo>
                            <a:pt x="1196928" y="81503"/>
                          </a:lnTo>
                          <a:lnTo>
                            <a:pt x="1197586" y="81329"/>
                          </a:lnTo>
                          <a:lnTo>
                            <a:pt x="1198236" y="81146"/>
                          </a:lnTo>
                          <a:lnTo>
                            <a:pt x="1198437" y="81137"/>
                          </a:lnTo>
                          <a:lnTo>
                            <a:pt x="1198995" y="80909"/>
                          </a:lnTo>
                          <a:lnTo>
                            <a:pt x="1199645" y="80711"/>
                          </a:lnTo>
                          <a:lnTo>
                            <a:pt x="1200303" y="80509"/>
                          </a:lnTo>
                          <a:lnTo>
                            <a:pt x="1200450" y="80473"/>
                          </a:lnTo>
                          <a:lnTo>
                            <a:pt x="1200953" y="80327"/>
                          </a:lnTo>
                          <a:lnTo>
                            <a:pt x="1201108" y="80274"/>
                          </a:lnTo>
                          <a:lnTo>
                            <a:pt x="1201758" y="80091"/>
                          </a:lnTo>
                          <a:lnTo>
                            <a:pt x="1202416" y="79918"/>
                          </a:lnTo>
                          <a:lnTo>
                            <a:pt x="1202617" y="79909"/>
                          </a:lnTo>
                          <a:lnTo>
                            <a:pt x="1203166" y="79694"/>
                          </a:lnTo>
                          <a:lnTo>
                            <a:pt x="1203825" y="79485"/>
                          </a:lnTo>
                          <a:lnTo>
                            <a:pt x="1204474" y="79288"/>
                          </a:lnTo>
                          <a:lnTo>
                            <a:pt x="1205132" y="79101"/>
                          </a:lnTo>
                          <a:lnTo>
                            <a:pt x="1205279" y="79051"/>
                          </a:lnTo>
                          <a:lnTo>
                            <a:pt x="1205937" y="78867"/>
                          </a:lnTo>
                          <a:lnTo>
                            <a:pt x="1206587" y="78685"/>
                          </a:lnTo>
                          <a:lnTo>
                            <a:pt x="1207346" y="78472"/>
                          </a:lnTo>
                          <a:lnTo>
                            <a:pt x="1207996" y="78275"/>
                          </a:lnTo>
                          <a:lnTo>
                            <a:pt x="1208654" y="78068"/>
                          </a:lnTo>
                          <a:lnTo>
                            <a:pt x="1209304" y="77871"/>
                          </a:lnTo>
                          <a:lnTo>
                            <a:pt x="1209459" y="77831"/>
                          </a:lnTo>
                          <a:lnTo>
                            <a:pt x="1210109" y="77637"/>
                          </a:lnTo>
                          <a:lnTo>
                            <a:pt x="1210767" y="77465"/>
                          </a:lnTo>
                          <a:lnTo>
                            <a:pt x="1211417" y="77284"/>
                          </a:lnTo>
                          <a:lnTo>
                            <a:pt x="1211618" y="77276"/>
                          </a:lnTo>
                          <a:lnTo>
                            <a:pt x="1212176" y="77058"/>
                          </a:lnTo>
                          <a:lnTo>
                            <a:pt x="1212826" y="76862"/>
                          </a:lnTo>
                          <a:lnTo>
                            <a:pt x="1213484" y="76654"/>
                          </a:lnTo>
                          <a:lnTo>
                            <a:pt x="1213631" y="76626"/>
                          </a:lnTo>
                          <a:lnTo>
                            <a:pt x="1214289" y="76420"/>
                          </a:lnTo>
                          <a:lnTo>
                            <a:pt x="1214939" y="76239"/>
                          </a:lnTo>
                          <a:lnTo>
                            <a:pt x="1215597" y="76067"/>
                          </a:lnTo>
                          <a:lnTo>
                            <a:pt x="1215798" y="76060"/>
                          </a:lnTo>
                          <a:lnTo>
                            <a:pt x="1216347" y="75855"/>
                          </a:lnTo>
                          <a:lnTo>
                            <a:pt x="1217005" y="75649"/>
                          </a:lnTo>
                          <a:lnTo>
                            <a:pt x="1217655" y="75453"/>
                          </a:lnTo>
                          <a:lnTo>
                            <a:pt x="1217810" y="75414"/>
                          </a:lnTo>
                          <a:lnTo>
                            <a:pt x="1218313" y="75258"/>
                          </a:lnTo>
                          <a:lnTo>
                            <a:pt x="1218460" y="75219"/>
                          </a:lnTo>
                          <a:lnTo>
                            <a:pt x="1219118" y="75026"/>
                          </a:lnTo>
                          <a:lnTo>
                            <a:pt x="1219768" y="74847"/>
                          </a:lnTo>
                          <a:lnTo>
                            <a:pt x="1220527" y="74645"/>
                          </a:lnTo>
                          <a:lnTo>
                            <a:pt x="1221231" y="74443"/>
                          </a:lnTo>
                          <a:lnTo>
                            <a:pt x="1221835" y="74244"/>
                          </a:lnTo>
                          <a:lnTo>
                            <a:pt x="1222485" y="74049"/>
                          </a:lnTo>
                          <a:lnTo>
                            <a:pt x="1222640" y="74010"/>
                          </a:lnTo>
                          <a:lnTo>
                            <a:pt x="1223290" y="73815"/>
                          </a:lnTo>
                          <a:lnTo>
                            <a:pt x="1223948" y="73638"/>
                          </a:lnTo>
                          <a:lnTo>
                            <a:pt x="1224699" y="73450"/>
                          </a:lnTo>
                          <a:lnTo>
                            <a:pt x="1225357" y="73245"/>
                          </a:lnTo>
                          <a:lnTo>
                            <a:pt x="1226006" y="73050"/>
                          </a:lnTo>
                          <a:lnTo>
                            <a:pt x="1226665" y="72845"/>
                          </a:lnTo>
                          <a:lnTo>
                            <a:pt x="1226811" y="72818"/>
                          </a:lnTo>
                          <a:lnTo>
                            <a:pt x="1227470" y="72612"/>
                          </a:lnTo>
                          <a:lnTo>
                            <a:pt x="1228119" y="72424"/>
                          </a:lnTo>
                          <a:lnTo>
                            <a:pt x="1228778" y="72254"/>
                          </a:lnTo>
                          <a:lnTo>
                            <a:pt x="1229528" y="72054"/>
                          </a:lnTo>
                          <a:lnTo>
                            <a:pt x="1230233" y="71846"/>
                          </a:lnTo>
                          <a:lnTo>
                            <a:pt x="1230836" y="71655"/>
                          </a:lnTo>
                          <a:lnTo>
                            <a:pt x="1230991" y="71616"/>
                          </a:lnTo>
                          <a:lnTo>
                            <a:pt x="1231641" y="71423"/>
                          </a:lnTo>
                          <a:lnTo>
                            <a:pt x="1232299" y="71223"/>
                          </a:lnTo>
                          <a:lnTo>
                            <a:pt x="1232949" y="71045"/>
                          </a:lnTo>
                          <a:lnTo>
                            <a:pt x="1233708" y="70856"/>
                          </a:lnTo>
                          <a:lnTo>
                            <a:pt x="1234412" y="70646"/>
                          </a:lnTo>
                          <a:lnTo>
                            <a:pt x="1235016" y="70458"/>
                          </a:lnTo>
                          <a:lnTo>
                            <a:pt x="1235163" y="70431"/>
                          </a:lnTo>
                          <a:lnTo>
                            <a:pt x="1235666" y="70265"/>
                          </a:lnTo>
                          <a:lnTo>
                            <a:pt x="1235821" y="70226"/>
                          </a:lnTo>
                          <a:lnTo>
                            <a:pt x="1236471" y="70034"/>
                          </a:lnTo>
                          <a:lnTo>
                            <a:pt x="1237129" y="69848"/>
                          </a:lnTo>
                          <a:lnTo>
                            <a:pt x="1237779" y="69670"/>
                          </a:lnTo>
                          <a:lnTo>
                            <a:pt x="1237934" y="69619"/>
                          </a:lnTo>
                          <a:lnTo>
                            <a:pt x="1238584" y="69442"/>
                          </a:lnTo>
                          <a:lnTo>
                            <a:pt x="1239242" y="69273"/>
                          </a:lnTo>
                          <a:lnTo>
                            <a:pt x="1239846" y="69072"/>
                          </a:lnTo>
                          <a:lnTo>
                            <a:pt x="1239993" y="69045"/>
                          </a:lnTo>
                          <a:lnTo>
                            <a:pt x="1240651" y="68841"/>
                          </a:lnTo>
                          <a:lnTo>
                            <a:pt x="1241301" y="68649"/>
                          </a:lnTo>
                          <a:lnTo>
                            <a:pt x="1241959" y="68477"/>
                          </a:lnTo>
                          <a:lnTo>
                            <a:pt x="1242106" y="68419"/>
                          </a:lnTo>
                          <a:lnTo>
                            <a:pt x="1242709" y="68290"/>
                          </a:lnTo>
                          <a:lnTo>
                            <a:pt x="1243414" y="68073"/>
                          </a:lnTo>
                          <a:lnTo>
                            <a:pt x="1244018" y="67894"/>
                          </a:lnTo>
                          <a:lnTo>
                            <a:pt x="1244173" y="67856"/>
                          </a:lnTo>
                          <a:lnTo>
                            <a:pt x="1244822" y="67664"/>
                          </a:lnTo>
                          <a:lnTo>
                            <a:pt x="1245481" y="67461"/>
                          </a:lnTo>
                          <a:lnTo>
                            <a:pt x="1246131" y="67280"/>
                          </a:lnTo>
                          <a:lnTo>
                            <a:pt x="1246889" y="67103"/>
                          </a:lnTo>
                          <a:lnTo>
                            <a:pt x="1247594" y="66885"/>
                          </a:lnTo>
                          <a:lnTo>
                            <a:pt x="1248197" y="66708"/>
                          </a:lnTo>
                          <a:lnTo>
                            <a:pt x="1248344" y="66682"/>
                          </a:lnTo>
                          <a:lnTo>
                            <a:pt x="1249002" y="66480"/>
                          </a:lnTo>
                          <a:lnTo>
                            <a:pt x="1249652" y="66288"/>
                          </a:lnTo>
                          <a:lnTo>
                            <a:pt x="1250311" y="66094"/>
                          </a:lnTo>
                          <a:lnTo>
                            <a:pt x="1250960" y="65919"/>
                          </a:lnTo>
                          <a:lnTo>
                            <a:pt x="1251116" y="65867"/>
                          </a:lnTo>
                          <a:lnTo>
                            <a:pt x="1251766" y="65692"/>
                          </a:lnTo>
                          <a:lnTo>
                            <a:pt x="1252424" y="65526"/>
                          </a:lnTo>
                          <a:lnTo>
                            <a:pt x="1252625" y="65521"/>
                          </a:lnTo>
                          <a:lnTo>
                            <a:pt x="1253027" y="65336"/>
                          </a:lnTo>
                          <a:lnTo>
                            <a:pt x="1253174" y="65309"/>
                          </a:lnTo>
                          <a:lnTo>
                            <a:pt x="1253832" y="65107"/>
                          </a:lnTo>
                          <a:lnTo>
                            <a:pt x="1254482" y="64916"/>
                          </a:lnTo>
                          <a:lnTo>
                            <a:pt x="1255140" y="64737"/>
                          </a:lnTo>
                          <a:lnTo>
                            <a:pt x="1255287" y="64689"/>
                          </a:lnTo>
                          <a:lnTo>
                            <a:pt x="1255945" y="64511"/>
                          </a:lnTo>
                          <a:lnTo>
                            <a:pt x="1256595" y="64337"/>
                          </a:lnTo>
                          <a:lnTo>
                            <a:pt x="1257199" y="64169"/>
                          </a:lnTo>
                          <a:lnTo>
                            <a:pt x="1257354" y="64132"/>
                          </a:lnTo>
                          <a:lnTo>
                            <a:pt x="1258004" y="63942"/>
                          </a:lnTo>
                          <a:lnTo>
                            <a:pt x="1258662" y="63741"/>
                          </a:lnTo>
                          <a:lnTo>
                            <a:pt x="1259312" y="63551"/>
                          </a:lnTo>
                          <a:lnTo>
                            <a:pt x="1259467" y="63513"/>
                          </a:lnTo>
                          <a:lnTo>
                            <a:pt x="1259970" y="63385"/>
                          </a:lnTo>
                          <a:lnTo>
                            <a:pt x="1260117" y="63326"/>
                          </a:lnTo>
                          <a:lnTo>
                            <a:pt x="1260775" y="63160"/>
                          </a:lnTo>
                          <a:lnTo>
                            <a:pt x="1261425" y="62986"/>
                          </a:lnTo>
                          <a:lnTo>
                            <a:pt x="1261626" y="62982"/>
                          </a:lnTo>
                          <a:lnTo>
                            <a:pt x="1262184" y="62768"/>
                          </a:lnTo>
                          <a:lnTo>
                            <a:pt x="1262834" y="62579"/>
                          </a:lnTo>
                          <a:lnTo>
                            <a:pt x="1263492" y="62378"/>
                          </a:lnTo>
                          <a:lnTo>
                            <a:pt x="1264142" y="62202"/>
                          </a:lnTo>
                          <a:lnTo>
                            <a:pt x="1264297" y="62152"/>
                          </a:lnTo>
                          <a:lnTo>
                            <a:pt x="1264947" y="61979"/>
                          </a:lnTo>
                          <a:lnTo>
                            <a:pt x="1265605" y="61813"/>
                          </a:lnTo>
                          <a:lnTo>
                            <a:pt x="1265807" y="61809"/>
                          </a:lnTo>
                          <a:lnTo>
                            <a:pt x="1266356" y="61610"/>
                          </a:lnTo>
                          <a:lnTo>
                            <a:pt x="1267014" y="61410"/>
                          </a:lnTo>
                          <a:lnTo>
                            <a:pt x="1267664" y="61220"/>
                          </a:lnTo>
                          <a:lnTo>
                            <a:pt x="1268322" y="61032"/>
                          </a:lnTo>
                          <a:lnTo>
                            <a:pt x="1268469" y="60994"/>
                          </a:lnTo>
                          <a:lnTo>
                            <a:pt x="1269127" y="60809"/>
                          </a:lnTo>
                          <a:lnTo>
                            <a:pt x="1269777" y="60636"/>
                          </a:lnTo>
                          <a:lnTo>
                            <a:pt x="1270435" y="60472"/>
                          </a:lnTo>
                          <a:lnTo>
                            <a:pt x="1270637" y="60469"/>
                          </a:lnTo>
                          <a:lnTo>
                            <a:pt x="1271186" y="60255"/>
                          </a:lnTo>
                          <a:lnTo>
                            <a:pt x="1271844" y="60055"/>
                          </a:lnTo>
                          <a:lnTo>
                            <a:pt x="1272494" y="59867"/>
                          </a:lnTo>
                          <a:lnTo>
                            <a:pt x="1272649" y="59830"/>
                          </a:lnTo>
                          <a:lnTo>
                            <a:pt x="1273299" y="59642"/>
                          </a:lnTo>
                          <a:lnTo>
                            <a:pt x="1273957" y="59470"/>
                          </a:lnTo>
                          <a:lnTo>
                            <a:pt x="1274607" y="59298"/>
                          </a:lnTo>
                          <a:lnTo>
                            <a:pt x="1274808" y="59295"/>
                          </a:lnTo>
                          <a:lnTo>
                            <a:pt x="1275366" y="59093"/>
                          </a:lnTo>
                          <a:lnTo>
                            <a:pt x="1276016" y="58905"/>
                          </a:lnTo>
                          <a:lnTo>
                            <a:pt x="1276674" y="58706"/>
                          </a:lnTo>
                          <a:lnTo>
                            <a:pt x="1276821" y="58681"/>
                          </a:lnTo>
                          <a:lnTo>
                            <a:pt x="1277324" y="58522"/>
                          </a:lnTo>
                          <a:lnTo>
                            <a:pt x="1277479" y="58481"/>
                          </a:lnTo>
                          <a:lnTo>
                            <a:pt x="1278129" y="58300"/>
                          </a:lnTo>
                          <a:lnTo>
                            <a:pt x="1278787" y="58137"/>
                          </a:lnTo>
                          <a:lnTo>
                            <a:pt x="1278988" y="58134"/>
                          </a:lnTo>
                          <a:lnTo>
                            <a:pt x="1279538" y="57946"/>
                          </a:lnTo>
                          <a:lnTo>
                            <a:pt x="1280242" y="57744"/>
                          </a:lnTo>
                          <a:lnTo>
                            <a:pt x="1280846" y="57560"/>
                          </a:lnTo>
                          <a:lnTo>
                            <a:pt x="1281504" y="57363"/>
                          </a:lnTo>
                          <a:lnTo>
                            <a:pt x="1281651" y="57336"/>
                          </a:lnTo>
                          <a:lnTo>
                            <a:pt x="1282309" y="57141"/>
                          </a:lnTo>
                          <a:lnTo>
                            <a:pt x="1282959" y="56971"/>
                          </a:lnTo>
                          <a:lnTo>
                            <a:pt x="1283718" y="56791"/>
                          </a:lnTo>
                          <a:lnTo>
                            <a:pt x="1284368" y="56604"/>
                          </a:lnTo>
                          <a:lnTo>
                            <a:pt x="1285026" y="56406"/>
                          </a:lnTo>
                          <a:lnTo>
                            <a:pt x="1285676" y="56219"/>
                          </a:lnTo>
                          <a:lnTo>
                            <a:pt x="1285831" y="56183"/>
                          </a:lnTo>
                          <a:lnTo>
                            <a:pt x="1286481" y="55996"/>
                          </a:lnTo>
                          <a:lnTo>
                            <a:pt x="1287139" y="55816"/>
                          </a:lnTo>
                          <a:lnTo>
                            <a:pt x="1287789" y="55646"/>
                          </a:lnTo>
                          <a:lnTo>
                            <a:pt x="1288548" y="55453"/>
                          </a:lnTo>
                          <a:lnTo>
                            <a:pt x="1289252" y="55264"/>
                          </a:lnTo>
                          <a:lnTo>
                            <a:pt x="1289856" y="55069"/>
                          </a:lnTo>
                          <a:lnTo>
                            <a:pt x="1290003" y="55044"/>
                          </a:lnTo>
                          <a:lnTo>
                            <a:pt x="1290506" y="54883"/>
                          </a:lnTo>
                          <a:lnTo>
                            <a:pt x="1290661" y="54847"/>
                          </a:lnTo>
                          <a:lnTo>
                            <a:pt x="1291311" y="54661"/>
                          </a:lnTo>
                          <a:lnTo>
                            <a:pt x="1291969" y="54496"/>
                          </a:lnTo>
                          <a:lnTo>
                            <a:pt x="1292720" y="54317"/>
                          </a:lnTo>
                          <a:lnTo>
                            <a:pt x="1293424" y="54107"/>
                          </a:lnTo>
                          <a:lnTo>
                            <a:pt x="1294028" y="53934"/>
                          </a:lnTo>
                          <a:lnTo>
                            <a:pt x="1294183" y="53898"/>
                          </a:lnTo>
                          <a:lnTo>
                            <a:pt x="1294686" y="53737"/>
                          </a:lnTo>
                          <a:lnTo>
                            <a:pt x="1294833" y="53713"/>
                          </a:lnTo>
                          <a:lnTo>
                            <a:pt x="1295491" y="53516"/>
                          </a:lnTo>
                          <a:lnTo>
                            <a:pt x="1296141" y="53341"/>
                          </a:lnTo>
                          <a:lnTo>
                            <a:pt x="1296900" y="53173"/>
                          </a:lnTo>
                          <a:lnTo>
                            <a:pt x="1297550" y="52988"/>
                          </a:lnTo>
                          <a:lnTo>
                            <a:pt x="1298208" y="52791"/>
                          </a:lnTo>
                          <a:lnTo>
                            <a:pt x="1298858" y="52606"/>
                          </a:lnTo>
                          <a:lnTo>
                            <a:pt x="1299013" y="52570"/>
                          </a:lnTo>
                          <a:lnTo>
                            <a:pt x="1299663" y="52385"/>
                          </a:lnTo>
                          <a:lnTo>
                            <a:pt x="1300321" y="52197"/>
                          </a:lnTo>
                          <a:lnTo>
                            <a:pt x="1300971" y="52029"/>
                          </a:lnTo>
                          <a:lnTo>
                            <a:pt x="1301127" y="51978"/>
                          </a:lnTo>
                          <a:lnTo>
                            <a:pt x="1301730" y="51848"/>
                          </a:lnTo>
                          <a:lnTo>
                            <a:pt x="1302435" y="51650"/>
                          </a:lnTo>
                          <a:lnTo>
                            <a:pt x="1303038" y="51468"/>
                          </a:lnTo>
                          <a:lnTo>
                            <a:pt x="1303185" y="51443"/>
                          </a:lnTo>
                          <a:lnTo>
                            <a:pt x="1303844" y="51248"/>
                          </a:lnTo>
                          <a:lnTo>
                            <a:pt x="1304494" y="51063"/>
                          </a:lnTo>
                          <a:lnTo>
                            <a:pt x="1305152" y="50889"/>
                          </a:lnTo>
                          <a:lnTo>
                            <a:pt x="1305802" y="50722"/>
                          </a:lnTo>
                          <a:lnTo>
                            <a:pt x="1305957" y="50672"/>
                          </a:lnTo>
                          <a:lnTo>
                            <a:pt x="1306607" y="50504"/>
                          </a:lnTo>
                          <a:lnTo>
                            <a:pt x="1307210" y="50344"/>
                          </a:lnTo>
                          <a:lnTo>
                            <a:pt x="1307365" y="50308"/>
                          </a:lnTo>
                          <a:lnTo>
                            <a:pt x="1308016" y="50124"/>
                          </a:lnTo>
                          <a:lnTo>
                            <a:pt x="1308674" y="49930"/>
                          </a:lnTo>
                          <a:lnTo>
                            <a:pt x="1309324" y="49745"/>
                          </a:lnTo>
                          <a:lnTo>
                            <a:pt x="1309982" y="49586"/>
                          </a:lnTo>
                          <a:lnTo>
                            <a:pt x="1310129" y="49527"/>
                          </a:lnTo>
                          <a:lnTo>
                            <a:pt x="1310787" y="49369"/>
                          </a:lnTo>
                          <a:lnTo>
                            <a:pt x="1311437" y="49202"/>
                          </a:lnTo>
                          <a:lnTo>
                            <a:pt x="1312041" y="49028"/>
                          </a:lnTo>
                          <a:lnTo>
                            <a:pt x="1312196" y="48993"/>
                          </a:lnTo>
                          <a:lnTo>
                            <a:pt x="1312846" y="48810"/>
                          </a:lnTo>
                          <a:lnTo>
                            <a:pt x="1313504" y="48616"/>
                          </a:lnTo>
                          <a:lnTo>
                            <a:pt x="1314154" y="48445"/>
                          </a:lnTo>
                          <a:lnTo>
                            <a:pt x="1314309" y="48397"/>
                          </a:lnTo>
                          <a:lnTo>
                            <a:pt x="1314959" y="48229"/>
                          </a:lnTo>
                          <a:lnTo>
                            <a:pt x="1315617" y="48071"/>
                          </a:lnTo>
                          <a:lnTo>
                            <a:pt x="1316221" y="47901"/>
                          </a:lnTo>
                          <a:lnTo>
                            <a:pt x="1316368" y="47877"/>
                          </a:lnTo>
                          <a:lnTo>
                            <a:pt x="1317026" y="47683"/>
                          </a:lnTo>
                          <a:lnTo>
                            <a:pt x="1317676" y="47500"/>
                          </a:lnTo>
                          <a:lnTo>
                            <a:pt x="1318334" y="47317"/>
                          </a:lnTo>
                          <a:lnTo>
                            <a:pt x="1318984" y="47151"/>
                          </a:lnTo>
                          <a:lnTo>
                            <a:pt x="1319139" y="47102"/>
                          </a:lnTo>
                          <a:lnTo>
                            <a:pt x="1319789" y="46936"/>
                          </a:lnTo>
                          <a:lnTo>
                            <a:pt x="1320448" y="46778"/>
                          </a:lnTo>
                          <a:lnTo>
                            <a:pt x="1320649" y="46778"/>
                          </a:lnTo>
                          <a:lnTo>
                            <a:pt x="1321198" y="46571"/>
                          </a:lnTo>
                          <a:lnTo>
                            <a:pt x="1321856" y="46377"/>
                          </a:lnTo>
                          <a:lnTo>
                            <a:pt x="1322506" y="46195"/>
                          </a:lnTo>
                          <a:lnTo>
                            <a:pt x="1323164" y="46026"/>
                          </a:lnTo>
                          <a:lnTo>
                            <a:pt x="1323311" y="45978"/>
                          </a:lnTo>
                          <a:lnTo>
                            <a:pt x="1323970" y="45811"/>
                          </a:lnTo>
                          <a:lnTo>
                            <a:pt x="1324620" y="45646"/>
                          </a:lnTo>
                          <a:lnTo>
                            <a:pt x="1324821" y="45646"/>
                          </a:lnTo>
                          <a:lnTo>
                            <a:pt x="1325223" y="45485"/>
                          </a:lnTo>
                          <a:lnTo>
                            <a:pt x="1325378" y="45451"/>
                          </a:lnTo>
                          <a:lnTo>
                            <a:pt x="1326029" y="45269"/>
                          </a:lnTo>
                          <a:lnTo>
                            <a:pt x="1326687" y="45076"/>
                          </a:lnTo>
                          <a:lnTo>
                            <a:pt x="1327337" y="44897"/>
                          </a:lnTo>
                          <a:lnTo>
                            <a:pt x="1327492" y="44859"/>
                          </a:lnTo>
                          <a:lnTo>
                            <a:pt x="1328142" y="44682"/>
                          </a:lnTo>
                          <a:lnTo>
                            <a:pt x="1328800" y="44526"/>
                          </a:lnTo>
                          <a:lnTo>
                            <a:pt x="1329450" y="44362"/>
                          </a:lnTo>
                          <a:lnTo>
                            <a:pt x="1329651" y="44362"/>
                          </a:lnTo>
                          <a:lnTo>
                            <a:pt x="1330209" y="44153"/>
                          </a:lnTo>
                          <a:lnTo>
                            <a:pt x="1330859" y="43972"/>
                          </a:lnTo>
                          <a:lnTo>
                            <a:pt x="1331517" y="43780"/>
                          </a:lnTo>
                          <a:lnTo>
                            <a:pt x="1331664" y="43756"/>
                          </a:lnTo>
                          <a:lnTo>
                            <a:pt x="1332167" y="43614"/>
                          </a:lnTo>
                          <a:lnTo>
                            <a:pt x="1332322" y="43565"/>
                          </a:lnTo>
                          <a:lnTo>
                            <a:pt x="1332972" y="43401"/>
                          </a:lnTo>
                          <a:lnTo>
                            <a:pt x="1333630" y="43246"/>
                          </a:lnTo>
                          <a:lnTo>
                            <a:pt x="1333832" y="43246"/>
                          </a:lnTo>
                          <a:lnTo>
                            <a:pt x="1334381" y="43052"/>
                          </a:lnTo>
                          <a:lnTo>
                            <a:pt x="1335039" y="42860"/>
                          </a:lnTo>
                          <a:lnTo>
                            <a:pt x="1335689" y="42679"/>
                          </a:lnTo>
                          <a:lnTo>
                            <a:pt x="1336347" y="42501"/>
                          </a:lnTo>
                          <a:lnTo>
                            <a:pt x="1336494" y="42465"/>
                          </a:lnTo>
                          <a:lnTo>
                            <a:pt x="1337152" y="42288"/>
                          </a:lnTo>
                          <a:lnTo>
                            <a:pt x="1337803" y="42125"/>
                          </a:lnTo>
                          <a:lnTo>
                            <a:pt x="1338561" y="41942"/>
                          </a:lnTo>
                          <a:lnTo>
                            <a:pt x="1339211" y="41762"/>
                          </a:lnTo>
                          <a:lnTo>
                            <a:pt x="1339869" y="41571"/>
                          </a:lnTo>
                          <a:lnTo>
                            <a:pt x="1340520" y="41391"/>
                          </a:lnTo>
                          <a:lnTo>
                            <a:pt x="1340675" y="41357"/>
                          </a:lnTo>
                          <a:lnTo>
                            <a:pt x="1341325" y="41177"/>
                          </a:lnTo>
                          <a:lnTo>
                            <a:pt x="1341983" y="41015"/>
                          </a:lnTo>
                          <a:lnTo>
                            <a:pt x="1342633" y="40853"/>
                          </a:lnTo>
                          <a:lnTo>
                            <a:pt x="1342834" y="40853"/>
                          </a:lnTo>
                          <a:lnTo>
                            <a:pt x="1343392" y="40657"/>
                          </a:lnTo>
                          <a:lnTo>
                            <a:pt x="1344042" y="40478"/>
                          </a:lnTo>
                          <a:lnTo>
                            <a:pt x="1344700" y="40287"/>
                          </a:lnTo>
                          <a:lnTo>
                            <a:pt x="1344847" y="40264"/>
                          </a:lnTo>
                          <a:lnTo>
                            <a:pt x="1345505" y="40073"/>
                          </a:lnTo>
                          <a:lnTo>
                            <a:pt x="1346155" y="39901"/>
                          </a:lnTo>
                          <a:lnTo>
                            <a:pt x="1346813" y="39747"/>
                          </a:lnTo>
                          <a:lnTo>
                            <a:pt x="1347015" y="39748"/>
                          </a:lnTo>
                          <a:lnTo>
                            <a:pt x="1347564" y="39566"/>
                          </a:lnTo>
                          <a:lnTo>
                            <a:pt x="1348268" y="39374"/>
                          </a:lnTo>
                          <a:lnTo>
                            <a:pt x="1348872" y="39197"/>
                          </a:lnTo>
                          <a:lnTo>
                            <a:pt x="1349027" y="39163"/>
                          </a:lnTo>
                          <a:lnTo>
                            <a:pt x="1349530" y="39009"/>
                          </a:lnTo>
                          <a:lnTo>
                            <a:pt x="1349677" y="38985"/>
                          </a:lnTo>
                          <a:lnTo>
                            <a:pt x="1350336" y="38798"/>
                          </a:lnTo>
                          <a:lnTo>
                            <a:pt x="1350986" y="38636"/>
                          </a:lnTo>
                          <a:lnTo>
                            <a:pt x="1351744" y="38468"/>
                          </a:lnTo>
                          <a:lnTo>
                            <a:pt x="1352449" y="38273"/>
                          </a:lnTo>
                          <a:lnTo>
                            <a:pt x="1353053" y="38100"/>
                          </a:lnTo>
                          <a:lnTo>
                            <a:pt x="1353703" y="37922"/>
                          </a:lnTo>
                          <a:lnTo>
                            <a:pt x="1353858" y="37887"/>
                          </a:lnTo>
                          <a:lnTo>
                            <a:pt x="1354508" y="37709"/>
                          </a:lnTo>
                          <a:lnTo>
                            <a:pt x="1355166" y="37538"/>
                          </a:lnTo>
                          <a:lnTo>
                            <a:pt x="1355816" y="37377"/>
                          </a:lnTo>
                          <a:lnTo>
                            <a:pt x="1355971" y="37328"/>
                          </a:lnTo>
                          <a:lnTo>
                            <a:pt x="1356575" y="37195"/>
                          </a:lnTo>
                          <a:lnTo>
                            <a:pt x="1357279" y="37015"/>
                          </a:lnTo>
                          <a:lnTo>
                            <a:pt x="1357883" y="36828"/>
                          </a:lnTo>
                          <a:lnTo>
                            <a:pt x="1358030" y="36805"/>
                          </a:lnTo>
                          <a:lnTo>
                            <a:pt x="1358688" y="36616"/>
                          </a:lnTo>
                          <a:lnTo>
                            <a:pt x="1359338" y="36439"/>
                          </a:lnTo>
                          <a:lnTo>
                            <a:pt x="1359997" y="36282"/>
                          </a:lnTo>
                          <a:lnTo>
                            <a:pt x="1360747" y="36115"/>
                          </a:lnTo>
                          <a:lnTo>
                            <a:pt x="1361452" y="35913"/>
                          </a:lnTo>
                          <a:lnTo>
                            <a:pt x="1362055" y="35749"/>
                          </a:lnTo>
                          <a:lnTo>
                            <a:pt x="1362210" y="35715"/>
                          </a:lnTo>
                          <a:lnTo>
                            <a:pt x="1362861" y="35538"/>
                          </a:lnTo>
                          <a:lnTo>
                            <a:pt x="1363519" y="35350"/>
                          </a:lnTo>
                          <a:lnTo>
                            <a:pt x="1364169" y="35182"/>
                          </a:lnTo>
                          <a:lnTo>
                            <a:pt x="1364928" y="35027"/>
                          </a:lnTo>
                          <a:lnTo>
                            <a:pt x="1365632" y="34823"/>
                          </a:lnTo>
                          <a:lnTo>
                            <a:pt x="1366236" y="34662"/>
                          </a:lnTo>
                          <a:lnTo>
                            <a:pt x="1366383" y="34640"/>
                          </a:lnTo>
                          <a:lnTo>
                            <a:pt x="1366886" y="34485"/>
                          </a:lnTo>
                          <a:lnTo>
                            <a:pt x="1367041" y="34452"/>
                          </a:lnTo>
                          <a:lnTo>
                            <a:pt x="1367691" y="34275"/>
                          </a:lnTo>
                          <a:lnTo>
                            <a:pt x="1368349" y="34094"/>
                          </a:lnTo>
                          <a:lnTo>
                            <a:pt x="1368999" y="33934"/>
                          </a:lnTo>
                          <a:lnTo>
                            <a:pt x="1369155" y="33886"/>
                          </a:lnTo>
                          <a:lnTo>
                            <a:pt x="1369805" y="33726"/>
                          </a:lnTo>
                          <a:lnTo>
                            <a:pt x="1370463" y="33576"/>
                          </a:lnTo>
                          <a:lnTo>
                            <a:pt x="1371067" y="33403"/>
                          </a:lnTo>
                          <a:lnTo>
                            <a:pt x="1371213" y="33380"/>
                          </a:lnTo>
                          <a:lnTo>
                            <a:pt x="1371872" y="33193"/>
                          </a:lnTo>
                          <a:lnTo>
                            <a:pt x="1372522" y="33017"/>
                          </a:lnTo>
                          <a:lnTo>
                            <a:pt x="1373180" y="32850"/>
                          </a:lnTo>
                          <a:lnTo>
                            <a:pt x="1373830" y="32691"/>
                          </a:lnTo>
                          <a:lnTo>
                            <a:pt x="1373985" y="32643"/>
                          </a:lnTo>
                          <a:lnTo>
                            <a:pt x="1374635" y="32484"/>
                          </a:lnTo>
                          <a:lnTo>
                            <a:pt x="1375239" y="32334"/>
                          </a:lnTo>
                          <a:lnTo>
                            <a:pt x="1375394" y="32300"/>
                          </a:lnTo>
                          <a:lnTo>
                            <a:pt x="1376044" y="32125"/>
                          </a:lnTo>
                          <a:lnTo>
                            <a:pt x="1376702" y="31938"/>
                          </a:lnTo>
                          <a:lnTo>
                            <a:pt x="1377352" y="31763"/>
                          </a:lnTo>
                          <a:lnTo>
                            <a:pt x="1378010" y="31610"/>
                          </a:lnTo>
                          <a:lnTo>
                            <a:pt x="1378157" y="31554"/>
                          </a:lnTo>
                          <a:lnTo>
                            <a:pt x="1378816" y="31404"/>
                          </a:lnTo>
                          <a:lnTo>
                            <a:pt x="1379466" y="31246"/>
                          </a:lnTo>
                          <a:lnTo>
                            <a:pt x="1379667" y="31249"/>
                          </a:lnTo>
                          <a:lnTo>
                            <a:pt x="1380070" y="31082"/>
                          </a:lnTo>
                          <a:lnTo>
                            <a:pt x="1380225" y="31049"/>
                          </a:lnTo>
                          <a:lnTo>
                            <a:pt x="1380875" y="30874"/>
                          </a:lnTo>
                          <a:lnTo>
                            <a:pt x="1381533" y="30688"/>
                          </a:lnTo>
                          <a:lnTo>
                            <a:pt x="1382183" y="30524"/>
                          </a:lnTo>
                          <a:lnTo>
                            <a:pt x="1382338" y="30480"/>
                          </a:lnTo>
                          <a:lnTo>
                            <a:pt x="1382988" y="30319"/>
                          </a:lnTo>
                          <a:lnTo>
                            <a:pt x="1383646" y="30170"/>
                          </a:lnTo>
                          <a:lnTo>
                            <a:pt x="1383848" y="30173"/>
                          </a:lnTo>
                          <a:lnTo>
                            <a:pt x="1384250" y="30010"/>
                          </a:lnTo>
                          <a:lnTo>
                            <a:pt x="1384397" y="29988"/>
                          </a:lnTo>
                          <a:lnTo>
                            <a:pt x="1385055" y="29802"/>
                          </a:lnTo>
                          <a:lnTo>
                            <a:pt x="1385705" y="29627"/>
                          </a:lnTo>
                          <a:lnTo>
                            <a:pt x="1386364" y="29450"/>
                          </a:lnTo>
                          <a:lnTo>
                            <a:pt x="1386510" y="29420"/>
                          </a:lnTo>
                          <a:lnTo>
                            <a:pt x="1387014" y="29293"/>
                          </a:lnTo>
                          <a:lnTo>
                            <a:pt x="1387169" y="29245"/>
                          </a:lnTo>
                          <a:lnTo>
                            <a:pt x="1387819" y="29088"/>
                          </a:lnTo>
                          <a:lnTo>
                            <a:pt x="1388477" y="28940"/>
                          </a:lnTo>
                          <a:lnTo>
                            <a:pt x="1388678" y="28943"/>
                          </a:lnTo>
                          <a:lnTo>
                            <a:pt x="1389228" y="28745"/>
                          </a:lnTo>
                          <a:lnTo>
                            <a:pt x="1389886" y="28559"/>
                          </a:lnTo>
                          <a:lnTo>
                            <a:pt x="1390536" y="28385"/>
                          </a:lnTo>
                          <a:lnTo>
                            <a:pt x="1390691" y="28353"/>
                          </a:lnTo>
                          <a:lnTo>
                            <a:pt x="1391194" y="28222"/>
                          </a:lnTo>
                          <a:lnTo>
                            <a:pt x="1391341" y="28179"/>
                          </a:lnTo>
                          <a:lnTo>
                            <a:pt x="1391999" y="28018"/>
                          </a:lnTo>
                          <a:lnTo>
                            <a:pt x="1392650" y="27861"/>
                          </a:lnTo>
                          <a:lnTo>
                            <a:pt x="1392851" y="27865"/>
                          </a:lnTo>
                          <a:lnTo>
                            <a:pt x="1393408" y="27679"/>
                          </a:lnTo>
                          <a:lnTo>
                            <a:pt x="1394059" y="27505"/>
                          </a:lnTo>
                          <a:lnTo>
                            <a:pt x="1394717" y="27321"/>
                          </a:lnTo>
                          <a:lnTo>
                            <a:pt x="1395367" y="27147"/>
                          </a:lnTo>
                          <a:lnTo>
                            <a:pt x="1395522" y="27115"/>
                          </a:lnTo>
                          <a:lnTo>
                            <a:pt x="1396172" y="26943"/>
                          </a:lnTo>
                          <a:lnTo>
                            <a:pt x="1396830" y="26796"/>
                          </a:lnTo>
                          <a:lnTo>
                            <a:pt x="1397480" y="26640"/>
                          </a:lnTo>
                          <a:lnTo>
                            <a:pt x="1397682" y="26644"/>
                          </a:lnTo>
                          <a:lnTo>
                            <a:pt x="1398239" y="26444"/>
                          </a:lnTo>
                          <a:lnTo>
                            <a:pt x="1398889" y="26271"/>
                          </a:lnTo>
                          <a:lnTo>
                            <a:pt x="1399547" y="26087"/>
                          </a:lnTo>
                          <a:lnTo>
                            <a:pt x="1399694" y="26065"/>
                          </a:lnTo>
                          <a:lnTo>
                            <a:pt x="1400352" y="25882"/>
                          </a:lnTo>
                          <a:lnTo>
                            <a:pt x="1401003" y="25724"/>
                          </a:lnTo>
                          <a:lnTo>
                            <a:pt x="1401661" y="25578"/>
                          </a:lnTo>
                          <a:lnTo>
                            <a:pt x="1401862" y="25582"/>
                          </a:lnTo>
                          <a:lnTo>
                            <a:pt x="1402412" y="25396"/>
                          </a:lnTo>
                          <a:lnTo>
                            <a:pt x="1403070" y="25212"/>
                          </a:lnTo>
                          <a:lnTo>
                            <a:pt x="1403720" y="25040"/>
                          </a:lnTo>
                          <a:lnTo>
                            <a:pt x="1403875" y="25008"/>
                          </a:lnTo>
                          <a:lnTo>
                            <a:pt x="1404378" y="24866"/>
                          </a:lnTo>
                          <a:lnTo>
                            <a:pt x="1404525" y="24836"/>
                          </a:lnTo>
                          <a:lnTo>
                            <a:pt x="1405183" y="24664"/>
                          </a:lnTo>
                          <a:lnTo>
                            <a:pt x="1405833" y="24510"/>
                          </a:lnTo>
                          <a:lnTo>
                            <a:pt x="1406592" y="24341"/>
                          </a:lnTo>
                          <a:lnTo>
                            <a:pt x="1407297" y="24162"/>
                          </a:lnTo>
                          <a:lnTo>
                            <a:pt x="1407901" y="23986"/>
                          </a:lnTo>
                          <a:lnTo>
                            <a:pt x="1408551" y="23814"/>
                          </a:lnTo>
                          <a:lnTo>
                            <a:pt x="1408706" y="23782"/>
                          </a:lnTo>
                          <a:lnTo>
                            <a:pt x="1409356" y="23610"/>
                          </a:lnTo>
                          <a:lnTo>
                            <a:pt x="1410014" y="23454"/>
                          </a:lnTo>
                          <a:lnTo>
                            <a:pt x="1410664" y="23299"/>
                          </a:lnTo>
                          <a:lnTo>
                            <a:pt x="1410819" y="23252"/>
                          </a:lnTo>
                          <a:lnTo>
                            <a:pt x="1411423" y="23117"/>
                          </a:lnTo>
                          <a:lnTo>
                            <a:pt x="1412073" y="22946"/>
                          </a:lnTo>
                          <a:lnTo>
                            <a:pt x="1412731" y="22764"/>
                          </a:lnTo>
                          <a:lnTo>
                            <a:pt x="1412878" y="22743"/>
                          </a:lnTo>
                          <a:lnTo>
                            <a:pt x="1413537" y="22561"/>
                          </a:lnTo>
                          <a:lnTo>
                            <a:pt x="1414187" y="22392"/>
                          </a:lnTo>
                          <a:lnTo>
                            <a:pt x="1414845" y="22247"/>
                          </a:lnTo>
                          <a:lnTo>
                            <a:pt x="1415046" y="22252"/>
                          </a:lnTo>
                          <a:lnTo>
                            <a:pt x="1415596" y="22080"/>
                          </a:lnTo>
                          <a:lnTo>
                            <a:pt x="1416300" y="21893"/>
                          </a:lnTo>
                          <a:lnTo>
                            <a:pt x="1416904" y="21728"/>
                          </a:lnTo>
                          <a:lnTo>
                            <a:pt x="1417059" y="21695"/>
                          </a:lnTo>
                          <a:lnTo>
                            <a:pt x="1417709" y="21525"/>
                          </a:lnTo>
                          <a:lnTo>
                            <a:pt x="1418368" y="21343"/>
                          </a:lnTo>
                          <a:lnTo>
                            <a:pt x="1419018" y="21189"/>
                          </a:lnTo>
                          <a:lnTo>
                            <a:pt x="1419776" y="21035"/>
                          </a:lnTo>
                          <a:lnTo>
                            <a:pt x="1420481" y="20845"/>
                          </a:lnTo>
                          <a:lnTo>
                            <a:pt x="1421085" y="20683"/>
                          </a:lnTo>
                          <a:lnTo>
                            <a:pt x="1421735" y="20513"/>
                          </a:lnTo>
                          <a:lnTo>
                            <a:pt x="1421890" y="20481"/>
                          </a:lnTo>
                          <a:lnTo>
                            <a:pt x="1422540" y="20311"/>
                          </a:lnTo>
                          <a:lnTo>
                            <a:pt x="1423198" y="20144"/>
                          </a:lnTo>
                          <a:lnTo>
                            <a:pt x="1423849" y="19991"/>
                          </a:lnTo>
                          <a:lnTo>
                            <a:pt x="1424003" y="19944"/>
                          </a:lnTo>
                          <a:lnTo>
                            <a:pt x="1424654" y="19792"/>
                          </a:lnTo>
                          <a:lnTo>
                            <a:pt x="1425312" y="19648"/>
                          </a:lnTo>
                          <a:lnTo>
                            <a:pt x="1425916" y="19473"/>
                          </a:lnTo>
                          <a:lnTo>
                            <a:pt x="1426063" y="19452"/>
                          </a:lnTo>
                          <a:lnTo>
                            <a:pt x="1426721" y="19271"/>
                          </a:lnTo>
                          <a:lnTo>
                            <a:pt x="1427371" y="19102"/>
                          </a:lnTo>
                          <a:lnTo>
                            <a:pt x="1428029" y="18949"/>
                          </a:lnTo>
                          <a:lnTo>
                            <a:pt x="1428780" y="18797"/>
                          </a:lnTo>
                          <a:lnTo>
                            <a:pt x="1429485" y="18598"/>
                          </a:lnTo>
                          <a:lnTo>
                            <a:pt x="1430088" y="18447"/>
                          </a:lnTo>
                          <a:lnTo>
                            <a:pt x="1430243" y="18415"/>
                          </a:lnTo>
                          <a:lnTo>
                            <a:pt x="1430894" y="18246"/>
                          </a:lnTo>
                          <a:lnTo>
                            <a:pt x="1431552" y="18065"/>
                          </a:lnTo>
                          <a:lnTo>
                            <a:pt x="1432202" y="17900"/>
                          </a:lnTo>
                          <a:lnTo>
                            <a:pt x="1432860" y="17758"/>
                          </a:lnTo>
                          <a:lnTo>
                            <a:pt x="1433007" y="17702"/>
                          </a:lnTo>
                          <a:lnTo>
                            <a:pt x="1433665" y="17560"/>
                          </a:lnTo>
                          <a:lnTo>
                            <a:pt x="1434315" y="17409"/>
                          </a:lnTo>
                          <a:lnTo>
                            <a:pt x="1434517" y="17415"/>
                          </a:lnTo>
                          <a:lnTo>
                            <a:pt x="1434919" y="17244"/>
                          </a:lnTo>
                          <a:lnTo>
                            <a:pt x="1435074" y="17212"/>
                          </a:lnTo>
                          <a:lnTo>
                            <a:pt x="1435724" y="17044"/>
                          </a:lnTo>
                          <a:lnTo>
                            <a:pt x="1436383" y="16865"/>
                          </a:lnTo>
                          <a:lnTo>
                            <a:pt x="1437033" y="16714"/>
                          </a:lnTo>
                          <a:lnTo>
                            <a:pt x="1437188" y="16667"/>
                          </a:lnTo>
                          <a:lnTo>
                            <a:pt x="1437838" y="16516"/>
                          </a:lnTo>
                          <a:lnTo>
                            <a:pt x="1438496" y="16374"/>
                          </a:lnTo>
                          <a:lnTo>
                            <a:pt x="1439100" y="16213"/>
                          </a:lnTo>
                          <a:lnTo>
                            <a:pt x="1439247" y="16193"/>
                          </a:lnTo>
                          <a:lnTo>
                            <a:pt x="1439905" y="16013"/>
                          </a:lnTo>
                          <a:lnTo>
                            <a:pt x="1440555" y="15846"/>
                          </a:lnTo>
                          <a:lnTo>
                            <a:pt x="1441214" y="15681"/>
                          </a:lnTo>
                          <a:lnTo>
                            <a:pt x="1441361" y="15647"/>
                          </a:lnTo>
                          <a:lnTo>
                            <a:pt x="1441864" y="15531"/>
                          </a:lnTo>
                          <a:lnTo>
                            <a:pt x="1442019" y="15485"/>
                          </a:lnTo>
                          <a:lnTo>
                            <a:pt x="1442669" y="15334"/>
                          </a:lnTo>
                          <a:lnTo>
                            <a:pt x="1443327" y="15193"/>
                          </a:lnTo>
                          <a:lnTo>
                            <a:pt x="1443528" y="15200"/>
                          </a:lnTo>
                          <a:lnTo>
                            <a:pt x="1444078" y="14998"/>
                          </a:lnTo>
                          <a:lnTo>
                            <a:pt x="1444736" y="14819"/>
                          </a:lnTo>
                          <a:lnTo>
                            <a:pt x="1445386" y="14652"/>
                          </a:lnTo>
                          <a:lnTo>
                            <a:pt x="1446045" y="14502"/>
                          </a:lnTo>
                          <a:lnTo>
                            <a:pt x="1446192" y="14454"/>
                          </a:lnTo>
                          <a:lnTo>
                            <a:pt x="1446850" y="14306"/>
                          </a:lnTo>
                          <a:lnTo>
                            <a:pt x="1447500" y="14156"/>
                          </a:lnTo>
                          <a:lnTo>
                            <a:pt x="1447701" y="14163"/>
                          </a:lnTo>
                          <a:lnTo>
                            <a:pt x="1448259" y="13974"/>
                          </a:lnTo>
                          <a:lnTo>
                            <a:pt x="1448909" y="13807"/>
                          </a:lnTo>
                          <a:lnTo>
                            <a:pt x="1449567" y="13629"/>
                          </a:lnTo>
                          <a:lnTo>
                            <a:pt x="1450217" y="13467"/>
                          </a:lnTo>
                          <a:lnTo>
                            <a:pt x="1450372" y="13431"/>
                          </a:lnTo>
                          <a:lnTo>
                            <a:pt x="1451022" y="13272"/>
                          </a:lnTo>
                          <a:lnTo>
                            <a:pt x="1451681" y="13131"/>
                          </a:lnTo>
                          <a:lnTo>
                            <a:pt x="1451882" y="13138"/>
                          </a:lnTo>
                          <a:lnTo>
                            <a:pt x="1452331" y="12982"/>
                          </a:lnTo>
                          <a:lnTo>
                            <a:pt x="1452532" y="12989"/>
                          </a:lnTo>
                          <a:lnTo>
                            <a:pt x="1453090" y="12787"/>
                          </a:lnTo>
                          <a:lnTo>
                            <a:pt x="1453740" y="12621"/>
                          </a:lnTo>
                          <a:lnTo>
                            <a:pt x="1454398" y="12445"/>
                          </a:lnTo>
                          <a:lnTo>
                            <a:pt x="1454545" y="12424"/>
                          </a:lnTo>
                          <a:lnTo>
                            <a:pt x="1455204" y="12250"/>
                          </a:lnTo>
                          <a:lnTo>
                            <a:pt x="1455854" y="12101"/>
                          </a:lnTo>
                          <a:lnTo>
                            <a:pt x="1456512" y="11961"/>
                          </a:lnTo>
                          <a:lnTo>
                            <a:pt x="1456713" y="11969"/>
                          </a:lnTo>
                          <a:lnTo>
                            <a:pt x="1457263" y="11782"/>
                          </a:lnTo>
                          <a:lnTo>
                            <a:pt x="1457921" y="11604"/>
                          </a:lnTo>
                          <a:lnTo>
                            <a:pt x="1458571" y="11438"/>
                          </a:lnTo>
                          <a:lnTo>
                            <a:pt x="1458726" y="11407"/>
                          </a:lnTo>
                          <a:lnTo>
                            <a:pt x="1459229" y="11277"/>
                          </a:lnTo>
                          <a:lnTo>
                            <a:pt x="1459376" y="11241"/>
                          </a:lnTo>
                          <a:lnTo>
                            <a:pt x="1460035" y="11083"/>
                          </a:lnTo>
                          <a:lnTo>
                            <a:pt x="1460685" y="10934"/>
                          </a:lnTo>
                          <a:lnTo>
                            <a:pt x="1461444" y="10768"/>
                          </a:lnTo>
                          <a:lnTo>
                            <a:pt x="1462094" y="10602"/>
                          </a:lnTo>
                          <a:lnTo>
                            <a:pt x="1462752" y="10425"/>
                          </a:lnTo>
                          <a:lnTo>
                            <a:pt x="1463402" y="10260"/>
                          </a:lnTo>
                          <a:lnTo>
                            <a:pt x="1463557" y="10229"/>
                          </a:lnTo>
                          <a:lnTo>
                            <a:pt x="1464207" y="10064"/>
                          </a:lnTo>
                          <a:lnTo>
                            <a:pt x="1464866" y="9920"/>
                          </a:lnTo>
                          <a:lnTo>
                            <a:pt x="1465616" y="9768"/>
                          </a:lnTo>
                          <a:lnTo>
                            <a:pt x="1466275" y="9592"/>
                          </a:lnTo>
                          <a:lnTo>
                            <a:pt x="1466925" y="9427"/>
                          </a:lnTo>
                          <a:lnTo>
                            <a:pt x="1467583" y="9250"/>
                          </a:lnTo>
                          <a:lnTo>
                            <a:pt x="1467730" y="9231"/>
                          </a:lnTo>
                          <a:lnTo>
                            <a:pt x="1468388" y="9055"/>
                          </a:lnTo>
                          <a:lnTo>
                            <a:pt x="1469038" y="8898"/>
                          </a:lnTo>
                          <a:lnTo>
                            <a:pt x="1469697" y="8760"/>
                          </a:lnTo>
                          <a:lnTo>
                            <a:pt x="1469898" y="8769"/>
                          </a:lnTo>
                          <a:lnTo>
                            <a:pt x="1470448" y="8596"/>
                          </a:lnTo>
                          <a:lnTo>
                            <a:pt x="1471106" y="8420"/>
                          </a:lnTo>
                          <a:lnTo>
                            <a:pt x="1471756" y="8255"/>
                          </a:lnTo>
                          <a:lnTo>
                            <a:pt x="1471911" y="8225"/>
                          </a:lnTo>
                          <a:lnTo>
                            <a:pt x="1472561" y="8060"/>
                          </a:lnTo>
                          <a:lnTo>
                            <a:pt x="1473220" y="7890"/>
                          </a:lnTo>
                          <a:lnTo>
                            <a:pt x="1473870" y="7743"/>
                          </a:lnTo>
                          <a:lnTo>
                            <a:pt x="1474629" y="7592"/>
                          </a:lnTo>
                          <a:lnTo>
                            <a:pt x="1475333" y="7413"/>
                          </a:lnTo>
                          <a:lnTo>
                            <a:pt x="1475937" y="7252"/>
                          </a:lnTo>
                          <a:lnTo>
                            <a:pt x="1476587" y="7088"/>
                          </a:lnTo>
                          <a:lnTo>
                            <a:pt x="1476742" y="7058"/>
                          </a:lnTo>
                          <a:lnTo>
                            <a:pt x="1477392" y="6894"/>
                          </a:lnTo>
                          <a:lnTo>
                            <a:pt x="1478051" y="6738"/>
                          </a:lnTo>
                          <a:lnTo>
                            <a:pt x="1478701" y="6591"/>
                          </a:lnTo>
                          <a:lnTo>
                            <a:pt x="1478856" y="6546"/>
                          </a:lnTo>
                          <a:lnTo>
                            <a:pt x="1479460" y="6427"/>
                          </a:lnTo>
                          <a:lnTo>
                            <a:pt x="1480110" y="6263"/>
                          </a:lnTo>
                          <a:lnTo>
                            <a:pt x="1480768" y="6088"/>
                          </a:lnTo>
                          <a:lnTo>
                            <a:pt x="1480915" y="6069"/>
                          </a:lnTo>
                          <a:lnTo>
                            <a:pt x="1481573" y="5895"/>
                          </a:lnTo>
                          <a:lnTo>
                            <a:pt x="1482224" y="5732"/>
                          </a:lnTo>
                          <a:lnTo>
                            <a:pt x="1482882" y="5590"/>
                          </a:lnTo>
                          <a:lnTo>
                            <a:pt x="1483633" y="5440"/>
                          </a:lnTo>
                          <a:lnTo>
                            <a:pt x="1484337" y="5253"/>
                          </a:lnTo>
                          <a:lnTo>
                            <a:pt x="1484941" y="5103"/>
                          </a:lnTo>
                          <a:lnTo>
                            <a:pt x="1485096" y="5073"/>
                          </a:lnTo>
                          <a:lnTo>
                            <a:pt x="1485746" y="4910"/>
                          </a:lnTo>
                          <a:lnTo>
                            <a:pt x="1486405" y="4735"/>
                          </a:lnTo>
                          <a:lnTo>
                            <a:pt x="1487055" y="4582"/>
                          </a:lnTo>
                          <a:lnTo>
                            <a:pt x="1487814" y="4446"/>
                          </a:lnTo>
                          <a:lnTo>
                            <a:pt x="1488518" y="4256"/>
                          </a:lnTo>
                          <a:lnTo>
                            <a:pt x="1489122" y="4109"/>
                          </a:lnTo>
                          <a:lnTo>
                            <a:pt x="1489269" y="4091"/>
                          </a:lnTo>
                          <a:lnTo>
                            <a:pt x="1489772" y="3947"/>
                          </a:lnTo>
                          <a:lnTo>
                            <a:pt x="1489927" y="3917"/>
                          </a:lnTo>
                          <a:lnTo>
                            <a:pt x="1490577" y="3754"/>
                          </a:lnTo>
                          <a:lnTo>
                            <a:pt x="1491236" y="3586"/>
                          </a:lnTo>
                          <a:lnTo>
                            <a:pt x="1491886" y="3441"/>
                          </a:lnTo>
                          <a:lnTo>
                            <a:pt x="1492041" y="3397"/>
                          </a:lnTo>
                          <a:lnTo>
                            <a:pt x="1492691" y="3251"/>
                          </a:lnTo>
                          <a:lnTo>
                            <a:pt x="1493349" y="3116"/>
                          </a:lnTo>
                          <a:lnTo>
                            <a:pt x="1493953" y="2956"/>
                          </a:lnTo>
                          <a:lnTo>
                            <a:pt x="1494100" y="2938"/>
                          </a:lnTo>
                          <a:lnTo>
                            <a:pt x="1494759" y="2765"/>
                          </a:lnTo>
                          <a:lnTo>
                            <a:pt x="1495409" y="2602"/>
                          </a:lnTo>
                          <a:lnTo>
                            <a:pt x="1496067" y="2449"/>
                          </a:lnTo>
                          <a:lnTo>
                            <a:pt x="1496717" y="2305"/>
                          </a:lnTo>
                          <a:lnTo>
                            <a:pt x="1496872" y="2260"/>
                          </a:lnTo>
                          <a:lnTo>
                            <a:pt x="1497523" y="2116"/>
                          </a:lnTo>
                          <a:lnTo>
                            <a:pt x="1498127" y="1980"/>
                          </a:lnTo>
                          <a:lnTo>
                            <a:pt x="1498281" y="1951"/>
                          </a:lnTo>
                          <a:lnTo>
                            <a:pt x="1498932" y="1789"/>
                          </a:lnTo>
                          <a:lnTo>
                            <a:pt x="1499590" y="1616"/>
                          </a:lnTo>
                          <a:lnTo>
                            <a:pt x="1500240" y="1455"/>
                          </a:lnTo>
                          <a:lnTo>
                            <a:pt x="1500898" y="1316"/>
                          </a:lnTo>
                          <a:lnTo>
                            <a:pt x="1501045" y="1265"/>
                          </a:lnTo>
                          <a:lnTo>
                            <a:pt x="1501704" y="1128"/>
                          </a:lnTo>
                          <a:lnTo>
                            <a:pt x="1502354" y="984"/>
                          </a:lnTo>
                          <a:lnTo>
                            <a:pt x="1502555" y="994"/>
                          </a:lnTo>
                          <a:lnTo>
                            <a:pt x="1502958" y="835"/>
                          </a:lnTo>
                          <a:lnTo>
                            <a:pt x="1503113" y="805"/>
                          </a:lnTo>
                          <a:lnTo>
                            <a:pt x="1503763" y="645"/>
                          </a:lnTo>
                          <a:lnTo>
                            <a:pt x="1504421" y="472"/>
                          </a:lnTo>
                          <a:lnTo>
                            <a:pt x="1505072" y="321"/>
                          </a:lnTo>
                          <a:lnTo>
                            <a:pt x="1505226" y="282"/>
                          </a:lnTo>
                          <a:lnTo>
                            <a:pt x="1505876" y="133"/>
                          </a:lnTo>
                          <a:lnTo>
                            <a:pt x="1506535" y="0"/>
                          </a:lnTo>
                        </a:path>
                        <a:path w="1506854" h="1102995">
                          <a:moveTo>
                            <a:pt x="43" y="1100232"/>
                          </a:moveTo>
                          <a:lnTo>
                            <a:pt x="661" y="1067515"/>
                          </a:lnTo>
                          <a:lnTo>
                            <a:pt x="705" y="1065188"/>
                          </a:lnTo>
                          <a:lnTo>
                            <a:pt x="1347" y="1031304"/>
                          </a:lnTo>
                          <a:lnTo>
                            <a:pt x="1389" y="1029117"/>
                          </a:lnTo>
                          <a:lnTo>
                            <a:pt x="2053" y="994115"/>
                          </a:lnTo>
                          <a:lnTo>
                            <a:pt x="2094" y="991927"/>
                          </a:lnTo>
                          <a:lnTo>
                            <a:pt x="2758" y="956732"/>
                          </a:lnTo>
                          <a:lnTo>
                            <a:pt x="2800" y="954423"/>
                          </a:lnTo>
                          <a:lnTo>
                            <a:pt x="3464" y="917218"/>
                          </a:lnTo>
                          <a:lnTo>
                            <a:pt x="3505" y="914891"/>
                          </a:lnTo>
                          <a:lnTo>
                            <a:pt x="4127" y="879993"/>
                          </a:lnTo>
                          <a:lnTo>
                            <a:pt x="4833" y="840898"/>
                          </a:lnTo>
                          <a:lnTo>
                            <a:pt x="6228" y="783117"/>
                          </a:lnTo>
                          <a:lnTo>
                            <a:pt x="10366" y="743009"/>
                          </a:lnTo>
                          <a:lnTo>
                            <a:pt x="13869" y="733021"/>
                          </a:lnTo>
                          <a:lnTo>
                            <a:pt x="13923" y="732879"/>
                          </a:lnTo>
                          <a:lnTo>
                            <a:pt x="14570" y="731595"/>
                          </a:lnTo>
                          <a:lnTo>
                            <a:pt x="14625" y="731467"/>
                          </a:lnTo>
                          <a:lnTo>
                            <a:pt x="15273" y="730251"/>
                          </a:lnTo>
                          <a:lnTo>
                            <a:pt x="15929" y="729110"/>
                          </a:lnTo>
                          <a:lnTo>
                            <a:pt x="16632" y="727993"/>
                          </a:lnTo>
                          <a:lnTo>
                            <a:pt x="17334" y="726876"/>
                          </a:lnTo>
                          <a:lnTo>
                            <a:pt x="18037" y="725888"/>
                          </a:lnTo>
                          <a:lnTo>
                            <a:pt x="18739" y="724872"/>
                          </a:lnTo>
                          <a:lnTo>
                            <a:pt x="19388" y="724009"/>
                          </a:lnTo>
                          <a:lnTo>
                            <a:pt x="20090" y="723137"/>
                          </a:lnTo>
                          <a:lnTo>
                            <a:pt x="20793" y="722229"/>
                          </a:lnTo>
                          <a:lnTo>
                            <a:pt x="21496" y="721422"/>
                          </a:lnTo>
                          <a:lnTo>
                            <a:pt x="22199" y="720571"/>
                          </a:lnTo>
                          <a:lnTo>
                            <a:pt x="22756" y="719458"/>
                          </a:lnTo>
                          <a:lnTo>
                            <a:pt x="22902" y="719760"/>
                          </a:lnTo>
                          <a:lnTo>
                            <a:pt x="23304" y="718870"/>
                          </a:lnTo>
                          <a:lnTo>
                            <a:pt x="23559" y="719099"/>
                          </a:lnTo>
                          <a:lnTo>
                            <a:pt x="23605" y="718829"/>
                          </a:lnTo>
                          <a:lnTo>
                            <a:pt x="24107" y="718002"/>
                          </a:lnTo>
                          <a:lnTo>
                            <a:pt x="24262" y="718299"/>
                          </a:lnTo>
                          <a:lnTo>
                            <a:pt x="24911" y="717160"/>
                          </a:lnTo>
                          <a:lnTo>
                            <a:pt x="24965" y="717368"/>
                          </a:lnTo>
                          <a:lnTo>
                            <a:pt x="25011" y="717508"/>
                          </a:lnTo>
                          <a:lnTo>
                            <a:pt x="25668" y="716469"/>
                          </a:lnTo>
                          <a:lnTo>
                            <a:pt x="25814" y="716692"/>
                          </a:lnTo>
                          <a:lnTo>
                            <a:pt x="26116" y="715953"/>
                          </a:lnTo>
                          <a:lnTo>
                            <a:pt x="26371" y="716146"/>
                          </a:lnTo>
                          <a:lnTo>
                            <a:pt x="26417" y="715880"/>
                          </a:lnTo>
                          <a:lnTo>
                            <a:pt x="26618" y="715893"/>
                          </a:lnTo>
                          <a:lnTo>
                            <a:pt x="27074" y="715149"/>
                          </a:lnTo>
                          <a:lnTo>
                            <a:pt x="27120" y="715006"/>
                          </a:lnTo>
                          <a:lnTo>
                            <a:pt x="27275" y="715255"/>
                          </a:lnTo>
                          <a:lnTo>
                            <a:pt x="27723" y="714388"/>
                          </a:lnTo>
                          <a:lnTo>
                            <a:pt x="27777" y="714618"/>
                          </a:lnTo>
                          <a:lnTo>
                            <a:pt x="28426" y="713726"/>
                          </a:lnTo>
                          <a:lnTo>
                            <a:pt x="28526" y="714023"/>
                          </a:lnTo>
                          <a:lnTo>
                            <a:pt x="29129" y="713113"/>
                          </a:lnTo>
                          <a:lnTo>
                            <a:pt x="29284" y="713260"/>
                          </a:lnTo>
                          <a:lnTo>
                            <a:pt x="29832" y="712507"/>
                          </a:lnTo>
                          <a:lnTo>
                            <a:pt x="29886" y="712368"/>
                          </a:lnTo>
                          <a:lnTo>
                            <a:pt x="29987" y="712704"/>
                          </a:lnTo>
                          <a:lnTo>
                            <a:pt x="30389" y="711911"/>
                          </a:lnTo>
                          <a:lnTo>
                            <a:pt x="30535" y="711955"/>
                          </a:lnTo>
                          <a:lnTo>
                            <a:pt x="30589" y="711770"/>
                          </a:lnTo>
                          <a:lnTo>
                            <a:pt x="30736" y="711949"/>
                          </a:lnTo>
                          <a:lnTo>
                            <a:pt x="31092" y="711292"/>
                          </a:lnTo>
                          <a:lnTo>
                            <a:pt x="31238" y="711426"/>
                          </a:lnTo>
                          <a:lnTo>
                            <a:pt x="31292" y="711179"/>
                          </a:lnTo>
                          <a:lnTo>
                            <a:pt x="31439" y="711377"/>
                          </a:lnTo>
                          <a:lnTo>
                            <a:pt x="31840" y="710597"/>
                          </a:lnTo>
                          <a:lnTo>
                            <a:pt x="31895" y="710826"/>
                          </a:lnTo>
                          <a:lnTo>
                            <a:pt x="32543" y="710012"/>
                          </a:lnTo>
                          <a:lnTo>
                            <a:pt x="32644" y="710274"/>
                          </a:lnTo>
                          <a:lnTo>
                            <a:pt x="33301" y="709347"/>
                          </a:lnTo>
                          <a:lnTo>
                            <a:pt x="33347" y="709537"/>
                          </a:lnTo>
                          <a:lnTo>
                            <a:pt x="34004" y="708735"/>
                          </a:lnTo>
                          <a:lnTo>
                            <a:pt x="34104" y="709033"/>
                          </a:lnTo>
                          <a:lnTo>
                            <a:pt x="34707" y="708170"/>
                          </a:lnTo>
                          <a:lnTo>
                            <a:pt x="35008" y="708254"/>
                          </a:lnTo>
                          <a:lnTo>
                            <a:pt x="35355" y="707613"/>
                          </a:lnTo>
                          <a:lnTo>
                            <a:pt x="35657" y="707693"/>
                          </a:lnTo>
                          <a:lnTo>
                            <a:pt x="35958" y="707033"/>
                          </a:lnTo>
                          <a:lnTo>
                            <a:pt x="36058" y="707360"/>
                          </a:lnTo>
                          <a:lnTo>
                            <a:pt x="36113" y="707083"/>
                          </a:lnTo>
                          <a:lnTo>
                            <a:pt x="36761" y="706359"/>
                          </a:lnTo>
                          <a:lnTo>
                            <a:pt x="36816" y="706571"/>
                          </a:lnTo>
                          <a:lnTo>
                            <a:pt x="36862" y="706699"/>
                          </a:lnTo>
                          <a:lnTo>
                            <a:pt x="37464" y="705783"/>
                          </a:lnTo>
                          <a:lnTo>
                            <a:pt x="37665" y="706043"/>
                          </a:lnTo>
                          <a:lnTo>
                            <a:pt x="38167" y="705273"/>
                          </a:lnTo>
                          <a:lnTo>
                            <a:pt x="38468" y="705390"/>
                          </a:lnTo>
                          <a:lnTo>
                            <a:pt x="38770" y="704697"/>
                          </a:lnTo>
                          <a:lnTo>
                            <a:pt x="38870" y="705059"/>
                          </a:lnTo>
                          <a:lnTo>
                            <a:pt x="38925" y="704792"/>
                          </a:lnTo>
                          <a:lnTo>
                            <a:pt x="39573" y="704040"/>
                          </a:lnTo>
                          <a:lnTo>
                            <a:pt x="39628" y="704192"/>
                          </a:lnTo>
                          <a:lnTo>
                            <a:pt x="39674" y="704384"/>
                          </a:lnTo>
                          <a:lnTo>
                            <a:pt x="40130" y="703580"/>
                          </a:lnTo>
                          <a:lnTo>
                            <a:pt x="40230" y="703896"/>
                          </a:lnTo>
                          <a:lnTo>
                            <a:pt x="40276" y="703768"/>
                          </a:lnTo>
                          <a:lnTo>
                            <a:pt x="40879" y="702979"/>
                          </a:lnTo>
                          <a:lnTo>
                            <a:pt x="40933" y="703216"/>
                          </a:lnTo>
                          <a:lnTo>
                            <a:pt x="41636" y="702358"/>
                          </a:lnTo>
                          <a:lnTo>
                            <a:pt x="42339" y="701794"/>
                          </a:lnTo>
                          <a:lnTo>
                            <a:pt x="43042" y="701226"/>
                          </a:lnTo>
                          <a:lnTo>
                            <a:pt x="43690" y="700711"/>
                          </a:lnTo>
                          <a:lnTo>
                            <a:pt x="44393" y="700159"/>
                          </a:lnTo>
                          <a:lnTo>
                            <a:pt x="45096" y="699603"/>
                          </a:lnTo>
                          <a:lnTo>
                            <a:pt x="45799" y="699050"/>
                          </a:lnTo>
                          <a:lnTo>
                            <a:pt x="46502" y="698504"/>
                          </a:lnTo>
                          <a:lnTo>
                            <a:pt x="47205" y="697952"/>
                          </a:lnTo>
                          <a:lnTo>
                            <a:pt x="47862" y="697441"/>
                          </a:lnTo>
                          <a:lnTo>
                            <a:pt x="48565" y="696900"/>
                          </a:lnTo>
                          <a:lnTo>
                            <a:pt x="49268" y="696357"/>
                          </a:lnTo>
                          <a:lnTo>
                            <a:pt x="49971" y="695816"/>
                          </a:lnTo>
                          <a:lnTo>
                            <a:pt x="50673" y="695280"/>
                          </a:lnTo>
                          <a:lnTo>
                            <a:pt x="51322" y="694785"/>
                          </a:lnTo>
                          <a:lnTo>
                            <a:pt x="52025" y="694247"/>
                          </a:lnTo>
                          <a:lnTo>
                            <a:pt x="52727" y="693715"/>
                          </a:lnTo>
                          <a:lnTo>
                            <a:pt x="53430" y="693183"/>
                          </a:lnTo>
                          <a:lnTo>
                            <a:pt x="54133" y="692652"/>
                          </a:lnTo>
                          <a:lnTo>
                            <a:pt x="54836" y="692124"/>
                          </a:lnTo>
                          <a:lnTo>
                            <a:pt x="55539" y="691596"/>
                          </a:lnTo>
                          <a:lnTo>
                            <a:pt x="56196" y="691104"/>
                          </a:lnTo>
                          <a:lnTo>
                            <a:pt x="56899" y="690580"/>
                          </a:lnTo>
                          <a:lnTo>
                            <a:pt x="57601" y="690057"/>
                          </a:lnTo>
                          <a:lnTo>
                            <a:pt x="58304" y="689535"/>
                          </a:lnTo>
                          <a:lnTo>
                            <a:pt x="59007" y="689014"/>
                          </a:lnTo>
                          <a:lnTo>
                            <a:pt x="59655" y="688535"/>
                          </a:lnTo>
                          <a:lnTo>
                            <a:pt x="60358" y="688018"/>
                          </a:lnTo>
                          <a:lnTo>
                            <a:pt x="61061" y="687501"/>
                          </a:lnTo>
                          <a:lnTo>
                            <a:pt x="61764" y="686985"/>
                          </a:lnTo>
                          <a:lnTo>
                            <a:pt x="62466" y="686473"/>
                          </a:lnTo>
                          <a:lnTo>
                            <a:pt x="63169" y="685958"/>
                          </a:lnTo>
                          <a:lnTo>
                            <a:pt x="63872" y="685446"/>
                          </a:lnTo>
                          <a:lnTo>
                            <a:pt x="64529" y="684969"/>
                          </a:lnTo>
                          <a:lnTo>
                            <a:pt x="65232" y="684459"/>
                          </a:lnTo>
                          <a:lnTo>
                            <a:pt x="65935" y="683948"/>
                          </a:lnTo>
                          <a:lnTo>
                            <a:pt x="66638" y="683444"/>
                          </a:lnTo>
                          <a:lnTo>
                            <a:pt x="67340" y="682935"/>
                          </a:lnTo>
                          <a:lnTo>
                            <a:pt x="67988" y="682469"/>
                          </a:lnTo>
                          <a:lnTo>
                            <a:pt x="68691" y="681965"/>
                          </a:lnTo>
                          <a:lnTo>
                            <a:pt x="69394" y="681463"/>
                          </a:lnTo>
                          <a:lnTo>
                            <a:pt x="70097" y="680956"/>
                          </a:lnTo>
                          <a:lnTo>
                            <a:pt x="70800" y="680459"/>
                          </a:lnTo>
                          <a:lnTo>
                            <a:pt x="71502" y="679956"/>
                          </a:lnTo>
                          <a:lnTo>
                            <a:pt x="72159" y="679488"/>
                          </a:lnTo>
                          <a:lnTo>
                            <a:pt x="72862" y="678990"/>
                          </a:lnTo>
                          <a:lnTo>
                            <a:pt x="73565" y="678494"/>
                          </a:lnTo>
                          <a:lnTo>
                            <a:pt x="74268" y="677992"/>
                          </a:lnTo>
                          <a:lnTo>
                            <a:pt x="74970" y="677501"/>
                          </a:lnTo>
                          <a:lnTo>
                            <a:pt x="75673" y="677004"/>
                          </a:lnTo>
                          <a:lnTo>
                            <a:pt x="76321" y="676548"/>
                          </a:lnTo>
                          <a:lnTo>
                            <a:pt x="77024" y="676053"/>
                          </a:lnTo>
                          <a:lnTo>
                            <a:pt x="77727" y="675565"/>
                          </a:lnTo>
                          <a:lnTo>
                            <a:pt x="78430" y="675067"/>
                          </a:lnTo>
                          <a:lnTo>
                            <a:pt x="79132" y="674580"/>
                          </a:lnTo>
                          <a:lnTo>
                            <a:pt x="79835" y="674090"/>
                          </a:lnTo>
                          <a:lnTo>
                            <a:pt x="80492" y="673631"/>
                          </a:lnTo>
                          <a:lnTo>
                            <a:pt x="81195" y="673140"/>
                          </a:lnTo>
                          <a:lnTo>
                            <a:pt x="81898" y="672659"/>
                          </a:lnTo>
                          <a:lnTo>
                            <a:pt x="82601" y="672165"/>
                          </a:lnTo>
                          <a:lnTo>
                            <a:pt x="83303" y="671682"/>
                          </a:lnTo>
                          <a:lnTo>
                            <a:pt x="84006" y="671198"/>
                          </a:lnTo>
                          <a:lnTo>
                            <a:pt x="84654" y="670751"/>
                          </a:lnTo>
                          <a:lnTo>
                            <a:pt x="85357" y="670261"/>
                          </a:lnTo>
                          <a:lnTo>
                            <a:pt x="86060" y="669787"/>
                          </a:lnTo>
                          <a:lnTo>
                            <a:pt x="86762" y="669298"/>
                          </a:lnTo>
                          <a:lnTo>
                            <a:pt x="87465" y="668817"/>
                          </a:lnTo>
                          <a:lnTo>
                            <a:pt x="88168" y="668341"/>
                          </a:lnTo>
                          <a:lnTo>
                            <a:pt x="88825" y="667890"/>
                          </a:lnTo>
                          <a:lnTo>
                            <a:pt x="89528" y="667404"/>
                          </a:lnTo>
                          <a:lnTo>
                            <a:pt x="90230" y="666935"/>
                          </a:lnTo>
                          <a:lnTo>
                            <a:pt x="90933" y="666451"/>
                          </a:lnTo>
                          <a:lnTo>
                            <a:pt x="91636" y="665973"/>
                          </a:lnTo>
                          <a:lnTo>
                            <a:pt x="92284" y="665535"/>
                          </a:lnTo>
                          <a:lnTo>
                            <a:pt x="92987" y="665063"/>
                          </a:lnTo>
                          <a:lnTo>
                            <a:pt x="93690" y="664578"/>
                          </a:lnTo>
                          <a:lnTo>
                            <a:pt x="94392" y="664113"/>
                          </a:lnTo>
                          <a:lnTo>
                            <a:pt x="95095" y="663636"/>
                          </a:lnTo>
                          <a:lnTo>
                            <a:pt x="95798" y="663158"/>
                          </a:lnTo>
                          <a:lnTo>
                            <a:pt x="96501" y="662697"/>
                          </a:lnTo>
                          <a:lnTo>
                            <a:pt x="97158" y="662253"/>
                          </a:lnTo>
                          <a:lnTo>
                            <a:pt x="97860" y="661771"/>
                          </a:lnTo>
                          <a:lnTo>
                            <a:pt x="98563" y="661310"/>
                          </a:lnTo>
                          <a:lnTo>
                            <a:pt x="99266" y="660837"/>
                          </a:lnTo>
                          <a:lnTo>
                            <a:pt x="99969" y="660362"/>
                          </a:lnTo>
                          <a:lnTo>
                            <a:pt x="100617" y="659931"/>
                          </a:lnTo>
                          <a:lnTo>
                            <a:pt x="101320" y="659474"/>
                          </a:lnTo>
                          <a:lnTo>
                            <a:pt x="102022" y="658995"/>
                          </a:lnTo>
                          <a:lnTo>
                            <a:pt x="102725" y="658534"/>
                          </a:lnTo>
                          <a:lnTo>
                            <a:pt x="103428" y="658069"/>
                          </a:lnTo>
                          <a:lnTo>
                            <a:pt x="104131" y="657593"/>
                          </a:lnTo>
                          <a:lnTo>
                            <a:pt x="104833" y="657142"/>
                          </a:lnTo>
                          <a:lnTo>
                            <a:pt x="105490" y="656709"/>
                          </a:lnTo>
                          <a:lnTo>
                            <a:pt x="106193" y="656234"/>
                          </a:lnTo>
                          <a:lnTo>
                            <a:pt x="106896" y="655775"/>
                          </a:lnTo>
                          <a:lnTo>
                            <a:pt x="107599" y="655316"/>
                          </a:lnTo>
                          <a:lnTo>
                            <a:pt x="108301" y="654841"/>
                          </a:lnTo>
                          <a:lnTo>
                            <a:pt x="108950" y="654417"/>
                          </a:lnTo>
                          <a:lnTo>
                            <a:pt x="109652" y="653971"/>
                          </a:lnTo>
                          <a:lnTo>
                            <a:pt x="110355" y="653501"/>
                          </a:lnTo>
                          <a:lnTo>
                            <a:pt x="111058" y="653041"/>
                          </a:lnTo>
                          <a:lnTo>
                            <a:pt x="111761" y="652591"/>
                          </a:lnTo>
                          <a:lnTo>
                            <a:pt x="112463" y="652119"/>
                          </a:lnTo>
                          <a:lnTo>
                            <a:pt x="113166" y="651671"/>
                          </a:lnTo>
                          <a:lnTo>
                            <a:pt x="113823" y="651247"/>
                          </a:lnTo>
                          <a:lnTo>
                            <a:pt x="114526" y="650781"/>
                          </a:lnTo>
                          <a:lnTo>
                            <a:pt x="115229" y="650324"/>
                          </a:lnTo>
                          <a:lnTo>
                            <a:pt x="115931" y="649878"/>
                          </a:lnTo>
                          <a:lnTo>
                            <a:pt x="116634" y="649409"/>
                          </a:lnTo>
                          <a:lnTo>
                            <a:pt x="117282" y="648988"/>
                          </a:lnTo>
                          <a:lnTo>
                            <a:pt x="117985" y="648547"/>
                          </a:lnTo>
                          <a:lnTo>
                            <a:pt x="118688" y="648089"/>
                          </a:lnTo>
                          <a:lnTo>
                            <a:pt x="119391" y="647629"/>
                          </a:lnTo>
                          <a:lnTo>
                            <a:pt x="120093" y="647192"/>
                          </a:lnTo>
                          <a:lnTo>
                            <a:pt x="120796" y="646726"/>
                          </a:lnTo>
                          <a:lnTo>
                            <a:pt x="121453" y="646300"/>
                          </a:lnTo>
                          <a:lnTo>
                            <a:pt x="122156" y="645861"/>
                          </a:lnTo>
                          <a:lnTo>
                            <a:pt x="122859" y="645408"/>
                          </a:lnTo>
                          <a:lnTo>
                            <a:pt x="123561" y="644949"/>
                          </a:lnTo>
                          <a:lnTo>
                            <a:pt x="124264" y="644517"/>
                          </a:lnTo>
                          <a:lnTo>
                            <a:pt x="124967" y="644053"/>
                          </a:lnTo>
                          <a:lnTo>
                            <a:pt x="125615" y="643638"/>
                          </a:lnTo>
                          <a:lnTo>
                            <a:pt x="126318" y="643197"/>
                          </a:lnTo>
                          <a:lnTo>
                            <a:pt x="127021" y="642752"/>
                          </a:lnTo>
                          <a:lnTo>
                            <a:pt x="127723" y="642290"/>
                          </a:lnTo>
                          <a:lnTo>
                            <a:pt x="128426" y="641862"/>
                          </a:lnTo>
                          <a:lnTo>
                            <a:pt x="129129" y="641407"/>
                          </a:lnTo>
                          <a:lnTo>
                            <a:pt x="129786" y="640987"/>
                          </a:lnTo>
                          <a:lnTo>
                            <a:pt x="130489" y="640547"/>
                          </a:lnTo>
                          <a:lnTo>
                            <a:pt x="131191" y="640107"/>
                          </a:lnTo>
                          <a:lnTo>
                            <a:pt x="131894" y="639647"/>
                          </a:lnTo>
                          <a:lnTo>
                            <a:pt x="132597" y="639222"/>
                          </a:lnTo>
                          <a:lnTo>
                            <a:pt x="133300" y="638771"/>
                          </a:lnTo>
                          <a:lnTo>
                            <a:pt x="133948" y="638361"/>
                          </a:lnTo>
                          <a:lnTo>
                            <a:pt x="134651" y="637917"/>
                          </a:lnTo>
                          <a:lnTo>
                            <a:pt x="135354" y="637487"/>
                          </a:lnTo>
                          <a:lnTo>
                            <a:pt x="136056" y="637029"/>
                          </a:lnTo>
                          <a:lnTo>
                            <a:pt x="136759" y="636601"/>
                          </a:lnTo>
                          <a:lnTo>
                            <a:pt x="137462" y="636159"/>
                          </a:lnTo>
                          <a:lnTo>
                            <a:pt x="138119" y="635743"/>
                          </a:lnTo>
                          <a:lnTo>
                            <a:pt x="138822" y="635301"/>
                          </a:lnTo>
                          <a:lnTo>
                            <a:pt x="139525" y="634876"/>
                          </a:lnTo>
                          <a:lnTo>
                            <a:pt x="140227" y="634420"/>
                          </a:lnTo>
                          <a:lnTo>
                            <a:pt x="140930" y="633993"/>
                          </a:lnTo>
                          <a:lnTo>
                            <a:pt x="141578" y="633592"/>
                          </a:lnTo>
                          <a:lnTo>
                            <a:pt x="142281" y="633150"/>
                          </a:lnTo>
                          <a:lnTo>
                            <a:pt x="142984" y="632704"/>
                          </a:lnTo>
                          <a:lnTo>
                            <a:pt x="143687" y="632288"/>
                          </a:lnTo>
                          <a:lnTo>
                            <a:pt x="144389" y="631834"/>
                          </a:lnTo>
                          <a:lnTo>
                            <a:pt x="145092" y="631403"/>
                          </a:lnTo>
                          <a:lnTo>
                            <a:pt x="145795" y="630975"/>
                          </a:lnTo>
                          <a:lnTo>
                            <a:pt x="146452" y="630564"/>
                          </a:lnTo>
                          <a:lnTo>
                            <a:pt x="147155" y="630119"/>
                          </a:lnTo>
                          <a:lnTo>
                            <a:pt x="147858" y="629707"/>
                          </a:lnTo>
                          <a:lnTo>
                            <a:pt x="148561" y="629256"/>
                          </a:lnTo>
                          <a:lnTo>
                            <a:pt x="149263" y="628827"/>
                          </a:lnTo>
                          <a:lnTo>
                            <a:pt x="149911" y="628430"/>
                          </a:lnTo>
                          <a:lnTo>
                            <a:pt x="150614" y="628003"/>
                          </a:lnTo>
                          <a:lnTo>
                            <a:pt x="151317" y="627552"/>
                          </a:lnTo>
                          <a:lnTo>
                            <a:pt x="152020" y="627143"/>
                          </a:lnTo>
                          <a:lnTo>
                            <a:pt x="152723" y="626702"/>
                          </a:lnTo>
                          <a:lnTo>
                            <a:pt x="153426" y="626267"/>
                          </a:lnTo>
                          <a:lnTo>
                            <a:pt x="154128" y="625854"/>
                          </a:lnTo>
                          <a:lnTo>
                            <a:pt x="154785" y="625448"/>
                          </a:lnTo>
                          <a:lnTo>
                            <a:pt x="155488" y="624999"/>
                          </a:lnTo>
                          <a:lnTo>
                            <a:pt x="156191" y="624592"/>
                          </a:lnTo>
                          <a:lnTo>
                            <a:pt x="156894" y="624154"/>
                          </a:lnTo>
                          <a:lnTo>
                            <a:pt x="157597" y="623720"/>
                          </a:lnTo>
                          <a:lnTo>
                            <a:pt x="158245" y="623328"/>
                          </a:lnTo>
                          <a:lnTo>
                            <a:pt x="158948" y="622915"/>
                          </a:lnTo>
                          <a:lnTo>
                            <a:pt x="159650" y="622468"/>
                          </a:lnTo>
                          <a:lnTo>
                            <a:pt x="160353" y="622056"/>
                          </a:lnTo>
                          <a:lnTo>
                            <a:pt x="161056" y="621629"/>
                          </a:lnTo>
                          <a:lnTo>
                            <a:pt x="161759" y="621189"/>
                          </a:lnTo>
                          <a:lnTo>
                            <a:pt x="162416" y="620797"/>
                          </a:lnTo>
                          <a:lnTo>
                            <a:pt x="163119" y="620389"/>
                          </a:lnTo>
                          <a:lnTo>
                            <a:pt x="163822" y="619944"/>
                          </a:lnTo>
                          <a:lnTo>
                            <a:pt x="164524" y="619533"/>
                          </a:lnTo>
                          <a:lnTo>
                            <a:pt x="165227" y="619110"/>
                          </a:lnTo>
                          <a:lnTo>
                            <a:pt x="165930" y="618670"/>
                          </a:lnTo>
                          <a:lnTo>
                            <a:pt x="166578" y="618282"/>
                          </a:lnTo>
                          <a:lnTo>
                            <a:pt x="167281" y="617885"/>
                          </a:lnTo>
                          <a:lnTo>
                            <a:pt x="167984" y="617442"/>
                          </a:lnTo>
                          <a:lnTo>
                            <a:pt x="168687" y="617025"/>
                          </a:lnTo>
                          <a:lnTo>
                            <a:pt x="169390" y="616613"/>
                          </a:lnTo>
                          <a:lnTo>
                            <a:pt x="170092" y="616171"/>
                          </a:lnTo>
                          <a:lnTo>
                            <a:pt x="170749" y="615779"/>
                          </a:lnTo>
                          <a:lnTo>
                            <a:pt x="171452" y="615385"/>
                          </a:lnTo>
                          <a:lnTo>
                            <a:pt x="172155" y="614946"/>
                          </a:lnTo>
                          <a:lnTo>
                            <a:pt x="172858" y="614529"/>
                          </a:lnTo>
                          <a:lnTo>
                            <a:pt x="173561" y="614122"/>
                          </a:lnTo>
                          <a:lnTo>
                            <a:pt x="174209" y="613733"/>
                          </a:lnTo>
                          <a:lnTo>
                            <a:pt x="174912" y="613293"/>
                          </a:lnTo>
                          <a:lnTo>
                            <a:pt x="175615" y="612900"/>
                          </a:lnTo>
                          <a:lnTo>
                            <a:pt x="176317" y="612471"/>
                          </a:lnTo>
                          <a:lnTo>
                            <a:pt x="177020" y="612048"/>
                          </a:lnTo>
                          <a:lnTo>
                            <a:pt x="177723" y="611652"/>
                          </a:lnTo>
                          <a:lnTo>
                            <a:pt x="178426" y="611213"/>
                          </a:lnTo>
                          <a:lnTo>
                            <a:pt x="179083" y="610818"/>
                          </a:lnTo>
                          <a:lnTo>
                            <a:pt x="179786" y="610427"/>
                          </a:lnTo>
                          <a:lnTo>
                            <a:pt x="180489" y="610002"/>
                          </a:lnTo>
                          <a:lnTo>
                            <a:pt x="181192" y="609579"/>
                          </a:lnTo>
                          <a:lnTo>
                            <a:pt x="181894" y="609187"/>
                          </a:lnTo>
                          <a:lnTo>
                            <a:pt x="182543" y="608803"/>
                          </a:lnTo>
                          <a:lnTo>
                            <a:pt x="183245" y="608366"/>
                          </a:lnTo>
                          <a:lnTo>
                            <a:pt x="183948" y="607968"/>
                          </a:lnTo>
                          <a:lnTo>
                            <a:pt x="184651" y="607554"/>
                          </a:lnTo>
                          <a:lnTo>
                            <a:pt x="185354" y="607123"/>
                          </a:lnTo>
                          <a:lnTo>
                            <a:pt x="186057" y="606739"/>
                          </a:lnTo>
                          <a:lnTo>
                            <a:pt x="186760" y="606308"/>
                          </a:lnTo>
                          <a:lnTo>
                            <a:pt x="187417" y="605917"/>
                          </a:lnTo>
                          <a:lnTo>
                            <a:pt x="188120" y="605520"/>
                          </a:lnTo>
                          <a:lnTo>
                            <a:pt x="188823" y="605110"/>
                          </a:lnTo>
                          <a:lnTo>
                            <a:pt x="189525" y="604679"/>
                          </a:lnTo>
                          <a:lnTo>
                            <a:pt x="190228" y="604298"/>
                          </a:lnTo>
                          <a:lnTo>
                            <a:pt x="190877" y="603923"/>
                          </a:lnTo>
                          <a:lnTo>
                            <a:pt x="191579" y="603490"/>
                          </a:lnTo>
                          <a:lnTo>
                            <a:pt x="192282" y="603085"/>
                          </a:lnTo>
                          <a:lnTo>
                            <a:pt x="192985" y="602687"/>
                          </a:lnTo>
                          <a:lnTo>
                            <a:pt x="193688" y="602254"/>
                          </a:lnTo>
                          <a:lnTo>
                            <a:pt x="194391" y="601870"/>
                          </a:lnTo>
                          <a:lnTo>
                            <a:pt x="195048" y="601496"/>
                          </a:lnTo>
                          <a:lnTo>
                            <a:pt x="195751" y="601067"/>
                          </a:lnTo>
                          <a:lnTo>
                            <a:pt x="196454" y="600662"/>
                          </a:lnTo>
                          <a:lnTo>
                            <a:pt x="197157" y="600268"/>
                          </a:lnTo>
                          <a:lnTo>
                            <a:pt x="197859" y="599837"/>
                          </a:lnTo>
                          <a:lnTo>
                            <a:pt x="198562" y="599453"/>
                          </a:lnTo>
                          <a:lnTo>
                            <a:pt x="199210" y="599081"/>
                          </a:lnTo>
                          <a:lnTo>
                            <a:pt x="199913" y="598664"/>
                          </a:lnTo>
                          <a:lnTo>
                            <a:pt x="200616" y="598251"/>
                          </a:lnTo>
                          <a:lnTo>
                            <a:pt x="201319" y="597870"/>
                          </a:lnTo>
                          <a:lnTo>
                            <a:pt x="202022" y="597440"/>
                          </a:lnTo>
                          <a:lnTo>
                            <a:pt x="202725" y="597048"/>
                          </a:lnTo>
                          <a:lnTo>
                            <a:pt x="203382" y="596678"/>
                          </a:lnTo>
                          <a:lnTo>
                            <a:pt x="204085" y="596264"/>
                          </a:lnTo>
                          <a:lnTo>
                            <a:pt x="204788" y="595851"/>
                          </a:lnTo>
                          <a:lnTo>
                            <a:pt x="205491" y="595474"/>
                          </a:lnTo>
                          <a:lnTo>
                            <a:pt x="206194" y="595045"/>
                          </a:lnTo>
                          <a:lnTo>
                            <a:pt x="206842" y="594671"/>
                          </a:lnTo>
                          <a:lnTo>
                            <a:pt x="207545" y="594286"/>
                          </a:lnTo>
                          <a:lnTo>
                            <a:pt x="208248" y="593885"/>
                          </a:lnTo>
                          <a:lnTo>
                            <a:pt x="208951" y="593463"/>
                          </a:lnTo>
                          <a:lnTo>
                            <a:pt x="209653" y="593093"/>
                          </a:lnTo>
                          <a:lnTo>
                            <a:pt x="210356" y="592672"/>
                          </a:lnTo>
                          <a:lnTo>
                            <a:pt x="211059" y="592271"/>
                          </a:lnTo>
                          <a:lnTo>
                            <a:pt x="211716" y="591905"/>
                          </a:lnTo>
                          <a:lnTo>
                            <a:pt x="212419" y="591508"/>
                          </a:lnTo>
                          <a:lnTo>
                            <a:pt x="213122" y="591085"/>
                          </a:lnTo>
                          <a:lnTo>
                            <a:pt x="213825" y="590718"/>
                          </a:lnTo>
                          <a:lnTo>
                            <a:pt x="214528" y="590300"/>
                          </a:lnTo>
                          <a:lnTo>
                            <a:pt x="215176" y="589930"/>
                          </a:lnTo>
                          <a:lnTo>
                            <a:pt x="215879" y="589536"/>
                          </a:lnTo>
                          <a:lnTo>
                            <a:pt x="216582" y="589151"/>
                          </a:lnTo>
                          <a:lnTo>
                            <a:pt x="217285" y="588726"/>
                          </a:lnTo>
                          <a:lnTo>
                            <a:pt x="217988" y="588354"/>
                          </a:lnTo>
                          <a:lnTo>
                            <a:pt x="218691" y="587949"/>
                          </a:lnTo>
                          <a:lnTo>
                            <a:pt x="219348" y="587571"/>
                          </a:lnTo>
                          <a:lnTo>
                            <a:pt x="220051" y="587177"/>
                          </a:lnTo>
                          <a:lnTo>
                            <a:pt x="220754" y="586796"/>
                          </a:lnTo>
                          <a:lnTo>
                            <a:pt x="221457" y="586372"/>
                          </a:lnTo>
                          <a:lnTo>
                            <a:pt x="222159" y="586001"/>
                          </a:lnTo>
                          <a:lnTo>
                            <a:pt x="222862" y="585599"/>
                          </a:lnTo>
                          <a:lnTo>
                            <a:pt x="223511" y="585232"/>
                          </a:lnTo>
                          <a:lnTo>
                            <a:pt x="224214" y="584828"/>
                          </a:lnTo>
                          <a:lnTo>
                            <a:pt x="224916" y="584461"/>
                          </a:lnTo>
                          <a:lnTo>
                            <a:pt x="225619" y="584039"/>
                          </a:lnTo>
                          <a:lnTo>
                            <a:pt x="226322" y="583658"/>
                          </a:lnTo>
                          <a:lnTo>
                            <a:pt x="227025" y="583270"/>
                          </a:lnTo>
                          <a:lnTo>
                            <a:pt x="227682" y="582895"/>
                          </a:lnTo>
                          <a:lnTo>
                            <a:pt x="228385" y="582491"/>
                          </a:lnTo>
                          <a:lnTo>
                            <a:pt x="229088" y="582128"/>
                          </a:lnTo>
                          <a:lnTo>
                            <a:pt x="229791" y="581707"/>
                          </a:lnTo>
                          <a:lnTo>
                            <a:pt x="230494" y="581326"/>
                          </a:lnTo>
                          <a:lnTo>
                            <a:pt x="231143" y="580969"/>
                          </a:lnTo>
                          <a:lnTo>
                            <a:pt x="231845" y="580578"/>
                          </a:lnTo>
                          <a:lnTo>
                            <a:pt x="232548" y="580164"/>
                          </a:lnTo>
                          <a:lnTo>
                            <a:pt x="233205" y="579807"/>
                          </a:lnTo>
                          <a:lnTo>
                            <a:pt x="233954" y="579395"/>
                          </a:lnTo>
                          <a:lnTo>
                            <a:pt x="234657" y="579005"/>
                          </a:lnTo>
                          <a:lnTo>
                            <a:pt x="235314" y="578649"/>
                          </a:lnTo>
                          <a:lnTo>
                            <a:pt x="236017" y="578262"/>
                          </a:lnTo>
                          <a:lnTo>
                            <a:pt x="236720" y="577847"/>
                          </a:lnTo>
                          <a:lnTo>
                            <a:pt x="237368" y="577492"/>
                          </a:lnTo>
                          <a:lnTo>
                            <a:pt x="238126" y="577084"/>
                          </a:lnTo>
                          <a:lnTo>
                            <a:pt x="238829" y="576693"/>
                          </a:lnTo>
                          <a:lnTo>
                            <a:pt x="239477" y="576339"/>
                          </a:lnTo>
                          <a:lnTo>
                            <a:pt x="240180" y="575966"/>
                          </a:lnTo>
                          <a:lnTo>
                            <a:pt x="240883" y="575548"/>
                          </a:lnTo>
                          <a:lnTo>
                            <a:pt x="241540" y="575187"/>
                          </a:lnTo>
                          <a:lnTo>
                            <a:pt x="242289" y="574793"/>
                          </a:lnTo>
                          <a:lnTo>
                            <a:pt x="242992" y="574392"/>
                          </a:lnTo>
                          <a:lnTo>
                            <a:pt x="243649" y="574039"/>
                          </a:lnTo>
                          <a:lnTo>
                            <a:pt x="244352" y="573671"/>
                          </a:lnTo>
                          <a:lnTo>
                            <a:pt x="245055" y="573254"/>
                          </a:lnTo>
                          <a:lnTo>
                            <a:pt x="245758" y="572895"/>
                          </a:lnTo>
                          <a:lnTo>
                            <a:pt x="246461" y="572503"/>
                          </a:lnTo>
                          <a:lnTo>
                            <a:pt x="247109" y="572145"/>
                          </a:lnTo>
                          <a:lnTo>
                            <a:pt x="247812" y="571750"/>
                          </a:lnTo>
                          <a:lnTo>
                            <a:pt x="248515" y="571395"/>
                          </a:lnTo>
                          <a:lnTo>
                            <a:pt x="249218" y="570980"/>
                          </a:lnTo>
                          <a:lnTo>
                            <a:pt x="249921" y="570610"/>
                          </a:lnTo>
                          <a:lnTo>
                            <a:pt x="250624" y="570232"/>
                          </a:lnTo>
                          <a:lnTo>
                            <a:pt x="251327" y="569819"/>
                          </a:lnTo>
                          <a:lnTo>
                            <a:pt x="251984" y="569470"/>
                          </a:lnTo>
                          <a:lnTo>
                            <a:pt x="252687" y="569120"/>
                          </a:lnTo>
                          <a:lnTo>
                            <a:pt x="253390" y="568706"/>
                          </a:lnTo>
                          <a:lnTo>
                            <a:pt x="254093" y="568335"/>
                          </a:lnTo>
                          <a:lnTo>
                            <a:pt x="254796" y="567962"/>
                          </a:lnTo>
                          <a:lnTo>
                            <a:pt x="255445" y="567606"/>
                          </a:lnTo>
                          <a:lnTo>
                            <a:pt x="256148" y="567199"/>
                          </a:lnTo>
                          <a:lnTo>
                            <a:pt x="256805" y="566852"/>
                          </a:lnTo>
                          <a:lnTo>
                            <a:pt x="257554" y="566451"/>
                          </a:lnTo>
                          <a:lnTo>
                            <a:pt x="258257" y="566070"/>
                          </a:lnTo>
                          <a:lnTo>
                            <a:pt x="258960" y="565710"/>
                          </a:lnTo>
                          <a:lnTo>
                            <a:pt x="259617" y="565347"/>
                          </a:lnTo>
                          <a:lnTo>
                            <a:pt x="260320" y="564939"/>
                          </a:lnTo>
                          <a:lnTo>
                            <a:pt x="260968" y="564593"/>
                          </a:lnTo>
                          <a:lnTo>
                            <a:pt x="261726" y="564197"/>
                          </a:lnTo>
                          <a:lnTo>
                            <a:pt x="262429" y="563815"/>
                          </a:lnTo>
                          <a:lnTo>
                            <a:pt x="263077" y="563469"/>
                          </a:lnTo>
                          <a:lnTo>
                            <a:pt x="263780" y="563107"/>
                          </a:lnTo>
                          <a:lnTo>
                            <a:pt x="264483" y="562696"/>
                          </a:lnTo>
                          <a:lnTo>
                            <a:pt x="265140" y="562344"/>
                          </a:lnTo>
                          <a:lnTo>
                            <a:pt x="265889" y="561962"/>
                          </a:lnTo>
                          <a:lnTo>
                            <a:pt x="266592" y="561568"/>
                          </a:lnTo>
                          <a:lnTo>
                            <a:pt x="267249" y="561225"/>
                          </a:lnTo>
                          <a:lnTo>
                            <a:pt x="267952" y="560867"/>
                          </a:lnTo>
                          <a:lnTo>
                            <a:pt x="268655" y="560458"/>
                          </a:lnTo>
                          <a:lnTo>
                            <a:pt x="269304" y="560107"/>
                          </a:lnTo>
                          <a:lnTo>
                            <a:pt x="270061" y="559726"/>
                          </a:lnTo>
                          <a:lnTo>
                            <a:pt x="270764" y="559332"/>
                          </a:lnTo>
                          <a:lnTo>
                            <a:pt x="271413" y="558989"/>
                          </a:lnTo>
                          <a:lnTo>
                            <a:pt x="272116" y="558646"/>
                          </a:lnTo>
                          <a:lnTo>
                            <a:pt x="272819" y="558238"/>
                          </a:lnTo>
                          <a:lnTo>
                            <a:pt x="273522" y="557878"/>
                          </a:lnTo>
                          <a:lnTo>
                            <a:pt x="274225" y="557510"/>
                          </a:lnTo>
                          <a:lnTo>
                            <a:pt x="274928" y="557103"/>
                          </a:lnTo>
                          <a:lnTo>
                            <a:pt x="275585" y="556763"/>
                          </a:lnTo>
                          <a:lnTo>
                            <a:pt x="276233" y="556423"/>
                          </a:lnTo>
                          <a:lnTo>
                            <a:pt x="276991" y="556018"/>
                          </a:lnTo>
                          <a:lnTo>
                            <a:pt x="277694" y="555657"/>
                          </a:lnTo>
                          <a:lnTo>
                            <a:pt x="278397" y="555293"/>
                          </a:lnTo>
                          <a:lnTo>
                            <a:pt x="279046" y="554946"/>
                          </a:lnTo>
                          <a:lnTo>
                            <a:pt x="279749" y="554545"/>
                          </a:lnTo>
                          <a:lnTo>
                            <a:pt x="280406" y="554207"/>
                          </a:lnTo>
                          <a:lnTo>
                            <a:pt x="281155" y="553816"/>
                          </a:lnTo>
                          <a:lnTo>
                            <a:pt x="281858" y="553444"/>
                          </a:lnTo>
                          <a:lnTo>
                            <a:pt x="282561" y="553095"/>
                          </a:lnTo>
                          <a:lnTo>
                            <a:pt x="283264" y="552689"/>
                          </a:lnTo>
                          <a:lnTo>
                            <a:pt x="283921" y="552338"/>
                          </a:lnTo>
                          <a:lnTo>
                            <a:pt x="284569" y="552000"/>
                          </a:lnTo>
                          <a:lnTo>
                            <a:pt x="285327" y="551614"/>
                          </a:lnTo>
                          <a:lnTo>
                            <a:pt x="286030" y="551241"/>
                          </a:lnTo>
                          <a:lnTo>
                            <a:pt x="286733" y="550896"/>
                          </a:lnTo>
                          <a:lnTo>
                            <a:pt x="287382" y="550551"/>
                          </a:lnTo>
                          <a:lnTo>
                            <a:pt x="288085" y="550147"/>
                          </a:lnTo>
                          <a:lnTo>
                            <a:pt x="288742" y="549802"/>
                          </a:lnTo>
                          <a:lnTo>
                            <a:pt x="289491" y="549431"/>
                          </a:lnTo>
                          <a:lnTo>
                            <a:pt x="290194" y="549045"/>
                          </a:lnTo>
                          <a:lnTo>
                            <a:pt x="290851" y="548711"/>
                          </a:lnTo>
                          <a:lnTo>
                            <a:pt x="291554" y="548363"/>
                          </a:lnTo>
                          <a:lnTo>
                            <a:pt x="292257" y="547960"/>
                          </a:lnTo>
                          <a:lnTo>
                            <a:pt x="292906" y="547617"/>
                          </a:lnTo>
                          <a:lnTo>
                            <a:pt x="293663" y="547247"/>
                          </a:lnTo>
                          <a:lnTo>
                            <a:pt x="294366" y="546859"/>
                          </a:lnTo>
                          <a:lnTo>
                            <a:pt x="295015" y="546525"/>
                          </a:lnTo>
                          <a:lnTo>
                            <a:pt x="295672" y="546193"/>
                          </a:lnTo>
                          <a:lnTo>
                            <a:pt x="296421" y="545791"/>
                          </a:lnTo>
                          <a:lnTo>
                            <a:pt x="297078" y="545440"/>
                          </a:lnTo>
                          <a:lnTo>
                            <a:pt x="297827" y="545081"/>
                          </a:lnTo>
                          <a:lnTo>
                            <a:pt x="298530" y="544681"/>
                          </a:lnTo>
                          <a:lnTo>
                            <a:pt x="299187" y="544350"/>
                          </a:lnTo>
                          <a:lnTo>
                            <a:pt x="299836" y="544017"/>
                          </a:lnTo>
                          <a:lnTo>
                            <a:pt x="300593" y="543621"/>
                          </a:lnTo>
                          <a:lnTo>
                            <a:pt x="301296" y="543269"/>
                          </a:lnTo>
                          <a:lnTo>
                            <a:pt x="302000" y="542914"/>
                          </a:lnTo>
                          <a:lnTo>
                            <a:pt x="302703" y="542514"/>
                          </a:lnTo>
                          <a:lnTo>
                            <a:pt x="303351" y="542181"/>
                          </a:lnTo>
                          <a:lnTo>
                            <a:pt x="304008" y="541851"/>
                          </a:lnTo>
                          <a:lnTo>
                            <a:pt x="304757" y="541470"/>
                          </a:lnTo>
                          <a:lnTo>
                            <a:pt x="305460" y="541105"/>
                          </a:lnTo>
                          <a:lnTo>
                            <a:pt x="306163" y="540766"/>
                          </a:lnTo>
                          <a:lnTo>
                            <a:pt x="306867" y="540367"/>
                          </a:lnTo>
                          <a:lnTo>
                            <a:pt x="307524" y="540023"/>
                          </a:lnTo>
                          <a:lnTo>
                            <a:pt x="308172" y="539693"/>
                          </a:lnTo>
                          <a:lnTo>
                            <a:pt x="308930" y="539317"/>
                          </a:lnTo>
                          <a:lnTo>
                            <a:pt x="309633" y="538951"/>
                          </a:lnTo>
                          <a:lnTo>
                            <a:pt x="310336" y="538617"/>
                          </a:lnTo>
                          <a:lnTo>
                            <a:pt x="310985" y="538279"/>
                          </a:lnTo>
                          <a:lnTo>
                            <a:pt x="311688" y="537881"/>
                          </a:lnTo>
                          <a:lnTo>
                            <a:pt x="312345" y="537544"/>
                          </a:lnTo>
                          <a:lnTo>
                            <a:pt x="313094" y="537183"/>
                          </a:lnTo>
                          <a:lnTo>
                            <a:pt x="313797" y="536804"/>
                          </a:lnTo>
                          <a:lnTo>
                            <a:pt x="314454" y="536478"/>
                          </a:lnTo>
                          <a:lnTo>
                            <a:pt x="315157" y="536140"/>
                          </a:lnTo>
                          <a:lnTo>
                            <a:pt x="315860" y="535742"/>
                          </a:lnTo>
                          <a:lnTo>
                            <a:pt x="316509" y="535407"/>
                          </a:lnTo>
                          <a:lnTo>
                            <a:pt x="317266" y="535047"/>
                          </a:lnTo>
                          <a:lnTo>
                            <a:pt x="317970" y="534666"/>
                          </a:lnTo>
                          <a:lnTo>
                            <a:pt x="318618" y="534340"/>
                          </a:lnTo>
                          <a:lnTo>
                            <a:pt x="319275" y="534015"/>
                          </a:lnTo>
                          <a:lnTo>
                            <a:pt x="320024" y="533622"/>
                          </a:lnTo>
                          <a:lnTo>
                            <a:pt x="320682" y="533277"/>
                          </a:lnTo>
                          <a:lnTo>
                            <a:pt x="321430" y="532930"/>
                          </a:lnTo>
                          <a:lnTo>
                            <a:pt x="322134" y="532535"/>
                          </a:lnTo>
                          <a:lnTo>
                            <a:pt x="322791" y="532212"/>
                          </a:lnTo>
                          <a:lnTo>
                            <a:pt x="323439" y="531887"/>
                          </a:lnTo>
                          <a:lnTo>
                            <a:pt x="324197" y="531500"/>
                          </a:lnTo>
                          <a:lnTo>
                            <a:pt x="324900" y="531156"/>
                          </a:lnTo>
                          <a:lnTo>
                            <a:pt x="325603" y="530810"/>
                          </a:lnTo>
                          <a:lnTo>
                            <a:pt x="326306" y="530416"/>
                          </a:lnTo>
                          <a:lnTo>
                            <a:pt x="326955" y="530090"/>
                          </a:lnTo>
                          <a:lnTo>
                            <a:pt x="327612" y="529768"/>
                          </a:lnTo>
                          <a:lnTo>
                            <a:pt x="328361" y="529395"/>
                          </a:lnTo>
                          <a:lnTo>
                            <a:pt x="329064" y="529039"/>
                          </a:lnTo>
                          <a:lnTo>
                            <a:pt x="329767" y="528709"/>
                          </a:lnTo>
                          <a:lnTo>
                            <a:pt x="330471" y="528315"/>
                          </a:lnTo>
                          <a:lnTo>
                            <a:pt x="331128" y="527978"/>
                          </a:lnTo>
                          <a:lnTo>
                            <a:pt x="331776" y="527655"/>
                          </a:lnTo>
                          <a:lnTo>
                            <a:pt x="332534" y="527289"/>
                          </a:lnTo>
                          <a:lnTo>
                            <a:pt x="333237" y="526931"/>
                          </a:lnTo>
                          <a:lnTo>
                            <a:pt x="333940" y="526606"/>
                          </a:lnTo>
                          <a:lnTo>
                            <a:pt x="334589" y="526276"/>
                          </a:lnTo>
                          <a:lnTo>
                            <a:pt x="335292" y="525883"/>
                          </a:lnTo>
                          <a:lnTo>
                            <a:pt x="335949" y="525553"/>
                          </a:lnTo>
                          <a:lnTo>
                            <a:pt x="336698" y="525201"/>
                          </a:lnTo>
                          <a:lnTo>
                            <a:pt x="337401" y="524829"/>
                          </a:lnTo>
                          <a:lnTo>
                            <a:pt x="338059" y="524510"/>
                          </a:lnTo>
                          <a:lnTo>
                            <a:pt x="338762" y="524181"/>
                          </a:lnTo>
                          <a:lnTo>
                            <a:pt x="339465" y="523790"/>
                          </a:lnTo>
                          <a:lnTo>
                            <a:pt x="340114" y="523461"/>
                          </a:lnTo>
                          <a:lnTo>
                            <a:pt x="340871" y="523111"/>
                          </a:lnTo>
                          <a:lnTo>
                            <a:pt x="341574" y="522737"/>
                          </a:lnTo>
                          <a:lnTo>
                            <a:pt x="342223" y="522417"/>
                          </a:lnTo>
                          <a:lnTo>
                            <a:pt x="342880" y="522101"/>
                          </a:lnTo>
                          <a:lnTo>
                            <a:pt x="343629" y="521715"/>
                          </a:lnTo>
                          <a:lnTo>
                            <a:pt x="344286" y="521377"/>
                          </a:lnTo>
                          <a:lnTo>
                            <a:pt x="345036" y="521039"/>
                          </a:lnTo>
                          <a:lnTo>
                            <a:pt x="345739" y="520650"/>
                          </a:lnTo>
                          <a:lnTo>
                            <a:pt x="346396" y="520334"/>
                          </a:lnTo>
                          <a:lnTo>
                            <a:pt x="347045" y="520016"/>
                          </a:lnTo>
                          <a:lnTo>
                            <a:pt x="347802" y="519637"/>
                          </a:lnTo>
                          <a:lnTo>
                            <a:pt x="348505" y="519302"/>
                          </a:lnTo>
                          <a:lnTo>
                            <a:pt x="349209" y="518964"/>
                          </a:lnTo>
                          <a:lnTo>
                            <a:pt x="349912" y="518575"/>
                          </a:lnTo>
                          <a:lnTo>
                            <a:pt x="350560" y="518256"/>
                          </a:lnTo>
                          <a:lnTo>
                            <a:pt x="351218" y="517942"/>
                          </a:lnTo>
                          <a:lnTo>
                            <a:pt x="351967" y="517578"/>
                          </a:lnTo>
                          <a:lnTo>
                            <a:pt x="352670" y="517228"/>
                          </a:lnTo>
                          <a:lnTo>
                            <a:pt x="353373" y="516907"/>
                          </a:lnTo>
                          <a:lnTo>
                            <a:pt x="354076" y="516519"/>
                          </a:lnTo>
                          <a:lnTo>
                            <a:pt x="354733" y="516188"/>
                          </a:lnTo>
                          <a:lnTo>
                            <a:pt x="355382" y="515873"/>
                          </a:lnTo>
                          <a:lnTo>
                            <a:pt x="356140" y="515516"/>
                          </a:lnTo>
                          <a:lnTo>
                            <a:pt x="356843" y="515164"/>
                          </a:lnTo>
                          <a:lnTo>
                            <a:pt x="357546" y="514848"/>
                          </a:lnTo>
                          <a:lnTo>
                            <a:pt x="358195" y="514524"/>
                          </a:lnTo>
                          <a:lnTo>
                            <a:pt x="358898" y="514137"/>
                          </a:lnTo>
                          <a:lnTo>
                            <a:pt x="359555" y="513813"/>
                          </a:lnTo>
                          <a:lnTo>
                            <a:pt x="360304" y="513471"/>
                          </a:lnTo>
                          <a:lnTo>
                            <a:pt x="361008" y="513105"/>
                          </a:lnTo>
                          <a:lnTo>
                            <a:pt x="361665" y="512794"/>
                          </a:lnTo>
                          <a:lnTo>
                            <a:pt x="362368" y="512474"/>
                          </a:lnTo>
                          <a:lnTo>
                            <a:pt x="363071" y="512087"/>
                          </a:lnTo>
                          <a:lnTo>
                            <a:pt x="363720" y="511765"/>
                          </a:lnTo>
                          <a:lnTo>
                            <a:pt x="364478" y="511424"/>
                          </a:lnTo>
                          <a:lnTo>
                            <a:pt x="365181" y="511056"/>
                          </a:lnTo>
                          <a:lnTo>
                            <a:pt x="365829" y="510743"/>
                          </a:lnTo>
                          <a:lnTo>
                            <a:pt x="366487" y="510434"/>
                          </a:lnTo>
                          <a:lnTo>
                            <a:pt x="367236" y="510055"/>
                          </a:lnTo>
                          <a:lnTo>
                            <a:pt x="367893" y="509724"/>
                          </a:lnTo>
                          <a:lnTo>
                            <a:pt x="368642" y="509395"/>
                          </a:lnTo>
                          <a:lnTo>
                            <a:pt x="369345" y="509011"/>
                          </a:lnTo>
                          <a:lnTo>
                            <a:pt x="370003" y="508703"/>
                          </a:lnTo>
                          <a:lnTo>
                            <a:pt x="370651" y="508392"/>
                          </a:lnTo>
                          <a:lnTo>
                            <a:pt x="371409" y="508020"/>
                          </a:lnTo>
                          <a:lnTo>
                            <a:pt x="372112" y="507693"/>
                          </a:lnTo>
                          <a:lnTo>
                            <a:pt x="372815" y="507363"/>
                          </a:lnTo>
                          <a:lnTo>
                            <a:pt x="373519" y="506978"/>
                          </a:lnTo>
                          <a:lnTo>
                            <a:pt x="374167" y="506667"/>
                          </a:lnTo>
                          <a:lnTo>
                            <a:pt x="374824" y="506360"/>
                          </a:lnTo>
                          <a:lnTo>
                            <a:pt x="375574" y="506003"/>
                          </a:lnTo>
                          <a:lnTo>
                            <a:pt x="376277" y="505660"/>
                          </a:lnTo>
                          <a:lnTo>
                            <a:pt x="376980" y="505348"/>
                          </a:lnTo>
                          <a:lnTo>
                            <a:pt x="377683" y="504965"/>
                          </a:lnTo>
                          <a:lnTo>
                            <a:pt x="378341" y="504640"/>
                          </a:lnTo>
                          <a:lnTo>
                            <a:pt x="378989" y="504332"/>
                          </a:lnTo>
                          <a:lnTo>
                            <a:pt x="379747" y="503983"/>
                          </a:lnTo>
                          <a:lnTo>
                            <a:pt x="380450" y="503638"/>
                          </a:lnTo>
                          <a:lnTo>
                            <a:pt x="381099" y="503330"/>
                          </a:lnTo>
                          <a:lnTo>
                            <a:pt x="381802" y="503013"/>
                          </a:lnTo>
                          <a:lnTo>
                            <a:pt x="382505" y="502631"/>
                          </a:lnTo>
                          <a:lnTo>
                            <a:pt x="383163" y="502314"/>
                          </a:lnTo>
                          <a:lnTo>
                            <a:pt x="383912" y="501980"/>
                          </a:lnTo>
                          <a:lnTo>
                            <a:pt x="384615" y="501620"/>
                          </a:lnTo>
                          <a:lnTo>
                            <a:pt x="385272" y="501316"/>
                          </a:lnTo>
                          <a:lnTo>
                            <a:pt x="385975" y="501004"/>
                          </a:lnTo>
                          <a:lnTo>
                            <a:pt x="386679" y="500622"/>
                          </a:lnTo>
                          <a:lnTo>
                            <a:pt x="387327" y="500306"/>
                          </a:lnTo>
                          <a:lnTo>
                            <a:pt x="388085" y="499975"/>
                          </a:lnTo>
                          <a:lnTo>
                            <a:pt x="388788" y="499612"/>
                          </a:lnTo>
                          <a:lnTo>
                            <a:pt x="389437" y="499306"/>
                          </a:lnTo>
                          <a:lnTo>
                            <a:pt x="390094" y="499003"/>
                          </a:lnTo>
                          <a:lnTo>
                            <a:pt x="390844" y="498631"/>
                          </a:lnTo>
                          <a:lnTo>
                            <a:pt x="391501" y="498306"/>
                          </a:lnTo>
                          <a:lnTo>
                            <a:pt x="392250" y="497986"/>
                          </a:lnTo>
                          <a:lnTo>
                            <a:pt x="392953" y="497607"/>
                          </a:lnTo>
                          <a:lnTo>
                            <a:pt x="393611" y="497306"/>
                          </a:lnTo>
                          <a:lnTo>
                            <a:pt x="394259" y="497001"/>
                          </a:lnTo>
                          <a:lnTo>
                            <a:pt x="395017" y="496637"/>
                          </a:lnTo>
                          <a:lnTo>
                            <a:pt x="395720" y="496317"/>
                          </a:lnTo>
                          <a:lnTo>
                            <a:pt x="396424" y="495994"/>
                          </a:lnTo>
                          <a:lnTo>
                            <a:pt x="397072" y="495680"/>
                          </a:lnTo>
                          <a:lnTo>
                            <a:pt x="397775" y="495309"/>
                          </a:lnTo>
                          <a:lnTo>
                            <a:pt x="398433" y="495009"/>
                          </a:lnTo>
                          <a:lnTo>
                            <a:pt x="399182" y="494660"/>
                          </a:lnTo>
                          <a:lnTo>
                            <a:pt x="399885" y="494324"/>
                          </a:lnTo>
                          <a:lnTo>
                            <a:pt x="400589" y="494020"/>
                          </a:lnTo>
                          <a:lnTo>
                            <a:pt x="401292" y="493641"/>
                          </a:lnTo>
                          <a:lnTo>
                            <a:pt x="401949" y="493323"/>
                          </a:lnTo>
                          <a:lnTo>
                            <a:pt x="402598" y="493020"/>
                          </a:lnTo>
                          <a:lnTo>
                            <a:pt x="403356" y="492679"/>
                          </a:lnTo>
                          <a:lnTo>
                            <a:pt x="404059" y="492341"/>
                          </a:lnTo>
                          <a:lnTo>
                            <a:pt x="404707" y="492040"/>
                          </a:lnTo>
                          <a:lnTo>
                            <a:pt x="405411" y="491730"/>
                          </a:lnTo>
                          <a:lnTo>
                            <a:pt x="406114" y="491353"/>
                          </a:lnTo>
                          <a:lnTo>
                            <a:pt x="406771" y="491042"/>
                          </a:lnTo>
                          <a:lnTo>
                            <a:pt x="407521" y="490716"/>
                          </a:lnTo>
                          <a:lnTo>
                            <a:pt x="408224" y="490362"/>
                          </a:lnTo>
                          <a:lnTo>
                            <a:pt x="408881" y="490065"/>
                          </a:lnTo>
                          <a:lnTo>
                            <a:pt x="409585" y="489760"/>
                          </a:lnTo>
                          <a:lnTo>
                            <a:pt x="410288" y="489384"/>
                          </a:lnTo>
                          <a:lnTo>
                            <a:pt x="410936" y="489073"/>
                          </a:lnTo>
                          <a:lnTo>
                            <a:pt x="411694" y="488750"/>
                          </a:lnTo>
                          <a:lnTo>
                            <a:pt x="412397" y="488393"/>
                          </a:lnTo>
                          <a:lnTo>
                            <a:pt x="413046" y="488093"/>
                          </a:lnTo>
                          <a:lnTo>
                            <a:pt x="413704" y="487798"/>
                          </a:lnTo>
                          <a:lnTo>
                            <a:pt x="414453" y="487432"/>
                          </a:lnTo>
                          <a:lnTo>
                            <a:pt x="415110" y="487112"/>
                          </a:lnTo>
                          <a:lnTo>
                            <a:pt x="415859" y="486801"/>
                          </a:lnTo>
                          <a:lnTo>
                            <a:pt x="416563" y="486427"/>
                          </a:lnTo>
                          <a:lnTo>
                            <a:pt x="417220" y="486132"/>
                          </a:lnTo>
                          <a:lnTo>
                            <a:pt x="417869" y="485833"/>
                          </a:lnTo>
                          <a:lnTo>
                            <a:pt x="418627" y="485476"/>
                          </a:lnTo>
                          <a:lnTo>
                            <a:pt x="419330" y="485164"/>
                          </a:lnTo>
                          <a:lnTo>
                            <a:pt x="420033" y="484848"/>
                          </a:lnTo>
                          <a:lnTo>
                            <a:pt x="420682" y="484540"/>
                          </a:lnTo>
                          <a:lnTo>
                            <a:pt x="421385" y="484174"/>
                          </a:lnTo>
                          <a:lnTo>
                            <a:pt x="422043" y="483880"/>
                          </a:lnTo>
                          <a:lnTo>
                            <a:pt x="422792" y="483538"/>
                          </a:lnTo>
                          <a:lnTo>
                            <a:pt x="423495" y="483209"/>
                          </a:lnTo>
                          <a:lnTo>
                            <a:pt x="424198" y="482912"/>
                          </a:lnTo>
                          <a:lnTo>
                            <a:pt x="424856" y="482594"/>
                          </a:lnTo>
                          <a:lnTo>
                            <a:pt x="425559" y="482226"/>
                          </a:lnTo>
                          <a:lnTo>
                            <a:pt x="426208" y="481929"/>
                          </a:lnTo>
                          <a:lnTo>
                            <a:pt x="426966" y="481596"/>
                          </a:lnTo>
                          <a:lnTo>
                            <a:pt x="427669" y="481264"/>
                          </a:lnTo>
                          <a:lnTo>
                            <a:pt x="428318" y="480968"/>
                          </a:lnTo>
                          <a:lnTo>
                            <a:pt x="429021" y="480666"/>
                          </a:lnTo>
                          <a:lnTo>
                            <a:pt x="429724" y="480294"/>
                          </a:lnTo>
                          <a:lnTo>
                            <a:pt x="430382" y="479989"/>
                          </a:lnTo>
                          <a:lnTo>
                            <a:pt x="431131" y="479671"/>
                          </a:lnTo>
                          <a:lnTo>
                            <a:pt x="431834" y="479322"/>
                          </a:lnTo>
                          <a:lnTo>
                            <a:pt x="432491" y="479032"/>
                          </a:lnTo>
                          <a:lnTo>
                            <a:pt x="433094" y="478735"/>
                          </a:lnTo>
                          <a:lnTo>
                            <a:pt x="433241" y="478678"/>
                          </a:lnTo>
                          <a:lnTo>
                            <a:pt x="433898" y="478363"/>
                          </a:lnTo>
                          <a:lnTo>
                            <a:pt x="434547" y="478058"/>
                          </a:lnTo>
                          <a:lnTo>
                            <a:pt x="435305" y="477743"/>
                          </a:lnTo>
                          <a:lnTo>
                            <a:pt x="435953" y="477438"/>
                          </a:lnTo>
                          <a:lnTo>
                            <a:pt x="436657" y="477097"/>
                          </a:lnTo>
                          <a:lnTo>
                            <a:pt x="437314" y="476808"/>
                          </a:lnTo>
                          <a:lnTo>
                            <a:pt x="438063" y="476448"/>
                          </a:lnTo>
                          <a:lnTo>
                            <a:pt x="438721" y="476134"/>
                          </a:lnTo>
                          <a:lnTo>
                            <a:pt x="439370" y="475831"/>
                          </a:lnTo>
                          <a:lnTo>
                            <a:pt x="439525" y="475763"/>
                          </a:lnTo>
                          <a:lnTo>
                            <a:pt x="440128" y="475517"/>
                          </a:lnTo>
                          <a:lnTo>
                            <a:pt x="440831" y="475173"/>
                          </a:lnTo>
                          <a:lnTo>
                            <a:pt x="441480" y="474881"/>
                          </a:lnTo>
                          <a:lnTo>
                            <a:pt x="442237" y="474531"/>
                          </a:lnTo>
                          <a:lnTo>
                            <a:pt x="442941" y="474224"/>
                          </a:lnTo>
                          <a:lnTo>
                            <a:pt x="443544" y="473915"/>
                          </a:lnTo>
                          <a:lnTo>
                            <a:pt x="444293" y="473613"/>
                          </a:lnTo>
                          <a:lnTo>
                            <a:pt x="444996" y="473251"/>
                          </a:lnTo>
                          <a:lnTo>
                            <a:pt x="445653" y="472964"/>
                          </a:lnTo>
                          <a:lnTo>
                            <a:pt x="446403" y="472630"/>
                          </a:lnTo>
                          <a:lnTo>
                            <a:pt x="447106" y="472306"/>
                          </a:lnTo>
                          <a:lnTo>
                            <a:pt x="447709" y="472015"/>
                          </a:lnTo>
                          <a:lnTo>
                            <a:pt x="448467" y="471705"/>
                          </a:lnTo>
                          <a:lnTo>
                            <a:pt x="449170" y="471340"/>
                          </a:lnTo>
                          <a:lnTo>
                            <a:pt x="449819" y="471050"/>
                          </a:lnTo>
                          <a:lnTo>
                            <a:pt x="450577" y="470724"/>
                          </a:lnTo>
                          <a:lnTo>
                            <a:pt x="451226" y="470424"/>
                          </a:lnTo>
                          <a:lnTo>
                            <a:pt x="451929" y="470108"/>
                          </a:lnTo>
                          <a:lnTo>
                            <a:pt x="452532" y="469812"/>
                          </a:lnTo>
                          <a:lnTo>
                            <a:pt x="452687" y="469746"/>
                          </a:lnTo>
                          <a:lnTo>
                            <a:pt x="453336" y="469445"/>
                          </a:lnTo>
                          <a:lnTo>
                            <a:pt x="453993" y="469146"/>
                          </a:lnTo>
                          <a:lnTo>
                            <a:pt x="454743" y="468836"/>
                          </a:lnTo>
                          <a:lnTo>
                            <a:pt x="455400" y="468526"/>
                          </a:lnTo>
                          <a:lnTo>
                            <a:pt x="456103" y="468208"/>
                          </a:lnTo>
                          <a:lnTo>
                            <a:pt x="456706" y="467916"/>
                          </a:lnTo>
                          <a:lnTo>
                            <a:pt x="456853" y="467861"/>
                          </a:lnTo>
                          <a:lnTo>
                            <a:pt x="457510" y="467551"/>
                          </a:lnTo>
                          <a:lnTo>
                            <a:pt x="458159" y="467251"/>
                          </a:lnTo>
                          <a:lnTo>
                            <a:pt x="458917" y="466944"/>
                          </a:lnTo>
                          <a:lnTo>
                            <a:pt x="459565" y="466645"/>
                          </a:lnTo>
                          <a:lnTo>
                            <a:pt x="460269" y="466309"/>
                          </a:lnTo>
                          <a:lnTo>
                            <a:pt x="460926" y="466026"/>
                          </a:lnTo>
                          <a:lnTo>
                            <a:pt x="461127" y="465974"/>
                          </a:lnTo>
                          <a:lnTo>
                            <a:pt x="461676" y="465673"/>
                          </a:lnTo>
                          <a:lnTo>
                            <a:pt x="462333" y="465364"/>
                          </a:lnTo>
                          <a:lnTo>
                            <a:pt x="462982" y="465066"/>
                          </a:lnTo>
                          <a:lnTo>
                            <a:pt x="463137" y="465000"/>
                          </a:lnTo>
                          <a:lnTo>
                            <a:pt x="463740" y="464760"/>
                          </a:lnTo>
                          <a:lnTo>
                            <a:pt x="464443" y="464422"/>
                          </a:lnTo>
                          <a:lnTo>
                            <a:pt x="465092" y="464135"/>
                          </a:lnTo>
                          <a:lnTo>
                            <a:pt x="465850" y="463791"/>
                          </a:lnTo>
                          <a:lnTo>
                            <a:pt x="466553" y="463492"/>
                          </a:lnTo>
                          <a:lnTo>
                            <a:pt x="467156" y="463185"/>
                          </a:lnTo>
                          <a:lnTo>
                            <a:pt x="467905" y="462892"/>
                          </a:lnTo>
                          <a:lnTo>
                            <a:pt x="468609" y="462535"/>
                          </a:lnTo>
                          <a:lnTo>
                            <a:pt x="469266" y="462254"/>
                          </a:lnTo>
                          <a:lnTo>
                            <a:pt x="470015" y="461926"/>
                          </a:lnTo>
                          <a:lnTo>
                            <a:pt x="470719" y="461609"/>
                          </a:lnTo>
                          <a:lnTo>
                            <a:pt x="471322" y="461322"/>
                          </a:lnTo>
                          <a:lnTo>
                            <a:pt x="471979" y="461019"/>
                          </a:lnTo>
                          <a:lnTo>
                            <a:pt x="472126" y="460961"/>
                          </a:lnTo>
                          <a:lnTo>
                            <a:pt x="472783" y="460659"/>
                          </a:lnTo>
                          <a:lnTo>
                            <a:pt x="473432" y="460375"/>
                          </a:lnTo>
                          <a:lnTo>
                            <a:pt x="474190" y="460056"/>
                          </a:lnTo>
                          <a:lnTo>
                            <a:pt x="474838" y="459761"/>
                          </a:lnTo>
                          <a:lnTo>
                            <a:pt x="475542" y="459452"/>
                          </a:lnTo>
                          <a:lnTo>
                            <a:pt x="476145" y="459160"/>
                          </a:lnTo>
                          <a:lnTo>
                            <a:pt x="476300" y="459095"/>
                          </a:lnTo>
                          <a:lnTo>
                            <a:pt x="476949" y="458799"/>
                          </a:lnTo>
                          <a:lnTo>
                            <a:pt x="477606" y="458506"/>
                          </a:lnTo>
                          <a:lnTo>
                            <a:pt x="478355" y="458204"/>
                          </a:lnTo>
                          <a:lnTo>
                            <a:pt x="479013" y="457898"/>
                          </a:lnTo>
                          <a:lnTo>
                            <a:pt x="479716" y="457587"/>
                          </a:lnTo>
                          <a:lnTo>
                            <a:pt x="480319" y="457299"/>
                          </a:lnTo>
                          <a:lnTo>
                            <a:pt x="480466" y="457245"/>
                          </a:lnTo>
                          <a:lnTo>
                            <a:pt x="481123" y="456940"/>
                          </a:lnTo>
                          <a:lnTo>
                            <a:pt x="481772" y="456646"/>
                          </a:lnTo>
                          <a:lnTo>
                            <a:pt x="482429" y="456362"/>
                          </a:lnTo>
                          <a:lnTo>
                            <a:pt x="483179" y="456053"/>
                          </a:lnTo>
                          <a:lnTo>
                            <a:pt x="483882" y="455723"/>
                          </a:lnTo>
                          <a:lnTo>
                            <a:pt x="484539" y="455445"/>
                          </a:lnTo>
                          <a:lnTo>
                            <a:pt x="484741" y="455396"/>
                          </a:lnTo>
                          <a:lnTo>
                            <a:pt x="485289" y="455098"/>
                          </a:lnTo>
                          <a:lnTo>
                            <a:pt x="485946" y="454794"/>
                          </a:lnTo>
                          <a:lnTo>
                            <a:pt x="486595" y="454501"/>
                          </a:lnTo>
                          <a:lnTo>
                            <a:pt x="487353" y="454203"/>
                          </a:lnTo>
                          <a:lnTo>
                            <a:pt x="488056" y="453869"/>
                          </a:lnTo>
                          <a:lnTo>
                            <a:pt x="488705" y="453588"/>
                          </a:lnTo>
                          <a:lnTo>
                            <a:pt x="489463" y="453251"/>
                          </a:lnTo>
                          <a:lnTo>
                            <a:pt x="490112" y="452959"/>
                          </a:lnTo>
                          <a:lnTo>
                            <a:pt x="490770" y="452656"/>
                          </a:lnTo>
                          <a:lnTo>
                            <a:pt x="491519" y="452370"/>
                          </a:lnTo>
                          <a:lnTo>
                            <a:pt x="492222" y="452018"/>
                          </a:lnTo>
                          <a:lnTo>
                            <a:pt x="492880" y="451743"/>
                          </a:lnTo>
                          <a:lnTo>
                            <a:pt x="493629" y="451421"/>
                          </a:lnTo>
                          <a:lnTo>
                            <a:pt x="494287" y="451119"/>
                          </a:lnTo>
                          <a:lnTo>
                            <a:pt x="494936" y="450827"/>
                          </a:lnTo>
                          <a:lnTo>
                            <a:pt x="495593" y="450529"/>
                          </a:lnTo>
                          <a:lnTo>
                            <a:pt x="495739" y="450473"/>
                          </a:lnTo>
                          <a:lnTo>
                            <a:pt x="496397" y="450176"/>
                          </a:lnTo>
                          <a:lnTo>
                            <a:pt x="497046" y="449897"/>
                          </a:lnTo>
                          <a:lnTo>
                            <a:pt x="497703" y="449623"/>
                          </a:lnTo>
                          <a:lnTo>
                            <a:pt x="498453" y="449295"/>
                          </a:lnTo>
                          <a:lnTo>
                            <a:pt x="499156" y="448992"/>
                          </a:lnTo>
                          <a:lnTo>
                            <a:pt x="499759" y="448704"/>
                          </a:lnTo>
                          <a:lnTo>
                            <a:pt x="499914" y="448641"/>
                          </a:lnTo>
                          <a:lnTo>
                            <a:pt x="500563" y="448351"/>
                          </a:lnTo>
                          <a:lnTo>
                            <a:pt x="501220" y="448063"/>
                          </a:lnTo>
                          <a:lnTo>
                            <a:pt x="501869" y="447785"/>
                          </a:lnTo>
                          <a:lnTo>
                            <a:pt x="502627" y="447467"/>
                          </a:lnTo>
                          <a:lnTo>
                            <a:pt x="503331" y="447161"/>
                          </a:lnTo>
                          <a:lnTo>
                            <a:pt x="503934" y="446878"/>
                          </a:lnTo>
                          <a:lnTo>
                            <a:pt x="504080" y="446826"/>
                          </a:lnTo>
                          <a:lnTo>
                            <a:pt x="504738" y="446526"/>
                          </a:lnTo>
                          <a:lnTo>
                            <a:pt x="505386" y="446237"/>
                          </a:lnTo>
                          <a:lnTo>
                            <a:pt x="506044" y="445957"/>
                          </a:lnTo>
                          <a:lnTo>
                            <a:pt x="506793" y="445656"/>
                          </a:lnTo>
                          <a:lnTo>
                            <a:pt x="507497" y="445331"/>
                          </a:lnTo>
                          <a:lnTo>
                            <a:pt x="508154" y="445060"/>
                          </a:lnTo>
                          <a:lnTo>
                            <a:pt x="508355" y="445013"/>
                          </a:lnTo>
                          <a:lnTo>
                            <a:pt x="508903" y="444718"/>
                          </a:lnTo>
                          <a:lnTo>
                            <a:pt x="509561" y="444419"/>
                          </a:lnTo>
                          <a:lnTo>
                            <a:pt x="510210" y="444131"/>
                          </a:lnTo>
                          <a:lnTo>
                            <a:pt x="510968" y="443840"/>
                          </a:lnTo>
                          <a:lnTo>
                            <a:pt x="511671" y="443511"/>
                          </a:lnTo>
                          <a:lnTo>
                            <a:pt x="512320" y="443236"/>
                          </a:lnTo>
                          <a:lnTo>
                            <a:pt x="512978" y="442965"/>
                          </a:lnTo>
                          <a:lnTo>
                            <a:pt x="513179" y="442912"/>
                          </a:lnTo>
                          <a:lnTo>
                            <a:pt x="513727" y="442617"/>
                          </a:lnTo>
                          <a:lnTo>
                            <a:pt x="514385" y="442319"/>
                          </a:lnTo>
                          <a:lnTo>
                            <a:pt x="515034" y="442040"/>
                          </a:lnTo>
                          <a:lnTo>
                            <a:pt x="515188" y="441970"/>
                          </a:lnTo>
                          <a:lnTo>
                            <a:pt x="515837" y="441693"/>
                          </a:lnTo>
                          <a:lnTo>
                            <a:pt x="516495" y="441423"/>
                          </a:lnTo>
                          <a:lnTo>
                            <a:pt x="517144" y="441149"/>
                          </a:lnTo>
                          <a:lnTo>
                            <a:pt x="517902" y="440811"/>
                          </a:lnTo>
                          <a:lnTo>
                            <a:pt x="518551" y="440525"/>
                          </a:lnTo>
                          <a:lnTo>
                            <a:pt x="519208" y="440231"/>
                          </a:lnTo>
                          <a:lnTo>
                            <a:pt x="519355" y="440177"/>
                          </a:lnTo>
                          <a:lnTo>
                            <a:pt x="520012" y="439885"/>
                          </a:lnTo>
                          <a:lnTo>
                            <a:pt x="520661" y="439611"/>
                          </a:lnTo>
                          <a:lnTo>
                            <a:pt x="521319" y="439343"/>
                          </a:lnTo>
                          <a:lnTo>
                            <a:pt x="522068" y="439021"/>
                          </a:lnTo>
                          <a:lnTo>
                            <a:pt x="522771" y="438724"/>
                          </a:lnTo>
                          <a:lnTo>
                            <a:pt x="523375" y="438440"/>
                          </a:lnTo>
                          <a:lnTo>
                            <a:pt x="523530" y="438378"/>
                          </a:lnTo>
                          <a:lnTo>
                            <a:pt x="524178" y="438093"/>
                          </a:lnTo>
                          <a:lnTo>
                            <a:pt x="524836" y="437810"/>
                          </a:lnTo>
                          <a:lnTo>
                            <a:pt x="525485" y="437537"/>
                          </a:lnTo>
                          <a:lnTo>
                            <a:pt x="526243" y="437226"/>
                          </a:lnTo>
                          <a:lnTo>
                            <a:pt x="526946" y="436926"/>
                          </a:lnTo>
                          <a:lnTo>
                            <a:pt x="527549" y="436647"/>
                          </a:lnTo>
                          <a:lnTo>
                            <a:pt x="527696" y="436597"/>
                          </a:lnTo>
                          <a:lnTo>
                            <a:pt x="528198" y="436363"/>
                          </a:lnTo>
                          <a:lnTo>
                            <a:pt x="528353" y="436301"/>
                          </a:lnTo>
                          <a:lnTo>
                            <a:pt x="529002" y="436018"/>
                          </a:lnTo>
                          <a:lnTo>
                            <a:pt x="529660" y="435743"/>
                          </a:lnTo>
                          <a:lnTo>
                            <a:pt x="530409" y="435449"/>
                          </a:lnTo>
                          <a:lnTo>
                            <a:pt x="531113" y="435128"/>
                          </a:lnTo>
                          <a:lnTo>
                            <a:pt x="531770" y="434862"/>
                          </a:lnTo>
                          <a:lnTo>
                            <a:pt x="532373" y="434577"/>
                          </a:lnTo>
                          <a:lnTo>
                            <a:pt x="532519" y="434526"/>
                          </a:lnTo>
                          <a:lnTo>
                            <a:pt x="533177" y="434232"/>
                          </a:lnTo>
                          <a:lnTo>
                            <a:pt x="533826" y="433949"/>
                          </a:lnTo>
                          <a:lnTo>
                            <a:pt x="534584" y="433666"/>
                          </a:lnTo>
                          <a:lnTo>
                            <a:pt x="535233" y="433383"/>
                          </a:lnTo>
                          <a:lnTo>
                            <a:pt x="535936" y="433071"/>
                          </a:lnTo>
                          <a:lnTo>
                            <a:pt x="536594" y="432806"/>
                          </a:lnTo>
                          <a:lnTo>
                            <a:pt x="536795" y="432757"/>
                          </a:lnTo>
                          <a:lnTo>
                            <a:pt x="537343" y="432464"/>
                          </a:lnTo>
                          <a:lnTo>
                            <a:pt x="538001" y="432171"/>
                          </a:lnTo>
                          <a:lnTo>
                            <a:pt x="538650" y="431897"/>
                          </a:lnTo>
                          <a:lnTo>
                            <a:pt x="538805" y="431828"/>
                          </a:lnTo>
                          <a:lnTo>
                            <a:pt x="539408" y="431607"/>
                          </a:lnTo>
                          <a:lnTo>
                            <a:pt x="540111" y="431291"/>
                          </a:lnTo>
                          <a:lnTo>
                            <a:pt x="540760" y="431022"/>
                          </a:lnTo>
                          <a:lnTo>
                            <a:pt x="541518" y="430690"/>
                          </a:lnTo>
                          <a:lnTo>
                            <a:pt x="542167" y="430409"/>
                          </a:lnTo>
                          <a:lnTo>
                            <a:pt x="542825" y="430120"/>
                          </a:lnTo>
                          <a:lnTo>
                            <a:pt x="543574" y="429847"/>
                          </a:lnTo>
                          <a:lnTo>
                            <a:pt x="544278" y="429512"/>
                          </a:lnTo>
                          <a:lnTo>
                            <a:pt x="544935" y="429249"/>
                          </a:lnTo>
                          <a:lnTo>
                            <a:pt x="545685" y="428934"/>
                          </a:lnTo>
                          <a:lnTo>
                            <a:pt x="546388" y="428641"/>
                          </a:lnTo>
                          <a:lnTo>
                            <a:pt x="546991" y="428362"/>
                          </a:lnTo>
                          <a:lnTo>
                            <a:pt x="547649" y="428082"/>
                          </a:lnTo>
                          <a:lnTo>
                            <a:pt x="547795" y="428021"/>
                          </a:lnTo>
                          <a:lnTo>
                            <a:pt x="548453" y="427743"/>
                          </a:lnTo>
                          <a:lnTo>
                            <a:pt x="549102" y="427476"/>
                          </a:lnTo>
                          <a:lnTo>
                            <a:pt x="549860" y="427171"/>
                          </a:lnTo>
                          <a:lnTo>
                            <a:pt x="550509" y="426892"/>
                          </a:lnTo>
                          <a:lnTo>
                            <a:pt x="551166" y="426602"/>
                          </a:lnTo>
                          <a:lnTo>
                            <a:pt x="551815" y="426322"/>
                          </a:lnTo>
                          <a:lnTo>
                            <a:pt x="551970" y="426262"/>
                          </a:lnTo>
                          <a:lnTo>
                            <a:pt x="552619" y="425983"/>
                          </a:lnTo>
                          <a:lnTo>
                            <a:pt x="553277" y="425713"/>
                          </a:lnTo>
                          <a:lnTo>
                            <a:pt x="554026" y="425426"/>
                          </a:lnTo>
                          <a:lnTo>
                            <a:pt x="554684" y="425136"/>
                          </a:lnTo>
                          <a:lnTo>
                            <a:pt x="555387" y="424849"/>
                          </a:lnTo>
                          <a:lnTo>
                            <a:pt x="555990" y="424569"/>
                          </a:lnTo>
                          <a:lnTo>
                            <a:pt x="556137" y="424520"/>
                          </a:lnTo>
                          <a:lnTo>
                            <a:pt x="556794" y="424230"/>
                          </a:lnTo>
                          <a:lnTo>
                            <a:pt x="557443" y="423952"/>
                          </a:lnTo>
                          <a:lnTo>
                            <a:pt x="558101" y="423691"/>
                          </a:lnTo>
                          <a:lnTo>
                            <a:pt x="558850" y="423397"/>
                          </a:lnTo>
                          <a:lnTo>
                            <a:pt x="559554" y="423090"/>
                          </a:lnTo>
                          <a:lnTo>
                            <a:pt x="560211" y="422831"/>
                          </a:lnTo>
                          <a:lnTo>
                            <a:pt x="560412" y="422784"/>
                          </a:lnTo>
                          <a:lnTo>
                            <a:pt x="560961" y="422494"/>
                          </a:lnTo>
                          <a:lnTo>
                            <a:pt x="561618" y="422206"/>
                          </a:lnTo>
                          <a:lnTo>
                            <a:pt x="562268" y="421936"/>
                          </a:lnTo>
                          <a:lnTo>
                            <a:pt x="563025" y="421653"/>
                          </a:lnTo>
                          <a:lnTo>
                            <a:pt x="563729" y="421342"/>
                          </a:lnTo>
                          <a:lnTo>
                            <a:pt x="564378" y="421078"/>
                          </a:lnTo>
                          <a:lnTo>
                            <a:pt x="565136" y="420752"/>
                          </a:lnTo>
                          <a:lnTo>
                            <a:pt x="565785" y="420476"/>
                          </a:lnTo>
                          <a:lnTo>
                            <a:pt x="566443" y="420191"/>
                          </a:lnTo>
                          <a:lnTo>
                            <a:pt x="567192" y="419926"/>
                          </a:lnTo>
                          <a:lnTo>
                            <a:pt x="567896" y="419593"/>
                          </a:lnTo>
                          <a:lnTo>
                            <a:pt x="568553" y="419336"/>
                          </a:lnTo>
                          <a:lnTo>
                            <a:pt x="569303" y="419028"/>
                          </a:lnTo>
                          <a:lnTo>
                            <a:pt x="569960" y="418741"/>
                          </a:lnTo>
                          <a:lnTo>
                            <a:pt x="570609" y="418465"/>
                          </a:lnTo>
                          <a:lnTo>
                            <a:pt x="571267" y="418189"/>
                          </a:lnTo>
                          <a:lnTo>
                            <a:pt x="571413" y="418131"/>
                          </a:lnTo>
                          <a:lnTo>
                            <a:pt x="572071" y="417856"/>
                          </a:lnTo>
                          <a:lnTo>
                            <a:pt x="572720" y="417594"/>
                          </a:lnTo>
                          <a:lnTo>
                            <a:pt x="573377" y="417338"/>
                          </a:lnTo>
                          <a:lnTo>
                            <a:pt x="573578" y="417299"/>
                          </a:lnTo>
                          <a:lnTo>
                            <a:pt x="574127" y="417022"/>
                          </a:lnTo>
                          <a:lnTo>
                            <a:pt x="574785" y="416737"/>
                          </a:lnTo>
                          <a:lnTo>
                            <a:pt x="575433" y="416462"/>
                          </a:lnTo>
                          <a:lnTo>
                            <a:pt x="575588" y="416403"/>
                          </a:lnTo>
                          <a:lnTo>
                            <a:pt x="576238" y="416129"/>
                          </a:lnTo>
                          <a:lnTo>
                            <a:pt x="576895" y="415864"/>
                          </a:lnTo>
                          <a:lnTo>
                            <a:pt x="577544" y="415602"/>
                          </a:lnTo>
                          <a:lnTo>
                            <a:pt x="578302" y="415298"/>
                          </a:lnTo>
                          <a:lnTo>
                            <a:pt x="579006" y="415016"/>
                          </a:lnTo>
                          <a:lnTo>
                            <a:pt x="579609" y="414740"/>
                          </a:lnTo>
                          <a:lnTo>
                            <a:pt x="579755" y="414693"/>
                          </a:lnTo>
                          <a:lnTo>
                            <a:pt x="580413" y="414408"/>
                          </a:lnTo>
                          <a:lnTo>
                            <a:pt x="581062" y="414134"/>
                          </a:lnTo>
                          <a:lnTo>
                            <a:pt x="581719" y="413878"/>
                          </a:lnTo>
                          <a:lnTo>
                            <a:pt x="582469" y="413591"/>
                          </a:lnTo>
                          <a:lnTo>
                            <a:pt x="583173" y="413288"/>
                          </a:lnTo>
                          <a:lnTo>
                            <a:pt x="583830" y="413034"/>
                          </a:lnTo>
                          <a:lnTo>
                            <a:pt x="584031" y="412991"/>
                          </a:lnTo>
                          <a:lnTo>
                            <a:pt x="584580" y="412703"/>
                          </a:lnTo>
                          <a:lnTo>
                            <a:pt x="585237" y="412419"/>
                          </a:lnTo>
                          <a:lnTo>
                            <a:pt x="585886" y="412153"/>
                          </a:lnTo>
                          <a:lnTo>
                            <a:pt x="586644" y="411878"/>
                          </a:lnTo>
                          <a:lnTo>
                            <a:pt x="587348" y="411571"/>
                          </a:lnTo>
                          <a:lnTo>
                            <a:pt x="587997" y="411312"/>
                          </a:lnTo>
                          <a:lnTo>
                            <a:pt x="588600" y="411051"/>
                          </a:lnTo>
                          <a:lnTo>
                            <a:pt x="588755" y="410993"/>
                          </a:lnTo>
                          <a:lnTo>
                            <a:pt x="589404" y="410721"/>
                          </a:lnTo>
                          <a:lnTo>
                            <a:pt x="590062" y="410440"/>
                          </a:lnTo>
                          <a:lnTo>
                            <a:pt x="590711" y="410181"/>
                          </a:lnTo>
                          <a:lnTo>
                            <a:pt x="590866" y="410111"/>
                          </a:lnTo>
                          <a:lnTo>
                            <a:pt x="591515" y="409853"/>
                          </a:lnTo>
                          <a:lnTo>
                            <a:pt x="592172" y="409601"/>
                          </a:lnTo>
                          <a:lnTo>
                            <a:pt x="592821" y="409343"/>
                          </a:lnTo>
                          <a:lnTo>
                            <a:pt x="593022" y="409307"/>
                          </a:lnTo>
                          <a:lnTo>
                            <a:pt x="593579" y="409017"/>
                          </a:lnTo>
                          <a:lnTo>
                            <a:pt x="594229" y="408747"/>
                          </a:lnTo>
                          <a:lnTo>
                            <a:pt x="594886" y="408474"/>
                          </a:lnTo>
                          <a:lnTo>
                            <a:pt x="595033" y="408418"/>
                          </a:lnTo>
                          <a:lnTo>
                            <a:pt x="595636" y="408210"/>
                          </a:lnTo>
                          <a:lnTo>
                            <a:pt x="596339" y="407890"/>
                          </a:lnTo>
                          <a:lnTo>
                            <a:pt x="596997" y="407639"/>
                          </a:lnTo>
                          <a:lnTo>
                            <a:pt x="597198" y="407603"/>
                          </a:lnTo>
                          <a:lnTo>
                            <a:pt x="597746" y="407330"/>
                          </a:lnTo>
                          <a:lnTo>
                            <a:pt x="598404" y="407049"/>
                          </a:lnTo>
                          <a:lnTo>
                            <a:pt x="599053" y="406779"/>
                          </a:lnTo>
                          <a:lnTo>
                            <a:pt x="599208" y="406722"/>
                          </a:lnTo>
                          <a:lnTo>
                            <a:pt x="599811" y="406514"/>
                          </a:lnTo>
                          <a:lnTo>
                            <a:pt x="600515" y="406190"/>
                          </a:lnTo>
                          <a:lnTo>
                            <a:pt x="601164" y="405934"/>
                          </a:lnTo>
                          <a:lnTo>
                            <a:pt x="601922" y="405637"/>
                          </a:lnTo>
                          <a:lnTo>
                            <a:pt x="602625" y="405359"/>
                          </a:lnTo>
                          <a:lnTo>
                            <a:pt x="603228" y="405088"/>
                          </a:lnTo>
                          <a:lnTo>
                            <a:pt x="603878" y="404819"/>
                          </a:lnTo>
                          <a:lnTo>
                            <a:pt x="604032" y="404762"/>
                          </a:lnTo>
                          <a:lnTo>
                            <a:pt x="604682" y="404493"/>
                          </a:lnTo>
                          <a:lnTo>
                            <a:pt x="605339" y="404240"/>
                          </a:lnTo>
                          <a:lnTo>
                            <a:pt x="606089" y="403961"/>
                          </a:lnTo>
                          <a:lnTo>
                            <a:pt x="606792" y="403661"/>
                          </a:lnTo>
                          <a:lnTo>
                            <a:pt x="607450" y="403413"/>
                          </a:lnTo>
                          <a:lnTo>
                            <a:pt x="608053" y="403134"/>
                          </a:lnTo>
                          <a:lnTo>
                            <a:pt x="608200" y="403088"/>
                          </a:lnTo>
                          <a:lnTo>
                            <a:pt x="608857" y="402809"/>
                          </a:lnTo>
                          <a:lnTo>
                            <a:pt x="609506" y="402546"/>
                          </a:lnTo>
                          <a:lnTo>
                            <a:pt x="610264" y="402279"/>
                          </a:lnTo>
                          <a:lnTo>
                            <a:pt x="610913" y="402011"/>
                          </a:lnTo>
                          <a:lnTo>
                            <a:pt x="611617" y="401721"/>
                          </a:lnTo>
                          <a:lnTo>
                            <a:pt x="612220" y="401466"/>
                          </a:lnTo>
                          <a:lnTo>
                            <a:pt x="612375" y="401409"/>
                          </a:lnTo>
                          <a:lnTo>
                            <a:pt x="613024" y="401141"/>
                          </a:lnTo>
                          <a:lnTo>
                            <a:pt x="613682" y="400863"/>
                          </a:lnTo>
                          <a:lnTo>
                            <a:pt x="614331" y="400609"/>
                          </a:lnTo>
                          <a:lnTo>
                            <a:pt x="614486" y="400541"/>
                          </a:lnTo>
                          <a:lnTo>
                            <a:pt x="615089" y="400335"/>
                          </a:lnTo>
                          <a:lnTo>
                            <a:pt x="615793" y="400040"/>
                          </a:lnTo>
                          <a:lnTo>
                            <a:pt x="616442" y="399787"/>
                          </a:lnTo>
                          <a:lnTo>
                            <a:pt x="616643" y="399754"/>
                          </a:lnTo>
                          <a:lnTo>
                            <a:pt x="617200" y="399468"/>
                          </a:lnTo>
                          <a:lnTo>
                            <a:pt x="617849" y="399202"/>
                          </a:lnTo>
                          <a:lnTo>
                            <a:pt x="618506" y="398932"/>
                          </a:lnTo>
                          <a:lnTo>
                            <a:pt x="619256" y="398676"/>
                          </a:lnTo>
                          <a:lnTo>
                            <a:pt x="619960" y="398359"/>
                          </a:lnTo>
                          <a:lnTo>
                            <a:pt x="620617" y="398113"/>
                          </a:lnTo>
                          <a:lnTo>
                            <a:pt x="620818" y="398079"/>
                          </a:lnTo>
                          <a:lnTo>
                            <a:pt x="621367" y="397811"/>
                          </a:lnTo>
                          <a:lnTo>
                            <a:pt x="622025" y="397535"/>
                          </a:lnTo>
                          <a:lnTo>
                            <a:pt x="622674" y="397269"/>
                          </a:lnTo>
                          <a:lnTo>
                            <a:pt x="623331" y="397009"/>
                          </a:lnTo>
                          <a:lnTo>
                            <a:pt x="623478" y="396948"/>
                          </a:lnTo>
                          <a:lnTo>
                            <a:pt x="624135" y="396689"/>
                          </a:lnTo>
                          <a:lnTo>
                            <a:pt x="624785" y="396438"/>
                          </a:lnTo>
                          <a:lnTo>
                            <a:pt x="625543" y="396149"/>
                          </a:lnTo>
                          <a:lnTo>
                            <a:pt x="626192" y="395884"/>
                          </a:lnTo>
                          <a:lnTo>
                            <a:pt x="626849" y="395608"/>
                          </a:lnTo>
                          <a:lnTo>
                            <a:pt x="627499" y="395344"/>
                          </a:lnTo>
                          <a:lnTo>
                            <a:pt x="627654" y="395288"/>
                          </a:lnTo>
                          <a:lnTo>
                            <a:pt x="628303" y="395024"/>
                          </a:lnTo>
                          <a:lnTo>
                            <a:pt x="628960" y="394774"/>
                          </a:lnTo>
                          <a:lnTo>
                            <a:pt x="629609" y="394524"/>
                          </a:lnTo>
                          <a:lnTo>
                            <a:pt x="630367" y="394227"/>
                          </a:lnTo>
                          <a:lnTo>
                            <a:pt x="631071" y="393962"/>
                          </a:lnTo>
                          <a:lnTo>
                            <a:pt x="631674" y="393688"/>
                          </a:lnTo>
                          <a:lnTo>
                            <a:pt x="631821" y="393644"/>
                          </a:lnTo>
                          <a:lnTo>
                            <a:pt x="632478" y="393369"/>
                          </a:lnTo>
                          <a:lnTo>
                            <a:pt x="633127" y="393109"/>
                          </a:lnTo>
                          <a:lnTo>
                            <a:pt x="633785" y="392866"/>
                          </a:lnTo>
                          <a:lnTo>
                            <a:pt x="634535" y="392587"/>
                          </a:lnTo>
                          <a:lnTo>
                            <a:pt x="635238" y="392300"/>
                          </a:lnTo>
                          <a:lnTo>
                            <a:pt x="635842" y="392050"/>
                          </a:lnTo>
                          <a:lnTo>
                            <a:pt x="635997" y="391995"/>
                          </a:lnTo>
                          <a:lnTo>
                            <a:pt x="636646" y="391732"/>
                          </a:lnTo>
                          <a:lnTo>
                            <a:pt x="637303" y="391458"/>
                          </a:lnTo>
                          <a:lnTo>
                            <a:pt x="637952" y="391207"/>
                          </a:lnTo>
                          <a:lnTo>
                            <a:pt x="638711" y="390941"/>
                          </a:lnTo>
                          <a:lnTo>
                            <a:pt x="639414" y="390649"/>
                          </a:lnTo>
                          <a:lnTo>
                            <a:pt x="640063" y="390401"/>
                          </a:lnTo>
                          <a:lnTo>
                            <a:pt x="640264" y="390369"/>
                          </a:lnTo>
                          <a:lnTo>
                            <a:pt x="640667" y="390143"/>
                          </a:lnTo>
                          <a:lnTo>
                            <a:pt x="640821" y="390088"/>
                          </a:lnTo>
                          <a:lnTo>
                            <a:pt x="641471" y="389826"/>
                          </a:lnTo>
                          <a:lnTo>
                            <a:pt x="642128" y="389559"/>
                          </a:lnTo>
                          <a:lnTo>
                            <a:pt x="642878" y="389311"/>
                          </a:lnTo>
                          <a:lnTo>
                            <a:pt x="643582" y="388996"/>
                          </a:lnTo>
                          <a:lnTo>
                            <a:pt x="644239" y="388756"/>
                          </a:lnTo>
                          <a:lnTo>
                            <a:pt x="644440" y="388724"/>
                          </a:lnTo>
                          <a:lnTo>
                            <a:pt x="644842" y="388504"/>
                          </a:lnTo>
                          <a:lnTo>
                            <a:pt x="644989" y="388461"/>
                          </a:lnTo>
                          <a:lnTo>
                            <a:pt x="645646" y="388188"/>
                          </a:lnTo>
                          <a:lnTo>
                            <a:pt x="646296" y="387927"/>
                          </a:lnTo>
                          <a:lnTo>
                            <a:pt x="646953" y="387670"/>
                          </a:lnTo>
                          <a:lnTo>
                            <a:pt x="647100" y="387612"/>
                          </a:lnTo>
                          <a:lnTo>
                            <a:pt x="647757" y="387355"/>
                          </a:lnTo>
                          <a:lnTo>
                            <a:pt x="648407" y="387109"/>
                          </a:lnTo>
                          <a:lnTo>
                            <a:pt x="649064" y="386869"/>
                          </a:lnTo>
                          <a:lnTo>
                            <a:pt x="649265" y="386839"/>
                          </a:lnTo>
                          <a:lnTo>
                            <a:pt x="649814" y="386567"/>
                          </a:lnTo>
                          <a:lnTo>
                            <a:pt x="650471" y="386295"/>
                          </a:lnTo>
                          <a:lnTo>
                            <a:pt x="651121" y="386035"/>
                          </a:lnTo>
                          <a:lnTo>
                            <a:pt x="651276" y="385980"/>
                          </a:lnTo>
                          <a:lnTo>
                            <a:pt x="651925" y="385720"/>
                          </a:lnTo>
                          <a:lnTo>
                            <a:pt x="652582" y="385474"/>
                          </a:lnTo>
                          <a:lnTo>
                            <a:pt x="653232" y="385228"/>
                          </a:lnTo>
                          <a:lnTo>
                            <a:pt x="653990" y="384939"/>
                          </a:lnTo>
                          <a:lnTo>
                            <a:pt x="654694" y="384677"/>
                          </a:lnTo>
                          <a:lnTo>
                            <a:pt x="655297" y="384409"/>
                          </a:lnTo>
                          <a:lnTo>
                            <a:pt x="655443" y="384366"/>
                          </a:lnTo>
                          <a:lnTo>
                            <a:pt x="655946" y="384150"/>
                          </a:lnTo>
                          <a:lnTo>
                            <a:pt x="656101" y="384095"/>
                          </a:lnTo>
                          <a:lnTo>
                            <a:pt x="656750" y="383838"/>
                          </a:lnTo>
                          <a:lnTo>
                            <a:pt x="657407" y="383599"/>
                          </a:lnTo>
                          <a:lnTo>
                            <a:pt x="658157" y="383328"/>
                          </a:lnTo>
                          <a:lnTo>
                            <a:pt x="658861" y="383043"/>
                          </a:lnTo>
                          <a:lnTo>
                            <a:pt x="659464" y="382799"/>
                          </a:lnTo>
                          <a:lnTo>
                            <a:pt x="660122" y="382529"/>
                          </a:lnTo>
                          <a:lnTo>
                            <a:pt x="660268" y="382487"/>
                          </a:lnTo>
                          <a:lnTo>
                            <a:pt x="660926" y="382217"/>
                          </a:lnTo>
                          <a:lnTo>
                            <a:pt x="661575" y="381969"/>
                          </a:lnTo>
                          <a:lnTo>
                            <a:pt x="662333" y="381710"/>
                          </a:lnTo>
                          <a:lnTo>
                            <a:pt x="662982" y="381453"/>
                          </a:lnTo>
                          <a:lnTo>
                            <a:pt x="663686" y="381177"/>
                          </a:lnTo>
                          <a:lnTo>
                            <a:pt x="664289" y="380925"/>
                          </a:lnTo>
                          <a:lnTo>
                            <a:pt x="664444" y="380871"/>
                          </a:lnTo>
                          <a:lnTo>
                            <a:pt x="665093" y="380614"/>
                          </a:lnTo>
                          <a:lnTo>
                            <a:pt x="665751" y="380350"/>
                          </a:lnTo>
                          <a:lnTo>
                            <a:pt x="666400" y="380106"/>
                          </a:lnTo>
                          <a:lnTo>
                            <a:pt x="666555" y="380039"/>
                          </a:lnTo>
                          <a:lnTo>
                            <a:pt x="667158" y="379841"/>
                          </a:lnTo>
                          <a:lnTo>
                            <a:pt x="667862" y="379561"/>
                          </a:lnTo>
                          <a:lnTo>
                            <a:pt x="668465" y="379315"/>
                          </a:lnTo>
                          <a:lnTo>
                            <a:pt x="668612" y="379273"/>
                          </a:lnTo>
                          <a:lnTo>
                            <a:pt x="669269" y="379005"/>
                          </a:lnTo>
                          <a:lnTo>
                            <a:pt x="669919" y="378748"/>
                          </a:lnTo>
                          <a:lnTo>
                            <a:pt x="670576" y="378493"/>
                          </a:lnTo>
                          <a:lnTo>
                            <a:pt x="671326" y="378246"/>
                          </a:lnTo>
                          <a:lnTo>
                            <a:pt x="672030" y="377942"/>
                          </a:lnTo>
                          <a:lnTo>
                            <a:pt x="672687" y="377707"/>
                          </a:lnTo>
                          <a:lnTo>
                            <a:pt x="672888" y="377679"/>
                          </a:lnTo>
                          <a:lnTo>
                            <a:pt x="673437" y="377412"/>
                          </a:lnTo>
                          <a:lnTo>
                            <a:pt x="674095" y="377144"/>
                          </a:lnTo>
                          <a:lnTo>
                            <a:pt x="674744" y="376888"/>
                          </a:lnTo>
                          <a:lnTo>
                            <a:pt x="675402" y="376643"/>
                          </a:lnTo>
                          <a:lnTo>
                            <a:pt x="675548" y="376579"/>
                          </a:lnTo>
                          <a:lnTo>
                            <a:pt x="676206" y="376335"/>
                          </a:lnTo>
                          <a:lnTo>
                            <a:pt x="676855" y="376094"/>
                          </a:lnTo>
                          <a:lnTo>
                            <a:pt x="677613" y="375812"/>
                          </a:lnTo>
                          <a:lnTo>
                            <a:pt x="678263" y="375557"/>
                          </a:lnTo>
                          <a:lnTo>
                            <a:pt x="678920" y="375290"/>
                          </a:lnTo>
                          <a:lnTo>
                            <a:pt x="679569" y="375035"/>
                          </a:lnTo>
                          <a:lnTo>
                            <a:pt x="679724" y="374982"/>
                          </a:lnTo>
                          <a:lnTo>
                            <a:pt x="680374" y="374727"/>
                          </a:lnTo>
                          <a:lnTo>
                            <a:pt x="681031" y="374493"/>
                          </a:lnTo>
                          <a:lnTo>
                            <a:pt x="681681" y="374253"/>
                          </a:lnTo>
                          <a:lnTo>
                            <a:pt x="682439" y="373963"/>
                          </a:lnTo>
                          <a:lnTo>
                            <a:pt x="683088" y="373709"/>
                          </a:lnTo>
                          <a:lnTo>
                            <a:pt x="683746" y="373443"/>
                          </a:lnTo>
                          <a:lnTo>
                            <a:pt x="683892" y="373402"/>
                          </a:lnTo>
                          <a:lnTo>
                            <a:pt x="684550" y="373136"/>
                          </a:lnTo>
                          <a:lnTo>
                            <a:pt x="685199" y="372890"/>
                          </a:lnTo>
                          <a:lnTo>
                            <a:pt x="685857" y="372657"/>
                          </a:lnTo>
                          <a:lnTo>
                            <a:pt x="686606" y="372386"/>
                          </a:lnTo>
                          <a:lnTo>
                            <a:pt x="687310" y="372113"/>
                          </a:lnTo>
                          <a:lnTo>
                            <a:pt x="687913" y="371867"/>
                          </a:lnTo>
                          <a:lnTo>
                            <a:pt x="688068" y="371814"/>
                          </a:lnTo>
                          <a:lnTo>
                            <a:pt x="688718" y="371561"/>
                          </a:lnTo>
                          <a:lnTo>
                            <a:pt x="689375" y="371298"/>
                          </a:lnTo>
                          <a:lnTo>
                            <a:pt x="690024" y="371060"/>
                          </a:lnTo>
                          <a:lnTo>
                            <a:pt x="690783" y="370802"/>
                          </a:lnTo>
                          <a:lnTo>
                            <a:pt x="691486" y="370524"/>
                          </a:lnTo>
                          <a:lnTo>
                            <a:pt x="692089" y="370285"/>
                          </a:lnTo>
                          <a:lnTo>
                            <a:pt x="692236" y="370244"/>
                          </a:lnTo>
                          <a:lnTo>
                            <a:pt x="692739" y="370032"/>
                          </a:lnTo>
                          <a:lnTo>
                            <a:pt x="692894" y="369980"/>
                          </a:lnTo>
                          <a:lnTo>
                            <a:pt x="693543" y="369727"/>
                          </a:lnTo>
                          <a:lnTo>
                            <a:pt x="694201" y="369474"/>
                          </a:lnTo>
                          <a:lnTo>
                            <a:pt x="694950" y="369235"/>
                          </a:lnTo>
                          <a:lnTo>
                            <a:pt x="695654" y="368933"/>
                          </a:lnTo>
                          <a:lnTo>
                            <a:pt x="696312" y="368703"/>
                          </a:lnTo>
                          <a:lnTo>
                            <a:pt x="696513" y="368677"/>
                          </a:lnTo>
                          <a:lnTo>
                            <a:pt x="696915" y="368455"/>
                          </a:lnTo>
                          <a:lnTo>
                            <a:pt x="697062" y="368414"/>
                          </a:lnTo>
                          <a:lnTo>
                            <a:pt x="697719" y="368151"/>
                          </a:lnTo>
                          <a:lnTo>
                            <a:pt x="698368" y="367899"/>
                          </a:lnTo>
                          <a:lnTo>
                            <a:pt x="699026" y="367656"/>
                          </a:lnTo>
                          <a:lnTo>
                            <a:pt x="699173" y="367595"/>
                          </a:lnTo>
                          <a:lnTo>
                            <a:pt x="699830" y="367354"/>
                          </a:lnTo>
                          <a:lnTo>
                            <a:pt x="700480" y="367117"/>
                          </a:lnTo>
                          <a:lnTo>
                            <a:pt x="701137" y="366887"/>
                          </a:lnTo>
                          <a:lnTo>
                            <a:pt x="701338" y="366862"/>
                          </a:lnTo>
                          <a:lnTo>
                            <a:pt x="701887" y="366591"/>
                          </a:lnTo>
                          <a:lnTo>
                            <a:pt x="702545" y="366328"/>
                          </a:lnTo>
                          <a:lnTo>
                            <a:pt x="703194" y="366078"/>
                          </a:lnTo>
                          <a:lnTo>
                            <a:pt x="703349" y="366025"/>
                          </a:lnTo>
                          <a:lnTo>
                            <a:pt x="703952" y="365840"/>
                          </a:lnTo>
                          <a:lnTo>
                            <a:pt x="704656" y="365543"/>
                          </a:lnTo>
                          <a:lnTo>
                            <a:pt x="705305" y="365307"/>
                          </a:lnTo>
                          <a:lnTo>
                            <a:pt x="706063" y="365025"/>
                          </a:lnTo>
                          <a:lnTo>
                            <a:pt x="706713" y="364775"/>
                          </a:lnTo>
                          <a:lnTo>
                            <a:pt x="707370" y="364512"/>
                          </a:lnTo>
                          <a:lnTo>
                            <a:pt x="708020" y="364267"/>
                          </a:lnTo>
                          <a:lnTo>
                            <a:pt x="708175" y="364210"/>
                          </a:lnTo>
                          <a:lnTo>
                            <a:pt x="708824" y="363967"/>
                          </a:lnTo>
                          <a:lnTo>
                            <a:pt x="709482" y="363739"/>
                          </a:lnTo>
                          <a:lnTo>
                            <a:pt x="710232" y="363475"/>
                          </a:lnTo>
                          <a:lnTo>
                            <a:pt x="710935" y="363204"/>
                          </a:lnTo>
                          <a:lnTo>
                            <a:pt x="711538" y="362965"/>
                          </a:lnTo>
                          <a:lnTo>
                            <a:pt x="712196" y="362703"/>
                          </a:lnTo>
                          <a:lnTo>
                            <a:pt x="712343" y="362664"/>
                          </a:lnTo>
                          <a:lnTo>
                            <a:pt x="713000" y="362402"/>
                          </a:lnTo>
                          <a:lnTo>
                            <a:pt x="713650" y="362168"/>
                          </a:lnTo>
                          <a:lnTo>
                            <a:pt x="714408" y="361918"/>
                          </a:lnTo>
                          <a:lnTo>
                            <a:pt x="715057" y="361669"/>
                          </a:lnTo>
                          <a:lnTo>
                            <a:pt x="715761" y="361408"/>
                          </a:lnTo>
                          <a:lnTo>
                            <a:pt x="716364" y="361161"/>
                          </a:lnTo>
                          <a:lnTo>
                            <a:pt x="716519" y="361109"/>
                          </a:lnTo>
                          <a:lnTo>
                            <a:pt x="717168" y="360860"/>
                          </a:lnTo>
                          <a:lnTo>
                            <a:pt x="717826" y="360610"/>
                          </a:lnTo>
                          <a:lnTo>
                            <a:pt x="718475" y="360376"/>
                          </a:lnTo>
                          <a:lnTo>
                            <a:pt x="718630" y="360311"/>
                          </a:lnTo>
                          <a:lnTo>
                            <a:pt x="719234" y="360118"/>
                          </a:lnTo>
                          <a:lnTo>
                            <a:pt x="719937" y="359852"/>
                          </a:lnTo>
                          <a:lnTo>
                            <a:pt x="720541" y="359610"/>
                          </a:lnTo>
                          <a:lnTo>
                            <a:pt x="720687" y="359571"/>
                          </a:lnTo>
                          <a:lnTo>
                            <a:pt x="721345" y="359311"/>
                          </a:lnTo>
                          <a:lnTo>
                            <a:pt x="721994" y="359064"/>
                          </a:lnTo>
                          <a:lnTo>
                            <a:pt x="722652" y="358823"/>
                          </a:lnTo>
                          <a:lnTo>
                            <a:pt x="723402" y="358584"/>
                          </a:lnTo>
                          <a:lnTo>
                            <a:pt x="724105" y="358293"/>
                          </a:lnTo>
                          <a:lnTo>
                            <a:pt x="724763" y="358069"/>
                          </a:lnTo>
                          <a:lnTo>
                            <a:pt x="724964" y="358045"/>
                          </a:lnTo>
                          <a:lnTo>
                            <a:pt x="725513" y="357779"/>
                          </a:lnTo>
                          <a:lnTo>
                            <a:pt x="726171" y="357520"/>
                          </a:lnTo>
                          <a:lnTo>
                            <a:pt x="726820" y="357274"/>
                          </a:lnTo>
                          <a:lnTo>
                            <a:pt x="727578" y="357042"/>
                          </a:lnTo>
                          <a:lnTo>
                            <a:pt x="728282" y="356746"/>
                          </a:lnTo>
                          <a:lnTo>
                            <a:pt x="728931" y="356515"/>
                          </a:lnTo>
                          <a:lnTo>
                            <a:pt x="729535" y="356291"/>
                          </a:lnTo>
                          <a:lnTo>
                            <a:pt x="729689" y="356240"/>
                          </a:lnTo>
                          <a:lnTo>
                            <a:pt x="730339" y="355994"/>
                          </a:lnTo>
                          <a:lnTo>
                            <a:pt x="730996" y="355736"/>
                          </a:lnTo>
                          <a:lnTo>
                            <a:pt x="731646" y="355492"/>
                          </a:lnTo>
                          <a:lnTo>
                            <a:pt x="731801" y="355439"/>
                          </a:lnTo>
                          <a:lnTo>
                            <a:pt x="732450" y="355197"/>
                          </a:lnTo>
                          <a:lnTo>
                            <a:pt x="733108" y="354974"/>
                          </a:lnTo>
                          <a:lnTo>
                            <a:pt x="733757" y="354743"/>
                          </a:lnTo>
                          <a:lnTo>
                            <a:pt x="733958" y="354721"/>
                          </a:lnTo>
                          <a:lnTo>
                            <a:pt x="734515" y="354460"/>
                          </a:lnTo>
                          <a:lnTo>
                            <a:pt x="735165" y="354215"/>
                          </a:lnTo>
                          <a:lnTo>
                            <a:pt x="735822" y="353957"/>
                          </a:lnTo>
                          <a:lnTo>
                            <a:pt x="735969" y="353919"/>
                          </a:lnTo>
                          <a:lnTo>
                            <a:pt x="736627" y="353662"/>
                          </a:lnTo>
                          <a:lnTo>
                            <a:pt x="737276" y="353429"/>
                          </a:lnTo>
                          <a:lnTo>
                            <a:pt x="737934" y="353207"/>
                          </a:lnTo>
                          <a:lnTo>
                            <a:pt x="738684" y="352943"/>
                          </a:lnTo>
                          <a:lnTo>
                            <a:pt x="739387" y="352684"/>
                          </a:lnTo>
                          <a:lnTo>
                            <a:pt x="739991" y="352441"/>
                          </a:lnTo>
                          <a:lnTo>
                            <a:pt x="740146" y="352391"/>
                          </a:lnTo>
                          <a:lnTo>
                            <a:pt x="740648" y="352190"/>
                          </a:lnTo>
                          <a:lnTo>
                            <a:pt x="740795" y="352147"/>
                          </a:lnTo>
                          <a:lnTo>
                            <a:pt x="741453" y="351897"/>
                          </a:lnTo>
                          <a:lnTo>
                            <a:pt x="742102" y="351668"/>
                          </a:lnTo>
                          <a:lnTo>
                            <a:pt x="742860" y="351418"/>
                          </a:lnTo>
                          <a:lnTo>
                            <a:pt x="743564" y="351154"/>
                          </a:lnTo>
                          <a:lnTo>
                            <a:pt x="744167" y="350918"/>
                          </a:lnTo>
                          <a:lnTo>
                            <a:pt x="744817" y="350675"/>
                          </a:lnTo>
                          <a:lnTo>
                            <a:pt x="744972" y="350624"/>
                          </a:lnTo>
                          <a:lnTo>
                            <a:pt x="745621" y="350381"/>
                          </a:lnTo>
                          <a:lnTo>
                            <a:pt x="746279" y="350141"/>
                          </a:lnTo>
                          <a:lnTo>
                            <a:pt x="747029" y="349910"/>
                          </a:lnTo>
                          <a:lnTo>
                            <a:pt x="747732" y="349621"/>
                          </a:lnTo>
                          <a:lnTo>
                            <a:pt x="748390" y="349401"/>
                          </a:lnTo>
                          <a:lnTo>
                            <a:pt x="748993" y="349157"/>
                          </a:lnTo>
                          <a:lnTo>
                            <a:pt x="749140" y="349118"/>
                          </a:lnTo>
                          <a:lnTo>
                            <a:pt x="749798" y="348863"/>
                          </a:lnTo>
                          <a:lnTo>
                            <a:pt x="750447" y="348621"/>
                          </a:lnTo>
                          <a:lnTo>
                            <a:pt x="751105" y="348392"/>
                          </a:lnTo>
                          <a:lnTo>
                            <a:pt x="751251" y="348328"/>
                          </a:lnTo>
                          <a:lnTo>
                            <a:pt x="751854" y="348153"/>
                          </a:lnTo>
                          <a:lnTo>
                            <a:pt x="752558" y="347873"/>
                          </a:lnTo>
                          <a:lnTo>
                            <a:pt x="753216" y="347654"/>
                          </a:lnTo>
                          <a:lnTo>
                            <a:pt x="753417" y="347633"/>
                          </a:lnTo>
                          <a:lnTo>
                            <a:pt x="753966" y="347363"/>
                          </a:lnTo>
                          <a:lnTo>
                            <a:pt x="754624" y="347109"/>
                          </a:lnTo>
                          <a:lnTo>
                            <a:pt x="755273" y="346867"/>
                          </a:lnTo>
                          <a:lnTo>
                            <a:pt x="756031" y="346642"/>
                          </a:lnTo>
                          <a:lnTo>
                            <a:pt x="756735" y="346358"/>
                          </a:lnTo>
                          <a:lnTo>
                            <a:pt x="757385" y="346132"/>
                          </a:lnTo>
                          <a:lnTo>
                            <a:pt x="757586" y="346111"/>
                          </a:lnTo>
                          <a:lnTo>
                            <a:pt x="758143" y="345856"/>
                          </a:lnTo>
                          <a:lnTo>
                            <a:pt x="758792" y="345614"/>
                          </a:lnTo>
                          <a:lnTo>
                            <a:pt x="759450" y="345361"/>
                          </a:lnTo>
                          <a:lnTo>
                            <a:pt x="760099" y="345129"/>
                          </a:lnTo>
                          <a:lnTo>
                            <a:pt x="760254" y="345070"/>
                          </a:lnTo>
                          <a:lnTo>
                            <a:pt x="760904" y="344840"/>
                          </a:lnTo>
                          <a:lnTo>
                            <a:pt x="761561" y="344621"/>
                          </a:lnTo>
                          <a:lnTo>
                            <a:pt x="762311" y="344365"/>
                          </a:lnTo>
                          <a:lnTo>
                            <a:pt x="762969" y="344112"/>
                          </a:lnTo>
                          <a:lnTo>
                            <a:pt x="763618" y="343871"/>
                          </a:lnTo>
                          <a:lnTo>
                            <a:pt x="764276" y="343621"/>
                          </a:lnTo>
                          <a:lnTo>
                            <a:pt x="764423" y="343581"/>
                          </a:lnTo>
                          <a:lnTo>
                            <a:pt x="765080" y="343333"/>
                          </a:lnTo>
                          <a:lnTo>
                            <a:pt x="765730" y="343109"/>
                          </a:lnTo>
                          <a:lnTo>
                            <a:pt x="766387" y="342891"/>
                          </a:lnTo>
                          <a:lnTo>
                            <a:pt x="766589" y="342872"/>
                          </a:lnTo>
                          <a:lnTo>
                            <a:pt x="767137" y="342626"/>
                          </a:lnTo>
                          <a:lnTo>
                            <a:pt x="767795" y="342374"/>
                          </a:lnTo>
                          <a:lnTo>
                            <a:pt x="768444" y="342135"/>
                          </a:lnTo>
                          <a:lnTo>
                            <a:pt x="768599" y="342086"/>
                          </a:lnTo>
                          <a:lnTo>
                            <a:pt x="769249" y="341846"/>
                          </a:lnTo>
                          <a:lnTo>
                            <a:pt x="769907" y="341607"/>
                          </a:lnTo>
                          <a:lnTo>
                            <a:pt x="770556" y="341383"/>
                          </a:lnTo>
                          <a:lnTo>
                            <a:pt x="771314" y="341133"/>
                          </a:lnTo>
                          <a:lnTo>
                            <a:pt x="772018" y="340881"/>
                          </a:lnTo>
                          <a:lnTo>
                            <a:pt x="772621" y="340643"/>
                          </a:lnTo>
                          <a:lnTo>
                            <a:pt x="772768" y="340606"/>
                          </a:lnTo>
                          <a:lnTo>
                            <a:pt x="773271" y="340404"/>
                          </a:lnTo>
                          <a:lnTo>
                            <a:pt x="773426" y="340355"/>
                          </a:lnTo>
                          <a:lnTo>
                            <a:pt x="774075" y="340116"/>
                          </a:lnTo>
                          <a:lnTo>
                            <a:pt x="774733" y="339888"/>
                          </a:lnTo>
                          <a:lnTo>
                            <a:pt x="775483" y="339657"/>
                          </a:lnTo>
                          <a:lnTo>
                            <a:pt x="776187" y="339379"/>
                          </a:lnTo>
                          <a:lnTo>
                            <a:pt x="776844" y="339164"/>
                          </a:lnTo>
                          <a:lnTo>
                            <a:pt x="777046" y="339146"/>
                          </a:lnTo>
                          <a:lnTo>
                            <a:pt x="777448" y="338917"/>
                          </a:lnTo>
                          <a:lnTo>
                            <a:pt x="777594" y="338881"/>
                          </a:lnTo>
                          <a:lnTo>
                            <a:pt x="778252" y="338630"/>
                          </a:lnTo>
                          <a:lnTo>
                            <a:pt x="778901" y="338392"/>
                          </a:lnTo>
                          <a:lnTo>
                            <a:pt x="779660" y="338173"/>
                          </a:lnTo>
                          <a:lnTo>
                            <a:pt x="780364" y="337890"/>
                          </a:lnTo>
                          <a:lnTo>
                            <a:pt x="781013" y="337667"/>
                          </a:lnTo>
                          <a:lnTo>
                            <a:pt x="781616" y="337447"/>
                          </a:lnTo>
                          <a:lnTo>
                            <a:pt x="781771" y="337399"/>
                          </a:lnTo>
                          <a:lnTo>
                            <a:pt x="782421" y="337161"/>
                          </a:lnTo>
                          <a:lnTo>
                            <a:pt x="783078" y="336912"/>
                          </a:lnTo>
                          <a:lnTo>
                            <a:pt x="783728" y="336681"/>
                          </a:lnTo>
                          <a:lnTo>
                            <a:pt x="783883" y="336626"/>
                          </a:lnTo>
                          <a:lnTo>
                            <a:pt x="784532" y="336396"/>
                          </a:lnTo>
                          <a:lnTo>
                            <a:pt x="785190" y="336183"/>
                          </a:lnTo>
                          <a:lnTo>
                            <a:pt x="785839" y="335962"/>
                          </a:lnTo>
                          <a:lnTo>
                            <a:pt x="786040" y="335944"/>
                          </a:lnTo>
                          <a:lnTo>
                            <a:pt x="786598" y="335685"/>
                          </a:lnTo>
                          <a:lnTo>
                            <a:pt x="787247" y="335448"/>
                          </a:lnTo>
                          <a:lnTo>
                            <a:pt x="787905" y="335200"/>
                          </a:lnTo>
                          <a:lnTo>
                            <a:pt x="788554" y="334978"/>
                          </a:lnTo>
                          <a:lnTo>
                            <a:pt x="788709" y="334916"/>
                          </a:lnTo>
                          <a:lnTo>
                            <a:pt x="789359" y="334695"/>
                          </a:lnTo>
                          <a:lnTo>
                            <a:pt x="790016" y="334483"/>
                          </a:lnTo>
                          <a:lnTo>
                            <a:pt x="790218" y="334466"/>
                          </a:lnTo>
                          <a:lnTo>
                            <a:pt x="790766" y="334225"/>
                          </a:lnTo>
                          <a:lnTo>
                            <a:pt x="791424" y="333977"/>
                          </a:lnTo>
                          <a:lnTo>
                            <a:pt x="792073" y="333741"/>
                          </a:lnTo>
                          <a:lnTo>
                            <a:pt x="792731" y="333502"/>
                          </a:lnTo>
                          <a:lnTo>
                            <a:pt x="792878" y="333457"/>
                          </a:lnTo>
                          <a:lnTo>
                            <a:pt x="793536" y="333220"/>
                          </a:lnTo>
                          <a:lnTo>
                            <a:pt x="794185" y="333000"/>
                          </a:lnTo>
                          <a:lnTo>
                            <a:pt x="794943" y="332758"/>
                          </a:lnTo>
                          <a:lnTo>
                            <a:pt x="795593" y="332523"/>
                          </a:lnTo>
                          <a:lnTo>
                            <a:pt x="796251" y="332275"/>
                          </a:lnTo>
                          <a:lnTo>
                            <a:pt x="796900" y="332040"/>
                          </a:lnTo>
                          <a:lnTo>
                            <a:pt x="797055" y="331992"/>
                          </a:lnTo>
                          <a:lnTo>
                            <a:pt x="797704" y="331757"/>
                          </a:lnTo>
                          <a:lnTo>
                            <a:pt x="798362" y="331530"/>
                          </a:lnTo>
                          <a:lnTo>
                            <a:pt x="799112" y="331307"/>
                          </a:lnTo>
                          <a:lnTo>
                            <a:pt x="799770" y="331060"/>
                          </a:lnTo>
                          <a:lnTo>
                            <a:pt x="800474" y="330820"/>
                          </a:lnTo>
                          <a:lnTo>
                            <a:pt x="801077" y="330579"/>
                          </a:lnTo>
                          <a:lnTo>
                            <a:pt x="801224" y="330544"/>
                          </a:lnTo>
                          <a:lnTo>
                            <a:pt x="801881" y="330297"/>
                          </a:lnTo>
                          <a:lnTo>
                            <a:pt x="802531" y="330063"/>
                          </a:lnTo>
                          <a:lnTo>
                            <a:pt x="803189" y="329846"/>
                          </a:lnTo>
                          <a:lnTo>
                            <a:pt x="803939" y="329615"/>
                          </a:lnTo>
                          <a:lnTo>
                            <a:pt x="804642" y="329348"/>
                          </a:lnTo>
                          <a:lnTo>
                            <a:pt x="805246" y="329135"/>
                          </a:lnTo>
                          <a:lnTo>
                            <a:pt x="805401" y="329088"/>
                          </a:lnTo>
                          <a:lnTo>
                            <a:pt x="806050" y="328854"/>
                          </a:lnTo>
                          <a:lnTo>
                            <a:pt x="806708" y="328608"/>
                          </a:lnTo>
                          <a:lnTo>
                            <a:pt x="807357" y="328377"/>
                          </a:lnTo>
                          <a:lnTo>
                            <a:pt x="808116" y="328162"/>
                          </a:lnTo>
                          <a:lnTo>
                            <a:pt x="808820" y="327889"/>
                          </a:lnTo>
                          <a:lnTo>
                            <a:pt x="809469" y="327672"/>
                          </a:lnTo>
                          <a:lnTo>
                            <a:pt x="809670" y="327656"/>
                          </a:lnTo>
                          <a:lnTo>
                            <a:pt x="810072" y="327450"/>
                          </a:lnTo>
                          <a:lnTo>
                            <a:pt x="810227" y="327403"/>
                          </a:lnTo>
                          <a:lnTo>
                            <a:pt x="810877" y="327170"/>
                          </a:lnTo>
                          <a:lnTo>
                            <a:pt x="811535" y="326925"/>
                          </a:lnTo>
                          <a:lnTo>
                            <a:pt x="812184" y="326705"/>
                          </a:lnTo>
                          <a:lnTo>
                            <a:pt x="812339" y="326645"/>
                          </a:lnTo>
                          <a:lnTo>
                            <a:pt x="812988" y="326426"/>
                          </a:lnTo>
                          <a:lnTo>
                            <a:pt x="813646" y="326218"/>
                          </a:lnTo>
                          <a:lnTo>
                            <a:pt x="814296" y="326001"/>
                          </a:lnTo>
                          <a:lnTo>
                            <a:pt x="814497" y="325987"/>
                          </a:lnTo>
                          <a:lnTo>
                            <a:pt x="815054" y="325724"/>
                          </a:lnTo>
                          <a:lnTo>
                            <a:pt x="815704" y="325491"/>
                          </a:lnTo>
                          <a:lnTo>
                            <a:pt x="816361" y="325253"/>
                          </a:lnTo>
                          <a:lnTo>
                            <a:pt x="816508" y="325212"/>
                          </a:lnTo>
                          <a:lnTo>
                            <a:pt x="817011" y="325037"/>
                          </a:lnTo>
                          <a:lnTo>
                            <a:pt x="817166" y="324976"/>
                          </a:lnTo>
                          <a:lnTo>
                            <a:pt x="817815" y="324760"/>
                          </a:lnTo>
                          <a:lnTo>
                            <a:pt x="818473" y="324553"/>
                          </a:lnTo>
                          <a:lnTo>
                            <a:pt x="818674" y="324538"/>
                          </a:lnTo>
                          <a:lnTo>
                            <a:pt x="819223" y="324295"/>
                          </a:lnTo>
                          <a:lnTo>
                            <a:pt x="819881" y="324051"/>
                          </a:lnTo>
                          <a:lnTo>
                            <a:pt x="820530" y="323819"/>
                          </a:lnTo>
                          <a:lnTo>
                            <a:pt x="820685" y="323773"/>
                          </a:lnTo>
                          <a:lnTo>
                            <a:pt x="821188" y="323591"/>
                          </a:lnTo>
                          <a:lnTo>
                            <a:pt x="821335" y="323542"/>
                          </a:lnTo>
                          <a:lnTo>
                            <a:pt x="821992" y="323315"/>
                          </a:lnTo>
                          <a:lnTo>
                            <a:pt x="822642" y="323100"/>
                          </a:lnTo>
                          <a:lnTo>
                            <a:pt x="823400" y="322858"/>
                          </a:lnTo>
                          <a:lnTo>
                            <a:pt x="824104" y="322618"/>
                          </a:lnTo>
                          <a:lnTo>
                            <a:pt x="824707" y="322384"/>
                          </a:lnTo>
                          <a:lnTo>
                            <a:pt x="825357" y="322153"/>
                          </a:lnTo>
                          <a:lnTo>
                            <a:pt x="825512" y="322106"/>
                          </a:lnTo>
                          <a:lnTo>
                            <a:pt x="826161" y="321876"/>
                          </a:lnTo>
                          <a:lnTo>
                            <a:pt x="826819" y="321660"/>
                          </a:lnTo>
                          <a:lnTo>
                            <a:pt x="827569" y="321437"/>
                          </a:lnTo>
                          <a:lnTo>
                            <a:pt x="828227" y="321195"/>
                          </a:lnTo>
                          <a:lnTo>
                            <a:pt x="828877" y="320964"/>
                          </a:lnTo>
                          <a:lnTo>
                            <a:pt x="829534" y="320722"/>
                          </a:lnTo>
                          <a:lnTo>
                            <a:pt x="829681" y="320688"/>
                          </a:lnTo>
                          <a:lnTo>
                            <a:pt x="830339" y="320446"/>
                          </a:lnTo>
                          <a:lnTo>
                            <a:pt x="830988" y="320216"/>
                          </a:lnTo>
                          <a:lnTo>
                            <a:pt x="831646" y="320010"/>
                          </a:lnTo>
                          <a:lnTo>
                            <a:pt x="832396" y="319780"/>
                          </a:lnTo>
                          <a:lnTo>
                            <a:pt x="833100" y="319523"/>
                          </a:lnTo>
                          <a:lnTo>
                            <a:pt x="833703" y="319308"/>
                          </a:lnTo>
                          <a:lnTo>
                            <a:pt x="833858" y="319262"/>
                          </a:lnTo>
                          <a:lnTo>
                            <a:pt x="834508" y="319033"/>
                          </a:lnTo>
                          <a:lnTo>
                            <a:pt x="835166" y="318791"/>
                          </a:lnTo>
                          <a:lnTo>
                            <a:pt x="835815" y="318571"/>
                          </a:lnTo>
                          <a:lnTo>
                            <a:pt x="836573" y="318356"/>
                          </a:lnTo>
                          <a:lnTo>
                            <a:pt x="837277" y="318093"/>
                          </a:lnTo>
                          <a:lnTo>
                            <a:pt x="837927" y="317881"/>
                          </a:lnTo>
                          <a:lnTo>
                            <a:pt x="838128" y="317868"/>
                          </a:lnTo>
                          <a:lnTo>
                            <a:pt x="838685" y="317612"/>
                          </a:lnTo>
                          <a:lnTo>
                            <a:pt x="839335" y="317383"/>
                          </a:lnTo>
                          <a:lnTo>
                            <a:pt x="839992" y="317145"/>
                          </a:lnTo>
                          <a:lnTo>
                            <a:pt x="840642" y="316932"/>
                          </a:lnTo>
                          <a:lnTo>
                            <a:pt x="840797" y="316872"/>
                          </a:lnTo>
                          <a:lnTo>
                            <a:pt x="841446" y="316660"/>
                          </a:lnTo>
                          <a:lnTo>
                            <a:pt x="842104" y="316457"/>
                          </a:lnTo>
                          <a:lnTo>
                            <a:pt x="842305" y="316444"/>
                          </a:lnTo>
                          <a:lnTo>
                            <a:pt x="842708" y="316240"/>
                          </a:lnTo>
                          <a:lnTo>
                            <a:pt x="842854" y="316207"/>
                          </a:lnTo>
                          <a:lnTo>
                            <a:pt x="843512" y="315967"/>
                          </a:lnTo>
                          <a:lnTo>
                            <a:pt x="844161" y="315739"/>
                          </a:lnTo>
                          <a:lnTo>
                            <a:pt x="844819" y="315511"/>
                          </a:lnTo>
                          <a:lnTo>
                            <a:pt x="844966" y="315465"/>
                          </a:lnTo>
                          <a:lnTo>
                            <a:pt x="845624" y="315239"/>
                          </a:lnTo>
                          <a:lnTo>
                            <a:pt x="846273" y="315028"/>
                          </a:lnTo>
                          <a:lnTo>
                            <a:pt x="846931" y="314825"/>
                          </a:lnTo>
                          <a:lnTo>
                            <a:pt x="847132" y="314813"/>
                          </a:lnTo>
                          <a:lnTo>
                            <a:pt x="847681" y="314567"/>
                          </a:lnTo>
                          <a:lnTo>
                            <a:pt x="848339" y="314327"/>
                          </a:lnTo>
                          <a:lnTo>
                            <a:pt x="848988" y="314100"/>
                          </a:lnTo>
                          <a:lnTo>
                            <a:pt x="849143" y="314055"/>
                          </a:lnTo>
                          <a:lnTo>
                            <a:pt x="849793" y="313828"/>
                          </a:lnTo>
                          <a:lnTo>
                            <a:pt x="850451" y="313612"/>
                          </a:lnTo>
                          <a:lnTo>
                            <a:pt x="851100" y="313402"/>
                          </a:lnTo>
                          <a:lnTo>
                            <a:pt x="851859" y="313159"/>
                          </a:lnTo>
                          <a:lnTo>
                            <a:pt x="852563" y="312930"/>
                          </a:lnTo>
                          <a:lnTo>
                            <a:pt x="853166" y="312694"/>
                          </a:lnTo>
                          <a:lnTo>
                            <a:pt x="853815" y="312468"/>
                          </a:lnTo>
                          <a:lnTo>
                            <a:pt x="853970" y="312422"/>
                          </a:lnTo>
                          <a:lnTo>
                            <a:pt x="854620" y="312196"/>
                          </a:lnTo>
                          <a:lnTo>
                            <a:pt x="855278" y="311991"/>
                          </a:lnTo>
                          <a:lnTo>
                            <a:pt x="856028" y="311768"/>
                          </a:lnTo>
                          <a:lnTo>
                            <a:pt x="856732" y="311512"/>
                          </a:lnTo>
                          <a:lnTo>
                            <a:pt x="857335" y="311304"/>
                          </a:lnTo>
                          <a:lnTo>
                            <a:pt x="857993" y="311066"/>
                          </a:lnTo>
                          <a:lnTo>
                            <a:pt x="858140" y="311034"/>
                          </a:lnTo>
                          <a:lnTo>
                            <a:pt x="858797" y="310795"/>
                          </a:lnTo>
                          <a:lnTo>
                            <a:pt x="859447" y="310575"/>
                          </a:lnTo>
                          <a:lnTo>
                            <a:pt x="860205" y="310369"/>
                          </a:lnTo>
                          <a:lnTo>
                            <a:pt x="860855" y="310144"/>
                          </a:lnTo>
                          <a:lnTo>
                            <a:pt x="861559" y="309898"/>
                          </a:lnTo>
                          <a:lnTo>
                            <a:pt x="862162" y="309681"/>
                          </a:lnTo>
                          <a:lnTo>
                            <a:pt x="862317" y="309636"/>
                          </a:lnTo>
                          <a:lnTo>
                            <a:pt x="862967" y="309411"/>
                          </a:lnTo>
                          <a:lnTo>
                            <a:pt x="863624" y="309174"/>
                          </a:lnTo>
                          <a:lnTo>
                            <a:pt x="864274" y="308964"/>
                          </a:lnTo>
                          <a:lnTo>
                            <a:pt x="864429" y="308905"/>
                          </a:lnTo>
                          <a:lnTo>
                            <a:pt x="865032" y="308749"/>
                          </a:lnTo>
                          <a:lnTo>
                            <a:pt x="865736" y="308497"/>
                          </a:lnTo>
                          <a:lnTo>
                            <a:pt x="866340" y="308288"/>
                          </a:lnTo>
                          <a:lnTo>
                            <a:pt x="866486" y="308256"/>
                          </a:lnTo>
                          <a:lnTo>
                            <a:pt x="867144" y="308019"/>
                          </a:lnTo>
                          <a:lnTo>
                            <a:pt x="867794" y="307795"/>
                          </a:lnTo>
                          <a:lnTo>
                            <a:pt x="868452" y="307567"/>
                          </a:lnTo>
                          <a:lnTo>
                            <a:pt x="869101" y="307359"/>
                          </a:lnTo>
                          <a:lnTo>
                            <a:pt x="869256" y="307299"/>
                          </a:lnTo>
                          <a:lnTo>
                            <a:pt x="869905" y="307092"/>
                          </a:lnTo>
                          <a:lnTo>
                            <a:pt x="870563" y="306894"/>
                          </a:lnTo>
                          <a:lnTo>
                            <a:pt x="870765" y="306883"/>
                          </a:lnTo>
                          <a:lnTo>
                            <a:pt x="871314" y="306644"/>
                          </a:lnTo>
                          <a:lnTo>
                            <a:pt x="871971" y="306408"/>
                          </a:lnTo>
                          <a:lnTo>
                            <a:pt x="872621" y="306184"/>
                          </a:lnTo>
                          <a:lnTo>
                            <a:pt x="873279" y="305966"/>
                          </a:lnTo>
                          <a:lnTo>
                            <a:pt x="873425" y="305916"/>
                          </a:lnTo>
                          <a:lnTo>
                            <a:pt x="874083" y="305700"/>
                          </a:lnTo>
                          <a:lnTo>
                            <a:pt x="874733" y="305493"/>
                          </a:lnTo>
                          <a:lnTo>
                            <a:pt x="875390" y="305296"/>
                          </a:lnTo>
                          <a:lnTo>
                            <a:pt x="875592" y="305286"/>
                          </a:lnTo>
                          <a:lnTo>
                            <a:pt x="876141" y="305037"/>
                          </a:lnTo>
                          <a:lnTo>
                            <a:pt x="876798" y="304801"/>
                          </a:lnTo>
                          <a:lnTo>
                            <a:pt x="877448" y="304579"/>
                          </a:lnTo>
                          <a:lnTo>
                            <a:pt x="877603" y="304534"/>
                          </a:lnTo>
                          <a:lnTo>
                            <a:pt x="878252" y="304312"/>
                          </a:lnTo>
                          <a:lnTo>
                            <a:pt x="878910" y="304106"/>
                          </a:lnTo>
                          <a:lnTo>
                            <a:pt x="879560" y="303900"/>
                          </a:lnTo>
                          <a:lnTo>
                            <a:pt x="880318" y="303658"/>
                          </a:lnTo>
                          <a:lnTo>
                            <a:pt x="880968" y="303436"/>
                          </a:lnTo>
                          <a:lnTo>
                            <a:pt x="881626" y="303201"/>
                          </a:lnTo>
                          <a:lnTo>
                            <a:pt x="881772" y="303169"/>
                          </a:lnTo>
                          <a:lnTo>
                            <a:pt x="882275" y="302979"/>
                          </a:lnTo>
                          <a:lnTo>
                            <a:pt x="882430" y="302935"/>
                          </a:lnTo>
                          <a:lnTo>
                            <a:pt x="883080" y="302714"/>
                          </a:lnTo>
                          <a:lnTo>
                            <a:pt x="883738" y="302518"/>
                          </a:lnTo>
                          <a:lnTo>
                            <a:pt x="884488" y="302296"/>
                          </a:lnTo>
                          <a:lnTo>
                            <a:pt x="885192" y="302049"/>
                          </a:lnTo>
                          <a:lnTo>
                            <a:pt x="885795" y="301840"/>
                          </a:lnTo>
                          <a:lnTo>
                            <a:pt x="885950" y="301796"/>
                          </a:lnTo>
                          <a:lnTo>
                            <a:pt x="886453" y="301606"/>
                          </a:lnTo>
                          <a:lnTo>
                            <a:pt x="886600" y="301575"/>
                          </a:lnTo>
                          <a:lnTo>
                            <a:pt x="887257" y="301341"/>
                          </a:lnTo>
                          <a:lnTo>
                            <a:pt x="887907" y="301131"/>
                          </a:lnTo>
                          <a:lnTo>
                            <a:pt x="888665" y="300925"/>
                          </a:lnTo>
                          <a:lnTo>
                            <a:pt x="889315" y="300704"/>
                          </a:lnTo>
                          <a:lnTo>
                            <a:pt x="890019" y="300468"/>
                          </a:lnTo>
                          <a:lnTo>
                            <a:pt x="890622" y="300250"/>
                          </a:lnTo>
                          <a:lnTo>
                            <a:pt x="890777" y="300206"/>
                          </a:lnTo>
                          <a:lnTo>
                            <a:pt x="891427" y="299986"/>
                          </a:lnTo>
                          <a:lnTo>
                            <a:pt x="892085" y="299756"/>
                          </a:lnTo>
                          <a:lnTo>
                            <a:pt x="892734" y="299552"/>
                          </a:lnTo>
                          <a:lnTo>
                            <a:pt x="892889" y="299494"/>
                          </a:lnTo>
                          <a:lnTo>
                            <a:pt x="893493" y="299338"/>
                          </a:lnTo>
                          <a:lnTo>
                            <a:pt x="894197" y="299096"/>
                          </a:lnTo>
                          <a:lnTo>
                            <a:pt x="894800" y="298885"/>
                          </a:lnTo>
                          <a:lnTo>
                            <a:pt x="894947" y="298854"/>
                          </a:lnTo>
                          <a:lnTo>
                            <a:pt x="895605" y="298621"/>
                          </a:lnTo>
                          <a:lnTo>
                            <a:pt x="896254" y="298402"/>
                          </a:lnTo>
                          <a:lnTo>
                            <a:pt x="896912" y="298183"/>
                          </a:lnTo>
                          <a:lnTo>
                            <a:pt x="897562" y="297980"/>
                          </a:lnTo>
                          <a:lnTo>
                            <a:pt x="897717" y="297921"/>
                          </a:lnTo>
                          <a:lnTo>
                            <a:pt x="898366" y="297718"/>
                          </a:lnTo>
                          <a:lnTo>
                            <a:pt x="899024" y="297525"/>
                          </a:lnTo>
                          <a:lnTo>
                            <a:pt x="899225" y="297517"/>
                          </a:lnTo>
                          <a:lnTo>
                            <a:pt x="899774" y="297275"/>
                          </a:lnTo>
                          <a:lnTo>
                            <a:pt x="900432" y="297043"/>
                          </a:lnTo>
                          <a:lnTo>
                            <a:pt x="901082" y="296824"/>
                          </a:lnTo>
                          <a:lnTo>
                            <a:pt x="901739" y="296615"/>
                          </a:lnTo>
                          <a:lnTo>
                            <a:pt x="901886" y="296561"/>
                          </a:lnTo>
                          <a:lnTo>
                            <a:pt x="902544" y="296354"/>
                          </a:lnTo>
                          <a:lnTo>
                            <a:pt x="903194" y="296152"/>
                          </a:lnTo>
                          <a:lnTo>
                            <a:pt x="903851" y="295960"/>
                          </a:lnTo>
                          <a:lnTo>
                            <a:pt x="904053" y="295952"/>
                          </a:lnTo>
                          <a:lnTo>
                            <a:pt x="904602" y="295700"/>
                          </a:lnTo>
                          <a:lnTo>
                            <a:pt x="905259" y="295469"/>
                          </a:lnTo>
                          <a:lnTo>
                            <a:pt x="905909" y="295250"/>
                          </a:lnTo>
                          <a:lnTo>
                            <a:pt x="906064" y="295208"/>
                          </a:lnTo>
                          <a:lnTo>
                            <a:pt x="906714" y="294989"/>
                          </a:lnTo>
                          <a:lnTo>
                            <a:pt x="907372" y="294793"/>
                          </a:lnTo>
                          <a:lnTo>
                            <a:pt x="908021" y="294592"/>
                          </a:lnTo>
                          <a:lnTo>
                            <a:pt x="908222" y="294584"/>
                          </a:lnTo>
                          <a:lnTo>
                            <a:pt x="908780" y="294349"/>
                          </a:lnTo>
                          <a:lnTo>
                            <a:pt x="909429" y="294132"/>
                          </a:lnTo>
                          <a:lnTo>
                            <a:pt x="910087" y="293901"/>
                          </a:lnTo>
                          <a:lnTo>
                            <a:pt x="910233" y="293871"/>
                          </a:lnTo>
                          <a:lnTo>
                            <a:pt x="910736" y="293688"/>
                          </a:lnTo>
                          <a:lnTo>
                            <a:pt x="910891" y="293640"/>
                          </a:lnTo>
                          <a:lnTo>
                            <a:pt x="911541" y="293428"/>
                          </a:lnTo>
                          <a:lnTo>
                            <a:pt x="912199" y="293237"/>
                          </a:lnTo>
                          <a:lnTo>
                            <a:pt x="912949" y="293015"/>
                          </a:lnTo>
                          <a:lnTo>
                            <a:pt x="913653" y="292778"/>
                          </a:lnTo>
                          <a:lnTo>
                            <a:pt x="914257" y="292568"/>
                          </a:lnTo>
                          <a:lnTo>
                            <a:pt x="914412" y="292525"/>
                          </a:lnTo>
                          <a:lnTo>
                            <a:pt x="914914" y="292339"/>
                          </a:lnTo>
                          <a:lnTo>
                            <a:pt x="915061" y="292308"/>
                          </a:lnTo>
                          <a:lnTo>
                            <a:pt x="915719" y="292079"/>
                          </a:lnTo>
                          <a:lnTo>
                            <a:pt x="916369" y="291877"/>
                          </a:lnTo>
                          <a:lnTo>
                            <a:pt x="917127" y="291673"/>
                          </a:lnTo>
                          <a:lnTo>
                            <a:pt x="917831" y="291429"/>
                          </a:lnTo>
                          <a:lnTo>
                            <a:pt x="918434" y="291226"/>
                          </a:lnTo>
                          <a:lnTo>
                            <a:pt x="919084" y="291010"/>
                          </a:lnTo>
                          <a:lnTo>
                            <a:pt x="919239" y="290967"/>
                          </a:lnTo>
                          <a:lnTo>
                            <a:pt x="919889" y="290751"/>
                          </a:lnTo>
                          <a:lnTo>
                            <a:pt x="920547" y="290530"/>
                          </a:lnTo>
                          <a:lnTo>
                            <a:pt x="921196" y="290331"/>
                          </a:lnTo>
                          <a:lnTo>
                            <a:pt x="921351" y="290273"/>
                          </a:lnTo>
                          <a:lnTo>
                            <a:pt x="921955" y="290118"/>
                          </a:lnTo>
                          <a:lnTo>
                            <a:pt x="922659" y="289884"/>
                          </a:lnTo>
                          <a:lnTo>
                            <a:pt x="923262" y="289673"/>
                          </a:lnTo>
                          <a:lnTo>
                            <a:pt x="923409" y="289643"/>
                          </a:lnTo>
                          <a:lnTo>
                            <a:pt x="924067" y="289415"/>
                          </a:lnTo>
                          <a:lnTo>
                            <a:pt x="924716" y="289199"/>
                          </a:lnTo>
                          <a:lnTo>
                            <a:pt x="925374" y="288989"/>
                          </a:lnTo>
                          <a:lnTo>
                            <a:pt x="926024" y="288790"/>
                          </a:lnTo>
                          <a:lnTo>
                            <a:pt x="926179" y="288732"/>
                          </a:lnTo>
                          <a:lnTo>
                            <a:pt x="926828" y="288534"/>
                          </a:lnTo>
                          <a:lnTo>
                            <a:pt x="927486" y="288345"/>
                          </a:lnTo>
                          <a:lnTo>
                            <a:pt x="927687" y="288340"/>
                          </a:lnTo>
                          <a:lnTo>
                            <a:pt x="928236" y="288096"/>
                          </a:lnTo>
                          <a:lnTo>
                            <a:pt x="928894" y="287867"/>
                          </a:lnTo>
                          <a:lnTo>
                            <a:pt x="929544" y="287652"/>
                          </a:lnTo>
                          <a:lnTo>
                            <a:pt x="930202" y="287453"/>
                          </a:lnTo>
                          <a:lnTo>
                            <a:pt x="930348" y="287395"/>
                          </a:lnTo>
                          <a:lnTo>
                            <a:pt x="931006" y="287197"/>
                          </a:lnTo>
                          <a:lnTo>
                            <a:pt x="931656" y="287000"/>
                          </a:lnTo>
                          <a:lnTo>
                            <a:pt x="932259" y="286810"/>
                          </a:lnTo>
                          <a:lnTo>
                            <a:pt x="932414" y="286767"/>
                          </a:lnTo>
                          <a:lnTo>
                            <a:pt x="933064" y="286553"/>
                          </a:lnTo>
                          <a:lnTo>
                            <a:pt x="933722" y="286326"/>
                          </a:lnTo>
                          <a:lnTo>
                            <a:pt x="934371" y="286112"/>
                          </a:lnTo>
                          <a:lnTo>
                            <a:pt x="934526" y="286070"/>
                          </a:lnTo>
                          <a:lnTo>
                            <a:pt x="935176" y="285855"/>
                          </a:lnTo>
                          <a:lnTo>
                            <a:pt x="935834" y="285668"/>
                          </a:lnTo>
                          <a:lnTo>
                            <a:pt x="936483" y="285471"/>
                          </a:lnTo>
                          <a:lnTo>
                            <a:pt x="936685" y="285466"/>
                          </a:lnTo>
                          <a:lnTo>
                            <a:pt x="937242" y="285229"/>
                          </a:lnTo>
                          <a:lnTo>
                            <a:pt x="937892" y="285016"/>
                          </a:lnTo>
                          <a:lnTo>
                            <a:pt x="938550" y="284789"/>
                          </a:lnTo>
                          <a:lnTo>
                            <a:pt x="938696" y="284760"/>
                          </a:lnTo>
                          <a:lnTo>
                            <a:pt x="939354" y="284534"/>
                          </a:lnTo>
                          <a:lnTo>
                            <a:pt x="940004" y="284330"/>
                          </a:lnTo>
                          <a:lnTo>
                            <a:pt x="940662" y="284143"/>
                          </a:lnTo>
                          <a:lnTo>
                            <a:pt x="940863" y="284138"/>
                          </a:lnTo>
                          <a:lnTo>
                            <a:pt x="941412" y="283923"/>
                          </a:lnTo>
                          <a:lnTo>
                            <a:pt x="942116" y="283694"/>
                          </a:lnTo>
                          <a:lnTo>
                            <a:pt x="942719" y="283484"/>
                          </a:lnTo>
                          <a:lnTo>
                            <a:pt x="942874" y="283442"/>
                          </a:lnTo>
                          <a:lnTo>
                            <a:pt x="943377" y="283258"/>
                          </a:lnTo>
                          <a:lnTo>
                            <a:pt x="943524" y="283229"/>
                          </a:lnTo>
                          <a:lnTo>
                            <a:pt x="944182" y="283006"/>
                          </a:lnTo>
                          <a:lnTo>
                            <a:pt x="944831" y="282810"/>
                          </a:lnTo>
                          <a:lnTo>
                            <a:pt x="945590" y="282607"/>
                          </a:lnTo>
                          <a:lnTo>
                            <a:pt x="946294" y="282371"/>
                          </a:lnTo>
                          <a:lnTo>
                            <a:pt x="946897" y="282169"/>
                          </a:lnTo>
                          <a:lnTo>
                            <a:pt x="947547" y="281957"/>
                          </a:lnTo>
                          <a:lnTo>
                            <a:pt x="947702" y="281915"/>
                          </a:lnTo>
                          <a:lnTo>
                            <a:pt x="948352" y="281703"/>
                          </a:lnTo>
                          <a:lnTo>
                            <a:pt x="949010" y="281490"/>
                          </a:lnTo>
                          <a:lnTo>
                            <a:pt x="949659" y="281295"/>
                          </a:lnTo>
                          <a:lnTo>
                            <a:pt x="949814" y="281238"/>
                          </a:lnTo>
                          <a:lnTo>
                            <a:pt x="950464" y="281043"/>
                          </a:lnTo>
                          <a:lnTo>
                            <a:pt x="951122" y="280858"/>
                          </a:lnTo>
                          <a:lnTo>
                            <a:pt x="951725" y="280647"/>
                          </a:lnTo>
                          <a:lnTo>
                            <a:pt x="951872" y="280618"/>
                          </a:lnTo>
                          <a:lnTo>
                            <a:pt x="952530" y="280394"/>
                          </a:lnTo>
                          <a:lnTo>
                            <a:pt x="953179" y="280182"/>
                          </a:lnTo>
                          <a:lnTo>
                            <a:pt x="953837" y="279980"/>
                          </a:lnTo>
                          <a:lnTo>
                            <a:pt x="954487" y="279785"/>
                          </a:lnTo>
                          <a:lnTo>
                            <a:pt x="954642" y="279729"/>
                          </a:lnTo>
                          <a:lnTo>
                            <a:pt x="955292" y="279535"/>
                          </a:lnTo>
                          <a:lnTo>
                            <a:pt x="955950" y="279350"/>
                          </a:lnTo>
                          <a:lnTo>
                            <a:pt x="956151" y="279347"/>
                          </a:lnTo>
                          <a:lnTo>
                            <a:pt x="956700" y="279101"/>
                          </a:lnTo>
                          <a:lnTo>
                            <a:pt x="957358" y="278878"/>
                          </a:lnTo>
                          <a:lnTo>
                            <a:pt x="958007" y="278666"/>
                          </a:lnTo>
                          <a:lnTo>
                            <a:pt x="958665" y="278475"/>
                          </a:lnTo>
                          <a:lnTo>
                            <a:pt x="958812" y="278414"/>
                          </a:lnTo>
                          <a:lnTo>
                            <a:pt x="959470" y="278224"/>
                          </a:lnTo>
                          <a:lnTo>
                            <a:pt x="960119" y="278031"/>
                          </a:lnTo>
                          <a:lnTo>
                            <a:pt x="960321" y="278028"/>
                          </a:lnTo>
                          <a:lnTo>
                            <a:pt x="960878" y="277800"/>
                          </a:lnTo>
                          <a:lnTo>
                            <a:pt x="961528" y="277590"/>
                          </a:lnTo>
                          <a:lnTo>
                            <a:pt x="962185" y="277366"/>
                          </a:lnTo>
                          <a:lnTo>
                            <a:pt x="962835" y="277158"/>
                          </a:lnTo>
                          <a:lnTo>
                            <a:pt x="962990" y="277115"/>
                          </a:lnTo>
                          <a:lnTo>
                            <a:pt x="963640" y="276909"/>
                          </a:lnTo>
                          <a:lnTo>
                            <a:pt x="964298" y="276725"/>
                          </a:lnTo>
                          <a:lnTo>
                            <a:pt x="964947" y="276533"/>
                          </a:lnTo>
                          <a:lnTo>
                            <a:pt x="965149" y="276530"/>
                          </a:lnTo>
                          <a:lnTo>
                            <a:pt x="965706" y="276293"/>
                          </a:lnTo>
                          <a:lnTo>
                            <a:pt x="966356" y="276083"/>
                          </a:lnTo>
                          <a:lnTo>
                            <a:pt x="967013" y="275860"/>
                          </a:lnTo>
                          <a:lnTo>
                            <a:pt x="967160" y="275833"/>
                          </a:lnTo>
                          <a:lnTo>
                            <a:pt x="967818" y="275611"/>
                          </a:lnTo>
                          <a:lnTo>
                            <a:pt x="968468" y="275414"/>
                          </a:lnTo>
                          <a:lnTo>
                            <a:pt x="969126" y="275232"/>
                          </a:lnTo>
                          <a:lnTo>
                            <a:pt x="969327" y="275230"/>
                          </a:lnTo>
                          <a:lnTo>
                            <a:pt x="969876" y="275013"/>
                          </a:lnTo>
                          <a:lnTo>
                            <a:pt x="970534" y="274791"/>
                          </a:lnTo>
                          <a:lnTo>
                            <a:pt x="971183" y="274582"/>
                          </a:lnTo>
                          <a:lnTo>
                            <a:pt x="971338" y="274541"/>
                          </a:lnTo>
                          <a:lnTo>
                            <a:pt x="971841" y="274364"/>
                          </a:lnTo>
                          <a:lnTo>
                            <a:pt x="971988" y="274333"/>
                          </a:lnTo>
                          <a:lnTo>
                            <a:pt x="972646" y="274116"/>
                          </a:lnTo>
                          <a:lnTo>
                            <a:pt x="973296" y="273925"/>
                          </a:lnTo>
                          <a:lnTo>
                            <a:pt x="974054" y="273724"/>
                          </a:lnTo>
                          <a:lnTo>
                            <a:pt x="974758" y="273496"/>
                          </a:lnTo>
                          <a:lnTo>
                            <a:pt x="975362" y="273294"/>
                          </a:lnTo>
                          <a:lnTo>
                            <a:pt x="976011" y="273086"/>
                          </a:lnTo>
                          <a:lnTo>
                            <a:pt x="976166" y="273045"/>
                          </a:lnTo>
                          <a:lnTo>
                            <a:pt x="976816" y="272837"/>
                          </a:lnTo>
                          <a:lnTo>
                            <a:pt x="977474" y="272631"/>
                          </a:lnTo>
                          <a:lnTo>
                            <a:pt x="978123" y="272441"/>
                          </a:lnTo>
                          <a:lnTo>
                            <a:pt x="978279" y="272384"/>
                          </a:lnTo>
                          <a:lnTo>
                            <a:pt x="978928" y="272194"/>
                          </a:lnTo>
                          <a:lnTo>
                            <a:pt x="979586" y="272013"/>
                          </a:lnTo>
                          <a:lnTo>
                            <a:pt x="980190" y="271802"/>
                          </a:lnTo>
                          <a:lnTo>
                            <a:pt x="980336" y="271775"/>
                          </a:lnTo>
                          <a:lnTo>
                            <a:pt x="980994" y="271555"/>
                          </a:lnTo>
                          <a:lnTo>
                            <a:pt x="981644" y="271347"/>
                          </a:lnTo>
                          <a:lnTo>
                            <a:pt x="982302" y="271152"/>
                          </a:lnTo>
                          <a:lnTo>
                            <a:pt x="982952" y="270962"/>
                          </a:lnTo>
                          <a:lnTo>
                            <a:pt x="983107" y="270905"/>
                          </a:lnTo>
                          <a:lnTo>
                            <a:pt x="983756" y="270716"/>
                          </a:lnTo>
                          <a:lnTo>
                            <a:pt x="984414" y="270536"/>
                          </a:lnTo>
                          <a:lnTo>
                            <a:pt x="984615" y="270534"/>
                          </a:lnTo>
                          <a:lnTo>
                            <a:pt x="985164" y="270288"/>
                          </a:lnTo>
                          <a:lnTo>
                            <a:pt x="985822" y="270069"/>
                          </a:lnTo>
                          <a:lnTo>
                            <a:pt x="986472" y="269862"/>
                          </a:lnTo>
                          <a:lnTo>
                            <a:pt x="987130" y="269677"/>
                          </a:lnTo>
                          <a:lnTo>
                            <a:pt x="987277" y="269614"/>
                          </a:lnTo>
                          <a:lnTo>
                            <a:pt x="987935" y="269431"/>
                          </a:lnTo>
                          <a:lnTo>
                            <a:pt x="988584" y="269243"/>
                          </a:lnTo>
                          <a:lnTo>
                            <a:pt x="988785" y="269241"/>
                          </a:lnTo>
                          <a:lnTo>
                            <a:pt x="989343" y="269014"/>
                          </a:lnTo>
                          <a:lnTo>
                            <a:pt x="989993" y="268807"/>
                          </a:lnTo>
                          <a:lnTo>
                            <a:pt x="990650" y="268588"/>
                          </a:lnTo>
                          <a:lnTo>
                            <a:pt x="991300" y="268386"/>
                          </a:lnTo>
                          <a:lnTo>
                            <a:pt x="991455" y="268341"/>
                          </a:lnTo>
                          <a:lnTo>
                            <a:pt x="992105" y="268141"/>
                          </a:lnTo>
                          <a:lnTo>
                            <a:pt x="992763" y="267963"/>
                          </a:lnTo>
                          <a:lnTo>
                            <a:pt x="992964" y="267962"/>
                          </a:lnTo>
                          <a:lnTo>
                            <a:pt x="993413" y="267775"/>
                          </a:lnTo>
                          <a:lnTo>
                            <a:pt x="993614" y="267774"/>
                          </a:lnTo>
                          <a:lnTo>
                            <a:pt x="994171" y="267536"/>
                          </a:lnTo>
                          <a:lnTo>
                            <a:pt x="994821" y="267330"/>
                          </a:lnTo>
                          <a:lnTo>
                            <a:pt x="995478" y="267112"/>
                          </a:lnTo>
                          <a:lnTo>
                            <a:pt x="995625" y="267085"/>
                          </a:lnTo>
                          <a:lnTo>
                            <a:pt x="996283" y="266866"/>
                          </a:lnTo>
                          <a:lnTo>
                            <a:pt x="996933" y="266677"/>
                          </a:lnTo>
                          <a:lnTo>
                            <a:pt x="997591" y="266499"/>
                          </a:lnTo>
                          <a:lnTo>
                            <a:pt x="997792" y="266499"/>
                          </a:lnTo>
                          <a:lnTo>
                            <a:pt x="998341" y="266282"/>
                          </a:lnTo>
                          <a:lnTo>
                            <a:pt x="998999" y="266064"/>
                          </a:lnTo>
                          <a:lnTo>
                            <a:pt x="999649" y="265859"/>
                          </a:lnTo>
                          <a:lnTo>
                            <a:pt x="999804" y="265819"/>
                          </a:lnTo>
                          <a:lnTo>
                            <a:pt x="1000307" y="265648"/>
                          </a:lnTo>
                          <a:lnTo>
                            <a:pt x="1000453" y="265615"/>
                          </a:lnTo>
                          <a:lnTo>
                            <a:pt x="1001111" y="265405"/>
                          </a:lnTo>
                          <a:lnTo>
                            <a:pt x="1001761" y="265217"/>
                          </a:lnTo>
                          <a:lnTo>
                            <a:pt x="1002520" y="265019"/>
                          </a:lnTo>
                          <a:lnTo>
                            <a:pt x="1003224" y="264798"/>
                          </a:lnTo>
                          <a:lnTo>
                            <a:pt x="1003827" y="264597"/>
                          </a:lnTo>
                          <a:lnTo>
                            <a:pt x="1004477" y="264392"/>
                          </a:lnTo>
                          <a:lnTo>
                            <a:pt x="1004632" y="264353"/>
                          </a:lnTo>
                          <a:lnTo>
                            <a:pt x="1005282" y="264148"/>
                          </a:lnTo>
                          <a:lnTo>
                            <a:pt x="1005940" y="263949"/>
                          </a:lnTo>
                          <a:lnTo>
                            <a:pt x="1006589" y="263763"/>
                          </a:lnTo>
                          <a:lnTo>
                            <a:pt x="1006744" y="263707"/>
                          </a:lnTo>
                          <a:lnTo>
                            <a:pt x="1007394" y="263521"/>
                          </a:lnTo>
                          <a:lnTo>
                            <a:pt x="1008052" y="263345"/>
                          </a:lnTo>
                          <a:lnTo>
                            <a:pt x="1008656" y="263135"/>
                          </a:lnTo>
                          <a:lnTo>
                            <a:pt x="1008802" y="263109"/>
                          </a:lnTo>
                          <a:lnTo>
                            <a:pt x="1009460" y="262892"/>
                          </a:lnTo>
                          <a:lnTo>
                            <a:pt x="1010110" y="262688"/>
                          </a:lnTo>
                          <a:lnTo>
                            <a:pt x="1010768" y="262499"/>
                          </a:lnTo>
                          <a:lnTo>
                            <a:pt x="1011418" y="262313"/>
                          </a:lnTo>
                          <a:lnTo>
                            <a:pt x="1011573" y="262258"/>
                          </a:lnTo>
                          <a:lnTo>
                            <a:pt x="1012222" y="262072"/>
                          </a:lnTo>
                          <a:lnTo>
                            <a:pt x="1012826" y="261894"/>
                          </a:lnTo>
                          <a:lnTo>
                            <a:pt x="1012981" y="261855"/>
                          </a:lnTo>
                          <a:lnTo>
                            <a:pt x="1013630" y="261651"/>
                          </a:lnTo>
                          <a:lnTo>
                            <a:pt x="1014288" y="261436"/>
                          </a:lnTo>
                          <a:lnTo>
                            <a:pt x="1014938" y="261232"/>
                          </a:lnTo>
                          <a:lnTo>
                            <a:pt x="1015596" y="261054"/>
                          </a:lnTo>
                          <a:lnTo>
                            <a:pt x="1015743" y="260990"/>
                          </a:lnTo>
                          <a:lnTo>
                            <a:pt x="1016401" y="260813"/>
                          </a:lnTo>
                          <a:lnTo>
                            <a:pt x="1017051" y="260629"/>
                          </a:lnTo>
                          <a:lnTo>
                            <a:pt x="1017252" y="260630"/>
                          </a:lnTo>
                          <a:lnTo>
                            <a:pt x="1017809" y="260402"/>
                          </a:lnTo>
                          <a:lnTo>
                            <a:pt x="1018459" y="260200"/>
                          </a:lnTo>
                          <a:lnTo>
                            <a:pt x="1019117" y="259984"/>
                          </a:lnTo>
                          <a:lnTo>
                            <a:pt x="1019766" y="259788"/>
                          </a:lnTo>
                          <a:lnTo>
                            <a:pt x="1019921" y="259742"/>
                          </a:lnTo>
                          <a:lnTo>
                            <a:pt x="1020571" y="259549"/>
                          </a:lnTo>
                          <a:lnTo>
                            <a:pt x="1021229" y="259374"/>
                          </a:lnTo>
                          <a:lnTo>
                            <a:pt x="1021430" y="259375"/>
                          </a:lnTo>
                          <a:lnTo>
                            <a:pt x="1021879" y="259190"/>
                          </a:lnTo>
                          <a:lnTo>
                            <a:pt x="1022080" y="259191"/>
                          </a:lnTo>
                          <a:lnTo>
                            <a:pt x="1022637" y="258954"/>
                          </a:lnTo>
                          <a:lnTo>
                            <a:pt x="1023287" y="258752"/>
                          </a:lnTo>
                          <a:lnTo>
                            <a:pt x="1023945" y="258537"/>
                          </a:lnTo>
                          <a:lnTo>
                            <a:pt x="1024092" y="258511"/>
                          </a:lnTo>
                          <a:lnTo>
                            <a:pt x="1024750" y="258297"/>
                          </a:lnTo>
                          <a:lnTo>
                            <a:pt x="1025400" y="258113"/>
                          </a:lnTo>
                          <a:lnTo>
                            <a:pt x="1026057" y="257939"/>
                          </a:lnTo>
                          <a:lnTo>
                            <a:pt x="1026259" y="257941"/>
                          </a:lnTo>
                          <a:lnTo>
                            <a:pt x="1026808" y="257726"/>
                          </a:lnTo>
                          <a:lnTo>
                            <a:pt x="1027466" y="257511"/>
                          </a:lnTo>
                          <a:lnTo>
                            <a:pt x="1028115" y="257310"/>
                          </a:lnTo>
                          <a:lnTo>
                            <a:pt x="1028270" y="257271"/>
                          </a:lnTo>
                          <a:lnTo>
                            <a:pt x="1028773" y="257104"/>
                          </a:lnTo>
                          <a:lnTo>
                            <a:pt x="1028920" y="257070"/>
                          </a:lnTo>
                          <a:lnTo>
                            <a:pt x="1029578" y="256866"/>
                          </a:lnTo>
                          <a:lnTo>
                            <a:pt x="1030228" y="256683"/>
                          </a:lnTo>
                          <a:lnTo>
                            <a:pt x="1030986" y="256488"/>
                          </a:lnTo>
                          <a:lnTo>
                            <a:pt x="1031690" y="256272"/>
                          </a:lnTo>
                          <a:lnTo>
                            <a:pt x="1032294" y="256073"/>
                          </a:lnTo>
                          <a:lnTo>
                            <a:pt x="1032944" y="255872"/>
                          </a:lnTo>
                          <a:lnTo>
                            <a:pt x="1033099" y="255834"/>
                          </a:lnTo>
                          <a:lnTo>
                            <a:pt x="1033749" y="255633"/>
                          </a:lnTo>
                          <a:lnTo>
                            <a:pt x="1034406" y="255440"/>
                          </a:lnTo>
                          <a:lnTo>
                            <a:pt x="1035056" y="255257"/>
                          </a:lnTo>
                          <a:lnTo>
                            <a:pt x="1035211" y="255202"/>
                          </a:lnTo>
                          <a:lnTo>
                            <a:pt x="1035861" y="255020"/>
                          </a:lnTo>
                          <a:lnTo>
                            <a:pt x="1036519" y="254848"/>
                          </a:lnTo>
                          <a:lnTo>
                            <a:pt x="1037122" y="254640"/>
                          </a:lnTo>
                          <a:lnTo>
                            <a:pt x="1037269" y="254614"/>
                          </a:lnTo>
                          <a:lnTo>
                            <a:pt x="1037927" y="254401"/>
                          </a:lnTo>
                          <a:lnTo>
                            <a:pt x="1038577" y="254202"/>
                          </a:lnTo>
                          <a:lnTo>
                            <a:pt x="1039235" y="254018"/>
                          </a:lnTo>
                          <a:lnTo>
                            <a:pt x="1039985" y="253836"/>
                          </a:lnTo>
                          <a:lnTo>
                            <a:pt x="1040689" y="253600"/>
                          </a:lnTo>
                          <a:lnTo>
                            <a:pt x="1041293" y="253424"/>
                          </a:lnTo>
                          <a:lnTo>
                            <a:pt x="1041448" y="253386"/>
                          </a:lnTo>
                          <a:lnTo>
                            <a:pt x="1042098" y="253186"/>
                          </a:lnTo>
                          <a:lnTo>
                            <a:pt x="1042756" y="252973"/>
                          </a:lnTo>
                          <a:lnTo>
                            <a:pt x="1043405" y="252775"/>
                          </a:lnTo>
                          <a:lnTo>
                            <a:pt x="1044063" y="252602"/>
                          </a:lnTo>
                          <a:lnTo>
                            <a:pt x="1044210" y="252537"/>
                          </a:lnTo>
                          <a:lnTo>
                            <a:pt x="1044868" y="252366"/>
                          </a:lnTo>
                          <a:lnTo>
                            <a:pt x="1045518" y="252186"/>
                          </a:lnTo>
                          <a:lnTo>
                            <a:pt x="1045719" y="252189"/>
                          </a:lnTo>
                          <a:lnTo>
                            <a:pt x="1046122" y="252000"/>
                          </a:lnTo>
                          <a:lnTo>
                            <a:pt x="1046276" y="251962"/>
                          </a:lnTo>
                          <a:lnTo>
                            <a:pt x="1046926" y="251763"/>
                          </a:lnTo>
                          <a:lnTo>
                            <a:pt x="1047584" y="251551"/>
                          </a:lnTo>
                          <a:lnTo>
                            <a:pt x="1048234" y="251361"/>
                          </a:lnTo>
                          <a:lnTo>
                            <a:pt x="1048389" y="251314"/>
                          </a:lnTo>
                          <a:lnTo>
                            <a:pt x="1049039" y="251126"/>
                          </a:lnTo>
                          <a:lnTo>
                            <a:pt x="1049697" y="250956"/>
                          </a:lnTo>
                          <a:lnTo>
                            <a:pt x="1049898" y="250959"/>
                          </a:lnTo>
                          <a:lnTo>
                            <a:pt x="1050346" y="250775"/>
                          </a:lnTo>
                          <a:lnTo>
                            <a:pt x="1050548" y="250779"/>
                          </a:lnTo>
                          <a:lnTo>
                            <a:pt x="1051105" y="250542"/>
                          </a:lnTo>
                          <a:lnTo>
                            <a:pt x="1051755" y="250345"/>
                          </a:lnTo>
                          <a:lnTo>
                            <a:pt x="1052413" y="250133"/>
                          </a:lnTo>
                          <a:lnTo>
                            <a:pt x="1052560" y="250109"/>
                          </a:lnTo>
                          <a:lnTo>
                            <a:pt x="1053217" y="249899"/>
                          </a:lnTo>
                          <a:lnTo>
                            <a:pt x="1053867" y="249719"/>
                          </a:lnTo>
                          <a:lnTo>
                            <a:pt x="1054525" y="249550"/>
                          </a:lnTo>
                          <a:lnTo>
                            <a:pt x="1054726" y="249554"/>
                          </a:lnTo>
                          <a:lnTo>
                            <a:pt x="1055276" y="249339"/>
                          </a:lnTo>
                          <a:lnTo>
                            <a:pt x="1055934" y="249128"/>
                          </a:lnTo>
                          <a:lnTo>
                            <a:pt x="1056583" y="248931"/>
                          </a:lnTo>
                          <a:lnTo>
                            <a:pt x="1056738" y="248893"/>
                          </a:lnTo>
                          <a:lnTo>
                            <a:pt x="1057241" y="248730"/>
                          </a:lnTo>
                          <a:lnTo>
                            <a:pt x="1057388" y="248695"/>
                          </a:lnTo>
                          <a:lnTo>
                            <a:pt x="1058046" y="248497"/>
                          </a:lnTo>
                          <a:lnTo>
                            <a:pt x="1058696" y="248317"/>
                          </a:lnTo>
                          <a:lnTo>
                            <a:pt x="1059454" y="248126"/>
                          </a:lnTo>
                          <a:lnTo>
                            <a:pt x="1060159" y="247916"/>
                          </a:lnTo>
                          <a:lnTo>
                            <a:pt x="1060762" y="247718"/>
                          </a:lnTo>
                          <a:lnTo>
                            <a:pt x="1061412" y="247521"/>
                          </a:lnTo>
                          <a:lnTo>
                            <a:pt x="1061567" y="247484"/>
                          </a:lnTo>
                          <a:lnTo>
                            <a:pt x="1062217" y="247287"/>
                          </a:lnTo>
                          <a:lnTo>
                            <a:pt x="1062875" y="247099"/>
                          </a:lnTo>
                          <a:lnTo>
                            <a:pt x="1063524" y="246920"/>
                          </a:lnTo>
                          <a:lnTo>
                            <a:pt x="1063680" y="246866"/>
                          </a:lnTo>
                          <a:lnTo>
                            <a:pt x="1064283" y="246720"/>
                          </a:lnTo>
                          <a:lnTo>
                            <a:pt x="1064987" y="246520"/>
                          </a:lnTo>
                          <a:lnTo>
                            <a:pt x="1065591" y="246314"/>
                          </a:lnTo>
                          <a:lnTo>
                            <a:pt x="1065738" y="246290"/>
                          </a:lnTo>
                          <a:lnTo>
                            <a:pt x="1066396" y="246080"/>
                          </a:lnTo>
                          <a:lnTo>
                            <a:pt x="1067045" y="245884"/>
                          </a:lnTo>
                          <a:lnTo>
                            <a:pt x="1067703" y="245706"/>
                          </a:lnTo>
                          <a:lnTo>
                            <a:pt x="1068353" y="245528"/>
                          </a:lnTo>
                          <a:lnTo>
                            <a:pt x="1068508" y="245474"/>
                          </a:lnTo>
                          <a:lnTo>
                            <a:pt x="1069158" y="245297"/>
                          </a:lnTo>
                          <a:lnTo>
                            <a:pt x="1069762" y="245122"/>
                          </a:lnTo>
                          <a:lnTo>
                            <a:pt x="1069916" y="245086"/>
                          </a:lnTo>
                          <a:lnTo>
                            <a:pt x="1070566" y="244889"/>
                          </a:lnTo>
                          <a:lnTo>
                            <a:pt x="1071224" y="244680"/>
                          </a:lnTo>
                          <a:lnTo>
                            <a:pt x="1071874" y="244485"/>
                          </a:lnTo>
                          <a:lnTo>
                            <a:pt x="1072532" y="244317"/>
                          </a:lnTo>
                          <a:lnTo>
                            <a:pt x="1072679" y="244253"/>
                          </a:lnTo>
                          <a:lnTo>
                            <a:pt x="1073337" y="244086"/>
                          </a:lnTo>
                          <a:lnTo>
                            <a:pt x="1073986" y="243910"/>
                          </a:lnTo>
                          <a:lnTo>
                            <a:pt x="1074188" y="243915"/>
                          </a:lnTo>
                          <a:lnTo>
                            <a:pt x="1074590" y="243726"/>
                          </a:lnTo>
                          <a:lnTo>
                            <a:pt x="1074745" y="243690"/>
                          </a:lnTo>
                          <a:lnTo>
                            <a:pt x="1075395" y="243494"/>
                          </a:lnTo>
                          <a:lnTo>
                            <a:pt x="1076053" y="243286"/>
                          </a:lnTo>
                          <a:lnTo>
                            <a:pt x="1076703" y="243100"/>
                          </a:lnTo>
                          <a:lnTo>
                            <a:pt x="1076858" y="243054"/>
                          </a:lnTo>
                          <a:lnTo>
                            <a:pt x="1077508" y="242870"/>
                          </a:lnTo>
                          <a:lnTo>
                            <a:pt x="1078165" y="242704"/>
                          </a:lnTo>
                          <a:lnTo>
                            <a:pt x="1078367" y="242709"/>
                          </a:lnTo>
                          <a:lnTo>
                            <a:pt x="1078815" y="242528"/>
                          </a:lnTo>
                          <a:lnTo>
                            <a:pt x="1079017" y="242533"/>
                          </a:lnTo>
                          <a:lnTo>
                            <a:pt x="1079574" y="242298"/>
                          </a:lnTo>
                          <a:lnTo>
                            <a:pt x="1080224" y="242103"/>
                          </a:lnTo>
                          <a:lnTo>
                            <a:pt x="1080882" y="241896"/>
                          </a:lnTo>
                          <a:lnTo>
                            <a:pt x="1081028" y="241872"/>
                          </a:lnTo>
                          <a:lnTo>
                            <a:pt x="1081531" y="241720"/>
                          </a:lnTo>
                          <a:lnTo>
                            <a:pt x="1081686" y="241667"/>
                          </a:lnTo>
                          <a:lnTo>
                            <a:pt x="1082336" y="241491"/>
                          </a:lnTo>
                          <a:lnTo>
                            <a:pt x="1082994" y="241326"/>
                          </a:lnTo>
                          <a:lnTo>
                            <a:pt x="1083195" y="241331"/>
                          </a:lnTo>
                          <a:lnTo>
                            <a:pt x="1083745" y="241119"/>
                          </a:lnTo>
                          <a:lnTo>
                            <a:pt x="1084403" y="240912"/>
                          </a:lnTo>
                          <a:lnTo>
                            <a:pt x="1085052" y="240718"/>
                          </a:lnTo>
                          <a:lnTo>
                            <a:pt x="1085207" y="240681"/>
                          </a:lnTo>
                          <a:lnTo>
                            <a:pt x="1085710" y="240521"/>
                          </a:lnTo>
                          <a:lnTo>
                            <a:pt x="1085857" y="240487"/>
                          </a:lnTo>
                          <a:lnTo>
                            <a:pt x="1086515" y="240292"/>
                          </a:lnTo>
                          <a:lnTo>
                            <a:pt x="1087165" y="240117"/>
                          </a:lnTo>
                          <a:lnTo>
                            <a:pt x="1087924" y="239930"/>
                          </a:lnTo>
                          <a:lnTo>
                            <a:pt x="1088573" y="239736"/>
                          </a:lnTo>
                          <a:lnTo>
                            <a:pt x="1089231" y="239530"/>
                          </a:lnTo>
                          <a:lnTo>
                            <a:pt x="1089881" y="239336"/>
                          </a:lnTo>
                          <a:lnTo>
                            <a:pt x="1090036" y="239300"/>
                          </a:lnTo>
                          <a:lnTo>
                            <a:pt x="1090686" y="239107"/>
                          </a:lnTo>
                          <a:lnTo>
                            <a:pt x="1091344" y="238922"/>
                          </a:lnTo>
                          <a:lnTo>
                            <a:pt x="1091994" y="238748"/>
                          </a:lnTo>
                          <a:lnTo>
                            <a:pt x="1092149" y="238695"/>
                          </a:lnTo>
                          <a:lnTo>
                            <a:pt x="1092752" y="238552"/>
                          </a:lnTo>
                          <a:lnTo>
                            <a:pt x="1093457" y="238356"/>
                          </a:lnTo>
                          <a:lnTo>
                            <a:pt x="1094060" y="238152"/>
                          </a:lnTo>
                          <a:lnTo>
                            <a:pt x="1094207" y="238129"/>
                          </a:lnTo>
                          <a:lnTo>
                            <a:pt x="1094865" y="237923"/>
                          </a:lnTo>
                          <a:lnTo>
                            <a:pt x="1095515" y="237731"/>
                          </a:lnTo>
                          <a:lnTo>
                            <a:pt x="1096173" y="237557"/>
                          </a:lnTo>
                          <a:lnTo>
                            <a:pt x="1096823" y="237383"/>
                          </a:lnTo>
                          <a:lnTo>
                            <a:pt x="1096978" y="237330"/>
                          </a:lnTo>
                          <a:lnTo>
                            <a:pt x="1097627" y="237156"/>
                          </a:lnTo>
                          <a:lnTo>
                            <a:pt x="1098231" y="236986"/>
                          </a:lnTo>
                          <a:lnTo>
                            <a:pt x="1098386" y="236950"/>
                          </a:lnTo>
                          <a:lnTo>
                            <a:pt x="1099036" y="236757"/>
                          </a:lnTo>
                          <a:lnTo>
                            <a:pt x="1099694" y="236552"/>
                          </a:lnTo>
                          <a:lnTo>
                            <a:pt x="1100344" y="236360"/>
                          </a:lnTo>
                          <a:lnTo>
                            <a:pt x="1101002" y="236196"/>
                          </a:lnTo>
                          <a:lnTo>
                            <a:pt x="1101149" y="236133"/>
                          </a:lnTo>
                          <a:lnTo>
                            <a:pt x="1101807" y="235970"/>
                          </a:lnTo>
                          <a:lnTo>
                            <a:pt x="1102456" y="235797"/>
                          </a:lnTo>
                          <a:lnTo>
                            <a:pt x="1102658" y="235804"/>
                          </a:lnTo>
                          <a:lnTo>
                            <a:pt x="1103060" y="235617"/>
                          </a:lnTo>
                          <a:lnTo>
                            <a:pt x="1103215" y="235581"/>
                          </a:lnTo>
                          <a:lnTo>
                            <a:pt x="1103865" y="235389"/>
                          </a:lnTo>
                          <a:lnTo>
                            <a:pt x="1104523" y="235184"/>
                          </a:lnTo>
                          <a:lnTo>
                            <a:pt x="1105173" y="235003"/>
                          </a:lnTo>
                          <a:lnTo>
                            <a:pt x="1105328" y="234957"/>
                          </a:lnTo>
                          <a:lnTo>
                            <a:pt x="1105977" y="234777"/>
                          </a:lnTo>
                          <a:lnTo>
                            <a:pt x="1106635" y="234615"/>
                          </a:lnTo>
                          <a:lnTo>
                            <a:pt x="1107285" y="234443"/>
                          </a:lnTo>
                          <a:lnTo>
                            <a:pt x="1107487" y="234450"/>
                          </a:lnTo>
                          <a:lnTo>
                            <a:pt x="1108044" y="234217"/>
                          </a:lnTo>
                          <a:lnTo>
                            <a:pt x="1108694" y="234027"/>
                          </a:lnTo>
                          <a:lnTo>
                            <a:pt x="1109352" y="233823"/>
                          </a:lnTo>
                          <a:lnTo>
                            <a:pt x="1109499" y="233800"/>
                          </a:lnTo>
                          <a:lnTo>
                            <a:pt x="1110002" y="233651"/>
                          </a:lnTo>
                          <a:lnTo>
                            <a:pt x="1110157" y="233598"/>
                          </a:lnTo>
                          <a:lnTo>
                            <a:pt x="1110806" y="233426"/>
                          </a:lnTo>
                          <a:lnTo>
                            <a:pt x="1111464" y="233264"/>
                          </a:lnTo>
                          <a:lnTo>
                            <a:pt x="1111666" y="233272"/>
                          </a:lnTo>
                          <a:lnTo>
                            <a:pt x="1112215" y="233062"/>
                          </a:lnTo>
                          <a:lnTo>
                            <a:pt x="1112873" y="232858"/>
                          </a:lnTo>
                          <a:lnTo>
                            <a:pt x="1113523" y="232668"/>
                          </a:lnTo>
                          <a:lnTo>
                            <a:pt x="1114181" y="232475"/>
                          </a:lnTo>
                          <a:lnTo>
                            <a:pt x="1114327" y="232442"/>
                          </a:lnTo>
                          <a:lnTo>
                            <a:pt x="1114986" y="232251"/>
                          </a:lnTo>
                          <a:lnTo>
                            <a:pt x="1115635" y="232079"/>
                          </a:lnTo>
                          <a:lnTo>
                            <a:pt x="1116394" y="231897"/>
                          </a:lnTo>
                          <a:lnTo>
                            <a:pt x="1117044" y="231707"/>
                          </a:lnTo>
                          <a:lnTo>
                            <a:pt x="1117702" y="231504"/>
                          </a:lnTo>
                          <a:lnTo>
                            <a:pt x="1118352" y="231314"/>
                          </a:lnTo>
                          <a:lnTo>
                            <a:pt x="1118507" y="231278"/>
                          </a:lnTo>
                          <a:lnTo>
                            <a:pt x="1119157" y="231089"/>
                          </a:lnTo>
                          <a:lnTo>
                            <a:pt x="1119814" y="230908"/>
                          </a:lnTo>
                          <a:lnTo>
                            <a:pt x="1120464" y="230738"/>
                          </a:lnTo>
                          <a:lnTo>
                            <a:pt x="1121223" y="230546"/>
                          </a:lnTo>
                          <a:lnTo>
                            <a:pt x="1121927" y="230355"/>
                          </a:lnTo>
                          <a:lnTo>
                            <a:pt x="1122531" y="230154"/>
                          </a:lnTo>
                          <a:lnTo>
                            <a:pt x="1122678" y="230132"/>
                          </a:lnTo>
                          <a:lnTo>
                            <a:pt x="1123336" y="229929"/>
                          </a:lnTo>
                          <a:lnTo>
                            <a:pt x="1123986" y="229740"/>
                          </a:lnTo>
                          <a:lnTo>
                            <a:pt x="1124644" y="229571"/>
                          </a:lnTo>
                          <a:lnTo>
                            <a:pt x="1125293" y="229400"/>
                          </a:lnTo>
                          <a:lnTo>
                            <a:pt x="1125448" y="229348"/>
                          </a:lnTo>
                          <a:lnTo>
                            <a:pt x="1126098" y="229177"/>
                          </a:lnTo>
                          <a:lnTo>
                            <a:pt x="1126702" y="229011"/>
                          </a:lnTo>
                          <a:lnTo>
                            <a:pt x="1126857" y="228976"/>
                          </a:lnTo>
                          <a:lnTo>
                            <a:pt x="1127360" y="228808"/>
                          </a:lnTo>
                          <a:lnTo>
                            <a:pt x="1127507" y="228787"/>
                          </a:lnTo>
                          <a:lnTo>
                            <a:pt x="1128165" y="228585"/>
                          </a:lnTo>
                          <a:lnTo>
                            <a:pt x="1128815" y="228396"/>
                          </a:lnTo>
                          <a:lnTo>
                            <a:pt x="1129473" y="228237"/>
                          </a:lnTo>
                          <a:lnTo>
                            <a:pt x="1129619" y="228174"/>
                          </a:lnTo>
                          <a:lnTo>
                            <a:pt x="1130278" y="228015"/>
                          </a:lnTo>
                          <a:lnTo>
                            <a:pt x="1130927" y="227846"/>
                          </a:lnTo>
                          <a:lnTo>
                            <a:pt x="1131531" y="227669"/>
                          </a:lnTo>
                          <a:lnTo>
                            <a:pt x="1131686" y="227635"/>
                          </a:lnTo>
                          <a:lnTo>
                            <a:pt x="1132336" y="227446"/>
                          </a:lnTo>
                          <a:lnTo>
                            <a:pt x="1132994" y="227245"/>
                          </a:lnTo>
                          <a:lnTo>
                            <a:pt x="1133644" y="227066"/>
                          </a:lnTo>
                          <a:lnTo>
                            <a:pt x="1133799" y="227022"/>
                          </a:lnTo>
                          <a:lnTo>
                            <a:pt x="1134302" y="226908"/>
                          </a:lnTo>
                          <a:lnTo>
                            <a:pt x="1134449" y="226845"/>
                          </a:lnTo>
                          <a:lnTo>
                            <a:pt x="1135107" y="226688"/>
                          </a:lnTo>
                          <a:lnTo>
                            <a:pt x="1135756" y="226519"/>
                          </a:lnTo>
                          <a:lnTo>
                            <a:pt x="1135958" y="226528"/>
                          </a:lnTo>
                          <a:lnTo>
                            <a:pt x="1136515" y="226298"/>
                          </a:lnTo>
                          <a:lnTo>
                            <a:pt x="1137165" y="226110"/>
                          </a:lnTo>
                          <a:lnTo>
                            <a:pt x="1137823" y="225910"/>
                          </a:lnTo>
                          <a:lnTo>
                            <a:pt x="1138473" y="225742"/>
                          </a:lnTo>
                          <a:lnTo>
                            <a:pt x="1138628" y="225689"/>
                          </a:lnTo>
                          <a:lnTo>
                            <a:pt x="1139278" y="225521"/>
                          </a:lnTo>
                          <a:lnTo>
                            <a:pt x="1139936" y="225364"/>
                          </a:lnTo>
                          <a:lnTo>
                            <a:pt x="1140137" y="225373"/>
                          </a:lnTo>
                          <a:lnTo>
                            <a:pt x="1140686" y="225166"/>
                          </a:lnTo>
                          <a:lnTo>
                            <a:pt x="1141344" y="224966"/>
                          </a:lnTo>
                          <a:lnTo>
                            <a:pt x="1141994" y="224779"/>
                          </a:lnTo>
                          <a:lnTo>
                            <a:pt x="1142652" y="224589"/>
                          </a:lnTo>
                          <a:lnTo>
                            <a:pt x="1142799" y="224557"/>
                          </a:lnTo>
                          <a:lnTo>
                            <a:pt x="1143457" y="224369"/>
                          </a:lnTo>
                          <a:lnTo>
                            <a:pt x="1144107" y="224202"/>
                          </a:lnTo>
                          <a:lnTo>
                            <a:pt x="1144765" y="224045"/>
                          </a:lnTo>
                          <a:lnTo>
                            <a:pt x="1144966" y="224055"/>
                          </a:lnTo>
                          <a:lnTo>
                            <a:pt x="1145515" y="223838"/>
                          </a:lnTo>
                          <a:lnTo>
                            <a:pt x="1146174" y="223638"/>
                          </a:lnTo>
                          <a:lnTo>
                            <a:pt x="1146823" y="223452"/>
                          </a:lnTo>
                          <a:lnTo>
                            <a:pt x="1146978" y="223418"/>
                          </a:lnTo>
                          <a:lnTo>
                            <a:pt x="1147628" y="223231"/>
                          </a:lnTo>
                          <a:lnTo>
                            <a:pt x="1148286" y="223054"/>
                          </a:lnTo>
                          <a:lnTo>
                            <a:pt x="1148936" y="222887"/>
                          </a:lnTo>
                          <a:lnTo>
                            <a:pt x="1149695" y="222701"/>
                          </a:lnTo>
                          <a:lnTo>
                            <a:pt x="1150399" y="222512"/>
                          </a:lnTo>
                          <a:lnTo>
                            <a:pt x="1151003" y="222315"/>
                          </a:lnTo>
                          <a:lnTo>
                            <a:pt x="1151149" y="222294"/>
                          </a:lnTo>
                          <a:lnTo>
                            <a:pt x="1151653" y="222130"/>
                          </a:lnTo>
                          <a:lnTo>
                            <a:pt x="1151808" y="222095"/>
                          </a:lnTo>
                          <a:lnTo>
                            <a:pt x="1152458" y="221909"/>
                          </a:lnTo>
                          <a:lnTo>
                            <a:pt x="1153115" y="221743"/>
                          </a:lnTo>
                          <a:lnTo>
                            <a:pt x="1153765" y="221576"/>
                          </a:lnTo>
                          <a:lnTo>
                            <a:pt x="1153920" y="221525"/>
                          </a:lnTo>
                          <a:lnTo>
                            <a:pt x="1154570" y="221358"/>
                          </a:lnTo>
                          <a:lnTo>
                            <a:pt x="1155174" y="221195"/>
                          </a:lnTo>
                          <a:lnTo>
                            <a:pt x="1155329" y="221161"/>
                          </a:lnTo>
                          <a:lnTo>
                            <a:pt x="1155832" y="220996"/>
                          </a:lnTo>
                          <a:lnTo>
                            <a:pt x="1155979" y="220976"/>
                          </a:lnTo>
                          <a:lnTo>
                            <a:pt x="1156637" y="220777"/>
                          </a:lnTo>
                          <a:lnTo>
                            <a:pt x="1157287" y="220593"/>
                          </a:lnTo>
                          <a:lnTo>
                            <a:pt x="1157945" y="220436"/>
                          </a:lnTo>
                          <a:lnTo>
                            <a:pt x="1158092" y="220374"/>
                          </a:lnTo>
                          <a:lnTo>
                            <a:pt x="1158695" y="220263"/>
                          </a:lnTo>
                          <a:lnTo>
                            <a:pt x="1159400" y="220053"/>
                          </a:lnTo>
                          <a:lnTo>
                            <a:pt x="1160003" y="219881"/>
                          </a:lnTo>
                          <a:lnTo>
                            <a:pt x="1160158" y="219846"/>
                          </a:lnTo>
                          <a:lnTo>
                            <a:pt x="1160808" y="219662"/>
                          </a:lnTo>
                          <a:lnTo>
                            <a:pt x="1161466" y="219464"/>
                          </a:lnTo>
                          <a:lnTo>
                            <a:pt x="1162116" y="219288"/>
                          </a:lnTo>
                          <a:lnTo>
                            <a:pt x="1162271" y="219246"/>
                          </a:lnTo>
                          <a:lnTo>
                            <a:pt x="1162774" y="219134"/>
                          </a:lnTo>
                          <a:lnTo>
                            <a:pt x="1162921" y="219072"/>
                          </a:lnTo>
                          <a:lnTo>
                            <a:pt x="1163579" y="218917"/>
                          </a:lnTo>
                          <a:lnTo>
                            <a:pt x="1164229" y="218753"/>
                          </a:lnTo>
                          <a:lnTo>
                            <a:pt x="1164430" y="218764"/>
                          </a:lnTo>
                          <a:lnTo>
                            <a:pt x="1164987" y="218537"/>
                          </a:lnTo>
                          <a:lnTo>
                            <a:pt x="1165637" y="218352"/>
                          </a:lnTo>
                          <a:lnTo>
                            <a:pt x="1166295" y="218155"/>
                          </a:lnTo>
                          <a:lnTo>
                            <a:pt x="1166945" y="217990"/>
                          </a:lnTo>
                          <a:lnTo>
                            <a:pt x="1167100" y="217939"/>
                          </a:lnTo>
                          <a:lnTo>
                            <a:pt x="1167750" y="217774"/>
                          </a:lnTo>
                          <a:lnTo>
                            <a:pt x="1168408" y="217621"/>
                          </a:lnTo>
                          <a:lnTo>
                            <a:pt x="1168610" y="217632"/>
                          </a:lnTo>
                          <a:lnTo>
                            <a:pt x="1169159" y="217428"/>
                          </a:lnTo>
                          <a:lnTo>
                            <a:pt x="1169817" y="217231"/>
                          </a:lnTo>
                          <a:lnTo>
                            <a:pt x="1170467" y="217047"/>
                          </a:lnTo>
                          <a:lnTo>
                            <a:pt x="1171125" y="216860"/>
                          </a:lnTo>
                          <a:lnTo>
                            <a:pt x="1171272" y="216830"/>
                          </a:lnTo>
                          <a:lnTo>
                            <a:pt x="1171930" y="216645"/>
                          </a:lnTo>
                          <a:lnTo>
                            <a:pt x="1172580" y="216481"/>
                          </a:lnTo>
                          <a:lnTo>
                            <a:pt x="1173238" y="216328"/>
                          </a:lnTo>
                          <a:lnTo>
                            <a:pt x="1173439" y="216340"/>
                          </a:lnTo>
                          <a:lnTo>
                            <a:pt x="1173988" y="216126"/>
                          </a:lnTo>
                          <a:lnTo>
                            <a:pt x="1174646" y="215930"/>
                          </a:lnTo>
                          <a:lnTo>
                            <a:pt x="1175296" y="215747"/>
                          </a:lnTo>
                          <a:lnTo>
                            <a:pt x="1175451" y="215713"/>
                          </a:lnTo>
                          <a:lnTo>
                            <a:pt x="1176101" y="215530"/>
                          </a:lnTo>
                          <a:lnTo>
                            <a:pt x="1176759" y="215356"/>
                          </a:lnTo>
                          <a:lnTo>
                            <a:pt x="1177409" y="215192"/>
                          </a:lnTo>
                          <a:lnTo>
                            <a:pt x="1178168" y="215011"/>
                          </a:lnTo>
                          <a:lnTo>
                            <a:pt x="1178872" y="214826"/>
                          </a:lnTo>
                          <a:lnTo>
                            <a:pt x="1179476" y="214633"/>
                          </a:lnTo>
                          <a:lnTo>
                            <a:pt x="1179622" y="214613"/>
                          </a:lnTo>
                          <a:lnTo>
                            <a:pt x="1180126" y="214450"/>
                          </a:lnTo>
                          <a:lnTo>
                            <a:pt x="1180281" y="214417"/>
                          </a:lnTo>
                          <a:lnTo>
                            <a:pt x="1180930" y="214235"/>
                          </a:lnTo>
                          <a:lnTo>
                            <a:pt x="1181589" y="214071"/>
                          </a:lnTo>
                          <a:lnTo>
                            <a:pt x="1182238" y="213908"/>
                          </a:lnTo>
                          <a:lnTo>
                            <a:pt x="1182393" y="213857"/>
                          </a:lnTo>
                          <a:lnTo>
                            <a:pt x="1183043" y="213694"/>
                          </a:lnTo>
                          <a:lnTo>
                            <a:pt x="1183647" y="213536"/>
                          </a:lnTo>
                          <a:lnTo>
                            <a:pt x="1184305" y="213340"/>
                          </a:lnTo>
                          <a:lnTo>
                            <a:pt x="1184452" y="213320"/>
                          </a:lnTo>
                          <a:lnTo>
                            <a:pt x="1185110" y="213125"/>
                          </a:lnTo>
                          <a:lnTo>
                            <a:pt x="1185760" y="212943"/>
                          </a:lnTo>
                          <a:lnTo>
                            <a:pt x="1186418" y="212790"/>
                          </a:lnTo>
                          <a:lnTo>
                            <a:pt x="1186565" y="212728"/>
                          </a:lnTo>
                          <a:lnTo>
                            <a:pt x="1187168" y="212623"/>
                          </a:lnTo>
                          <a:lnTo>
                            <a:pt x="1187873" y="212415"/>
                          </a:lnTo>
                          <a:lnTo>
                            <a:pt x="1188477" y="212247"/>
                          </a:lnTo>
                          <a:lnTo>
                            <a:pt x="1188632" y="212214"/>
                          </a:lnTo>
                          <a:lnTo>
                            <a:pt x="1189281" y="212032"/>
                          </a:lnTo>
                          <a:lnTo>
                            <a:pt x="1189939" y="211838"/>
                          </a:lnTo>
                          <a:lnTo>
                            <a:pt x="1190589" y="211665"/>
                          </a:lnTo>
                          <a:lnTo>
                            <a:pt x="1191248" y="211514"/>
                          </a:lnTo>
                          <a:lnTo>
                            <a:pt x="1191394" y="211452"/>
                          </a:lnTo>
                          <a:lnTo>
                            <a:pt x="1192052" y="211302"/>
                          </a:lnTo>
                          <a:lnTo>
                            <a:pt x="1192702" y="211141"/>
                          </a:lnTo>
                          <a:lnTo>
                            <a:pt x="1192903" y="211153"/>
                          </a:lnTo>
                          <a:lnTo>
                            <a:pt x="1193461" y="210930"/>
                          </a:lnTo>
                          <a:lnTo>
                            <a:pt x="1194111" y="210749"/>
                          </a:lnTo>
                          <a:lnTo>
                            <a:pt x="1194769" y="210555"/>
                          </a:lnTo>
                          <a:lnTo>
                            <a:pt x="1195419" y="210392"/>
                          </a:lnTo>
                          <a:lnTo>
                            <a:pt x="1195574" y="210341"/>
                          </a:lnTo>
                          <a:lnTo>
                            <a:pt x="1196224" y="210180"/>
                          </a:lnTo>
                          <a:lnTo>
                            <a:pt x="1196882" y="210031"/>
                          </a:lnTo>
                          <a:lnTo>
                            <a:pt x="1197083" y="210044"/>
                          </a:lnTo>
                          <a:lnTo>
                            <a:pt x="1197486" y="209863"/>
                          </a:lnTo>
                          <a:lnTo>
                            <a:pt x="1197632" y="209843"/>
                          </a:lnTo>
                          <a:lnTo>
                            <a:pt x="1198291" y="209649"/>
                          </a:lnTo>
                          <a:lnTo>
                            <a:pt x="1198941" y="209469"/>
                          </a:lnTo>
                          <a:lnTo>
                            <a:pt x="1199599" y="209285"/>
                          </a:lnTo>
                          <a:lnTo>
                            <a:pt x="1199745" y="209256"/>
                          </a:lnTo>
                          <a:lnTo>
                            <a:pt x="1200403" y="209073"/>
                          </a:lnTo>
                          <a:lnTo>
                            <a:pt x="1201053" y="208913"/>
                          </a:lnTo>
                          <a:lnTo>
                            <a:pt x="1201711" y="208764"/>
                          </a:lnTo>
                          <a:lnTo>
                            <a:pt x="1201913" y="208778"/>
                          </a:lnTo>
                          <a:lnTo>
                            <a:pt x="1202462" y="208567"/>
                          </a:lnTo>
                          <a:lnTo>
                            <a:pt x="1203120" y="208374"/>
                          </a:lnTo>
                          <a:lnTo>
                            <a:pt x="1203770" y="208194"/>
                          </a:lnTo>
                          <a:lnTo>
                            <a:pt x="1203925" y="208162"/>
                          </a:lnTo>
                          <a:lnTo>
                            <a:pt x="1204428" y="208020"/>
                          </a:lnTo>
                          <a:lnTo>
                            <a:pt x="1204575" y="207982"/>
                          </a:lnTo>
                          <a:lnTo>
                            <a:pt x="1205233" y="207810"/>
                          </a:lnTo>
                          <a:lnTo>
                            <a:pt x="1205883" y="207650"/>
                          </a:lnTo>
                          <a:lnTo>
                            <a:pt x="1206642" y="207474"/>
                          </a:lnTo>
                          <a:lnTo>
                            <a:pt x="1207346" y="207291"/>
                          </a:lnTo>
                          <a:lnTo>
                            <a:pt x="1207950" y="207102"/>
                          </a:lnTo>
                          <a:lnTo>
                            <a:pt x="1208600" y="206923"/>
                          </a:lnTo>
                          <a:lnTo>
                            <a:pt x="1208755" y="206890"/>
                          </a:lnTo>
                          <a:lnTo>
                            <a:pt x="1209405" y="206711"/>
                          </a:lnTo>
                          <a:lnTo>
                            <a:pt x="1210063" y="206550"/>
                          </a:lnTo>
                          <a:lnTo>
                            <a:pt x="1210713" y="206391"/>
                          </a:lnTo>
                          <a:lnTo>
                            <a:pt x="1210867" y="206341"/>
                          </a:lnTo>
                          <a:lnTo>
                            <a:pt x="1211471" y="206206"/>
                          </a:lnTo>
                          <a:lnTo>
                            <a:pt x="1212121" y="206027"/>
                          </a:lnTo>
                          <a:lnTo>
                            <a:pt x="1212779" y="205835"/>
                          </a:lnTo>
                          <a:lnTo>
                            <a:pt x="1212926" y="205816"/>
                          </a:lnTo>
                          <a:lnTo>
                            <a:pt x="1213584" y="205624"/>
                          </a:lnTo>
                          <a:lnTo>
                            <a:pt x="1214234" y="205446"/>
                          </a:lnTo>
                          <a:lnTo>
                            <a:pt x="1214892" y="205295"/>
                          </a:lnTo>
                          <a:lnTo>
                            <a:pt x="1215643" y="205133"/>
                          </a:lnTo>
                          <a:lnTo>
                            <a:pt x="1216347" y="204928"/>
                          </a:lnTo>
                          <a:lnTo>
                            <a:pt x="1216951" y="204763"/>
                          </a:lnTo>
                          <a:lnTo>
                            <a:pt x="1217106" y="204731"/>
                          </a:lnTo>
                          <a:lnTo>
                            <a:pt x="1217756" y="204554"/>
                          </a:lnTo>
                          <a:lnTo>
                            <a:pt x="1218414" y="204362"/>
                          </a:lnTo>
                          <a:lnTo>
                            <a:pt x="1219064" y="204191"/>
                          </a:lnTo>
                          <a:lnTo>
                            <a:pt x="1219722" y="204044"/>
                          </a:lnTo>
                          <a:lnTo>
                            <a:pt x="1219869" y="203983"/>
                          </a:lnTo>
                          <a:lnTo>
                            <a:pt x="1220527" y="203836"/>
                          </a:lnTo>
                          <a:lnTo>
                            <a:pt x="1221177" y="203678"/>
                          </a:lnTo>
                          <a:lnTo>
                            <a:pt x="1221378" y="203693"/>
                          </a:lnTo>
                          <a:lnTo>
                            <a:pt x="1221781" y="203504"/>
                          </a:lnTo>
                          <a:lnTo>
                            <a:pt x="1221936" y="203472"/>
                          </a:lnTo>
                          <a:lnTo>
                            <a:pt x="1222585" y="203295"/>
                          </a:lnTo>
                          <a:lnTo>
                            <a:pt x="1223244" y="203104"/>
                          </a:lnTo>
                          <a:lnTo>
                            <a:pt x="1223893" y="202943"/>
                          </a:lnTo>
                          <a:lnTo>
                            <a:pt x="1224049" y="202895"/>
                          </a:lnTo>
                          <a:lnTo>
                            <a:pt x="1224699" y="202736"/>
                          </a:lnTo>
                          <a:lnTo>
                            <a:pt x="1225357" y="202590"/>
                          </a:lnTo>
                          <a:lnTo>
                            <a:pt x="1225960" y="202426"/>
                          </a:lnTo>
                          <a:lnTo>
                            <a:pt x="1226107" y="202408"/>
                          </a:lnTo>
                          <a:lnTo>
                            <a:pt x="1226765" y="202218"/>
                          </a:lnTo>
                          <a:lnTo>
                            <a:pt x="1227415" y="202040"/>
                          </a:lnTo>
                          <a:lnTo>
                            <a:pt x="1228073" y="201857"/>
                          </a:lnTo>
                          <a:lnTo>
                            <a:pt x="1228220" y="201832"/>
                          </a:lnTo>
                          <a:lnTo>
                            <a:pt x="1228723" y="201700"/>
                          </a:lnTo>
                          <a:lnTo>
                            <a:pt x="1228878" y="201651"/>
                          </a:lnTo>
                          <a:lnTo>
                            <a:pt x="1229528" y="201494"/>
                          </a:lnTo>
                          <a:lnTo>
                            <a:pt x="1230186" y="201348"/>
                          </a:lnTo>
                          <a:lnTo>
                            <a:pt x="1230388" y="201363"/>
                          </a:lnTo>
                          <a:lnTo>
                            <a:pt x="1230937" y="201157"/>
                          </a:lnTo>
                          <a:lnTo>
                            <a:pt x="1231595" y="200967"/>
                          </a:lnTo>
                          <a:lnTo>
                            <a:pt x="1232245" y="200790"/>
                          </a:lnTo>
                          <a:lnTo>
                            <a:pt x="1232903" y="200618"/>
                          </a:lnTo>
                          <a:lnTo>
                            <a:pt x="1233050" y="200582"/>
                          </a:lnTo>
                          <a:lnTo>
                            <a:pt x="1233708" y="200412"/>
                          </a:lnTo>
                          <a:lnTo>
                            <a:pt x="1234358" y="200255"/>
                          </a:lnTo>
                          <a:lnTo>
                            <a:pt x="1235117" y="200086"/>
                          </a:lnTo>
                          <a:lnTo>
                            <a:pt x="1235767" y="199909"/>
                          </a:lnTo>
                          <a:lnTo>
                            <a:pt x="1236425" y="199720"/>
                          </a:lnTo>
                          <a:lnTo>
                            <a:pt x="1237075" y="199544"/>
                          </a:lnTo>
                          <a:lnTo>
                            <a:pt x="1237230" y="199513"/>
                          </a:lnTo>
                          <a:lnTo>
                            <a:pt x="1237880" y="199337"/>
                          </a:lnTo>
                          <a:lnTo>
                            <a:pt x="1238538" y="199177"/>
                          </a:lnTo>
                          <a:lnTo>
                            <a:pt x="1239188" y="199021"/>
                          </a:lnTo>
                          <a:lnTo>
                            <a:pt x="1239389" y="199037"/>
                          </a:lnTo>
                          <a:lnTo>
                            <a:pt x="1239946" y="198842"/>
                          </a:lnTo>
                          <a:lnTo>
                            <a:pt x="1240596" y="198667"/>
                          </a:lnTo>
                          <a:lnTo>
                            <a:pt x="1241255" y="198478"/>
                          </a:lnTo>
                          <a:lnTo>
                            <a:pt x="1241401" y="198460"/>
                          </a:lnTo>
                          <a:lnTo>
                            <a:pt x="1242060" y="198271"/>
                          </a:lnTo>
                          <a:lnTo>
                            <a:pt x="1242709" y="198096"/>
                          </a:lnTo>
                          <a:lnTo>
                            <a:pt x="1243368" y="197947"/>
                          </a:lnTo>
                          <a:lnTo>
                            <a:pt x="1244118" y="197791"/>
                          </a:lnTo>
                          <a:lnTo>
                            <a:pt x="1244822" y="197587"/>
                          </a:lnTo>
                          <a:lnTo>
                            <a:pt x="1245426" y="197428"/>
                          </a:lnTo>
                          <a:lnTo>
                            <a:pt x="1245581" y="197397"/>
                          </a:lnTo>
                          <a:lnTo>
                            <a:pt x="1246084" y="197240"/>
                          </a:lnTo>
                          <a:lnTo>
                            <a:pt x="1246231" y="197222"/>
                          </a:lnTo>
                          <a:lnTo>
                            <a:pt x="1246889" y="197034"/>
                          </a:lnTo>
                          <a:lnTo>
                            <a:pt x="1247539" y="196864"/>
                          </a:lnTo>
                          <a:lnTo>
                            <a:pt x="1248197" y="196721"/>
                          </a:lnTo>
                          <a:lnTo>
                            <a:pt x="1248344" y="196660"/>
                          </a:lnTo>
                          <a:lnTo>
                            <a:pt x="1249002" y="196517"/>
                          </a:lnTo>
                          <a:lnTo>
                            <a:pt x="1249652" y="196362"/>
                          </a:lnTo>
                          <a:lnTo>
                            <a:pt x="1250256" y="196193"/>
                          </a:lnTo>
                          <a:lnTo>
                            <a:pt x="1250411" y="196162"/>
                          </a:lnTo>
                          <a:lnTo>
                            <a:pt x="1251061" y="195988"/>
                          </a:lnTo>
                          <a:lnTo>
                            <a:pt x="1251719" y="195801"/>
                          </a:lnTo>
                          <a:lnTo>
                            <a:pt x="1252369" y="195642"/>
                          </a:lnTo>
                          <a:lnTo>
                            <a:pt x="1252524" y="195595"/>
                          </a:lnTo>
                          <a:lnTo>
                            <a:pt x="1253128" y="195498"/>
                          </a:lnTo>
                          <a:lnTo>
                            <a:pt x="1253832" y="195296"/>
                          </a:lnTo>
                          <a:lnTo>
                            <a:pt x="1254436" y="195137"/>
                          </a:lnTo>
                          <a:lnTo>
                            <a:pt x="1254583" y="195120"/>
                          </a:lnTo>
                          <a:lnTo>
                            <a:pt x="1255241" y="194932"/>
                          </a:lnTo>
                          <a:lnTo>
                            <a:pt x="1255891" y="194758"/>
                          </a:lnTo>
                          <a:lnTo>
                            <a:pt x="1256549" y="194577"/>
                          </a:lnTo>
                          <a:lnTo>
                            <a:pt x="1257199" y="194423"/>
                          </a:lnTo>
                          <a:lnTo>
                            <a:pt x="1257354" y="194374"/>
                          </a:lnTo>
                          <a:lnTo>
                            <a:pt x="1258004" y="194220"/>
                          </a:lnTo>
                          <a:lnTo>
                            <a:pt x="1258662" y="194078"/>
                          </a:lnTo>
                          <a:lnTo>
                            <a:pt x="1258863" y="194095"/>
                          </a:lnTo>
                          <a:lnTo>
                            <a:pt x="1259413" y="193893"/>
                          </a:lnTo>
                          <a:lnTo>
                            <a:pt x="1260071" y="193706"/>
                          </a:lnTo>
                          <a:lnTo>
                            <a:pt x="1260721" y="193533"/>
                          </a:lnTo>
                          <a:lnTo>
                            <a:pt x="1261379" y="193362"/>
                          </a:lnTo>
                          <a:lnTo>
                            <a:pt x="1261526" y="193329"/>
                          </a:lnTo>
                          <a:lnTo>
                            <a:pt x="1262184" y="193160"/>
                          </a:lnTo>
                          <a:lnTo>
                            <a:pt x="1262834" y="193007"/>
                          </a:lnTo>
                          <a:lnTo>
                            <a:pt x="1263492" y="192865"/>
                          </a:lnTo>
                          <a:lnTo>
                            <a:pt x="1263694" y="192883"/>
                          </a:lnTo>
                          <a:lnTo>
                            <a:pt x="1264243" y="192670"/>
                          </a:lnTo>
                          <a:lnTo>
                            <a:pt x="1264901" y="192484"/>
                          </a:lnTo>
                          <a:lnTo>
                            <a:pt x="1265551" y="192311"/>
                          </a:lnTo>
                          <a:lnTo>
                            <a:pt x="1265706" y="192281"/>
                          </a:lnTo>
                          <a:lnTo>
                            <a:pt x="1266356" y="192108"/>
                          </a:lnTo>
                          <a:lnTo>
                            <a:pt x="1267014" y="191949"/>
                          </a:lnTo>
                          <a:lnTo>
                            <a:pt x="1267664" y="191797"/>
                          </a:lnTo>
                          <a:lnTo>
                            <a:pt x="1267865" y="191815"/>
                          </a:lnTo>
                          <a:lnTo>
                            <a:pt x="1268423" y="191624"/>
                          </a:lnTo>
                          <a:lnTo>
                            <a:pt x="1269073" y="191452"/>
                          </a:lnTo>
                          <a:lnTo>
                            <a:pt x="1269731" y="191266"/>
                          </a:lnTo>
                          <a:lnTo>
                            <a:pt x="1269878" y="191249"/>
                          </a:lnTo>
                          <a:lnTo>
                            <a:pt x="1270381" y="191094"/>
                          </a:lnTo>
                          <a:lnTo>
                            <a:pt x="1270536" y="191063"/>
                          </a:lnTo>
                          <a:lnTo>
                            <a:pt x="1271186" y="190891"/>
                          </a:lnTo>
                          <a:lnTo>
                            <a:pt x="1271844" y="190743"/>
                          </a:lnTo>
                          <a:lnTo>
                            <a:pt x="1272494" y="190592"/>
                          </a:lnTo>
                          <a:lnTo>
                            <a:pt x="1272649" y="190543"/>
                          </a:lnTo>
                          <a:lnTo>
                            <a:pt x="1273299" y="190391"/>
                          </a:lnTo>
                          <a:lnTo>
                            <a:pt x="1273903" y="190237"/>
                          </a:lnTo>
                          <a:lnTo>
                            <a:pt x="1274561" y="190052"/>
                          </a:lnTo>
                          <a:lnTo>
                            <a:pt x="1274708" y="190035"/>
                          </a:lnTo>
                          <a:lnTo>
                            <a:pt x="1275366" y="189850"/>
                          </a:lnTo>
                          <a:lnTo>
                            <a:pt x="1276016" y="189681"/>
                          </a:lnTo>
                          <a:lnTo>
                            <a:pt x="1276674" y="189541"/>
                          </a:lnTo>
                          <a:lnTo>
                            <a:pt x="1276821" y="189480"/>
                          </a:lnTo>
                          <a:lnTo>
                            <a:pt x="1277425" y="189383"/>
                          </a:lnTo>
                          <a:lnTo>
                            <a:pt x="1278129" y="189190"/>
                          </a:lnTo>
                          <a:lnTo>
                            <a:pt x="1278733" y="189026"/>
                          </a:lnTo>
                          <a:lnTo>
                            <a:pt x="1278888" y="188996"/>
                          </a:lnTo>
                          <a:lnTo>
                            <a:pt x="1279538" y="188825"/>
                          </a:lnTo>
                          <a:lnTo>
                            <a:pt x="1280196" y="188640"/>
                          </a:lnTo>
                          <a:lnTo>
                            <a:pt x="1280846" y="188482"/>
                          </a:lnTo>
                          <a:lnTo>
                            <a:pt x="1281504" y="188343"/>
                          </a:lnTo>
                          <a:lnTo>
                            <a:pt x="1281651" y="188283"/>
                          </a:lnTo>
                          <a:lnTo>
                            <a:pt x="1282309" y="188144"/>
                          </a:lnTo>
                          <a:lnTo>
                            <a:pt x="1282913" y="187991"/>
                          </a:lnTo>
                          <a:lnTo>
                            <a:pt x="1283060" y="187974"/>
                          </a:lnTo>
                          <a:lnTo>
                            <a:pt x="1283718" y="187790"/>
                          </a:lnTo>
                          <a:lnTo>
                            <a:pt x="1284368" y="187619"/>
                          </a:lnTo>
                          <a:lnTo>
                            <a:pt x="1285026" y="187438"/>
                          </a:lnTo>
                          <a:lnTo>
                            <a:pt x="1285676" y="187288"/>
                          </a:lnTo>
                          <a:lnTo>
                            <a:pt x="1285831" y="187239"/>
                          </a:lnTo>
                          <a:lnTo>
                            <a:pt x="1286481" y="187089"/>
                          </a:lnTo>
                          <a:lnTo>
                            <a:pt x="1287139" y="186951"/>
                          </a:lnTo>
                          <a:lnTo>
                            <a:pt x="1287340" y="186969"/>
                          </a:lnTo>
                          <a:lnTo>
                            <a:pt x="1287743" y="186788"/>
                          </a:lnTo>
                          <a:lnTo>
                            <a:pt x="1287890" y="186771"/>
                          </a:lnTo>
                          <a:lnTo>
                            <a:pt x="1288548" y="186587"/>
                          </a:lnTo>
                          <a:lnTo>
                            <a:pt x="1289198" y="186417"/>
                          </a:lnTo>
                          <a:lnTo>
                            <a:pt x="1289856" y="186247"/>
                          </a:lnTo>
                          <a:lnTo>
                            <a:pt x="1290003" y="186218"/>
                          </a:lnTo>
                          <a:lnTo>
                            <a:pt x="1290506" y="186097"/>
                          </a:lnTo>
                          <a:lnTo>
                            <a:pt x="1290661" y="186048"/>
                          </a:lnTo>
                          <a:lnTo>
                            <a:pt x="1291311" y="185899"/>
                          </a:lnTo>
                          <a:lnTo>
                            <a:pt x="1291969" y="185761"/>
                          </a:lnTo>
                          <a:lnTo>
                            <a:pt x="1292171" y="185780"/>
                          </a:lnTo>
                          <a:lnTo>
                            <a:pt x="1292720" y="185572"/>
                          </a:lnTo>
                          <a:lnTo>
                            <a:pt x="1293378" y="185389"/>
                          </a:lnTo>
                          <a:lnTo>
                            <a:pt x="1294028" y="185220"/>
                          </a:lnTo>
                          <a:lnTo>
                            <a:pt x="1294183" y="185190"/>
                          </a:lnTo>
                          <a:lnTo>
                            <a:pt x="1294686" y="185060"/>
                          </a:lnTo>
                          <a:lnTo>
                            <a:pt x="1294833" y="185020"/>
                          </a:lnTo>
                          <a:lnTo>
                            <a:pt x="1295491" y="184862"/>
                          </a:lnTo>
                          <a:lnTo>
                            <a:pt x="1296141" y="184713"/>
                          </a:lnTo>
                          <a:lnTo>
                            <a:pt x="1296343" y="184732"/>
                          </a:lnTo>
                          <a:lnTo>
                            <a:pt x="1296900" y="184547"/>
                          </a:lnTo>
                          <a:lnTo>
                            <a:pt x="1297550" y="184378"/>
                          </a:lnTo>
                          <a:lnTo>
                            <a:pt x="1298208" y="184195"/>
                          </a:lnTo>
                          <a:lnTo>
                            <a:pt x="1298858" y="184025"/>
                          </a:lnTo>
                          <a:lnTo>
                            <a:pt x="1299013" y="183996"/>
                          </a:lnTo>
                          <a:lnTo>
                            <a:pt x="1299663" y="183827"/>
                          </a:lnTo>
                          <a:lnTo>
                            <a:pt x="1300321" y="183679"/>
                          </a:lnTo>
                          <a:lnTo>
                            <a:pt x="1300971" y="183531"/>
                          </a:lnTo>
                          <a:lnTo>
                            <a:pt x="1301127" y="183483"/>
                          </a:lnTo>
                          <a:lnTo>
                            <a:pt x="1301730" y="183356"/>
                          </a:lnTo>
                          <a:lnTo>
                            <a:pt x="1302380" y="183187"/>
                          </a:lnTo>
                          <a:lnTo>
                            <a:pt x="1303038" y="183005"/>
                          </a:lnTo>
                          <a:lnTo>
                            <a:pt x="1303185" y="182989"/>
                          </a:lnTo>
                          <a:lnTo>
                            <a:pt x="1303844" y="182807"/>
                          </a:lnTo>
                          <a:lnTo>
                            <a:pt x="1304494" y="182638"/>
                          </a:lnTo>
                          <a:lnTo>
                            <a:pt x="1305152" y="182501"/>
                          </a:lnTo>
                          <a:lnTo>
                            <a:pt x="1305353" y="182521"/>
                          </a:lnTo>
                          <a:lnTo>
                            <a:pt x="1305902" y="182350"/>
                          </a:lnTo>
                          <a:lnTo>
                            <a:pt x="1306607" y="182157"/>
                          </a:lnTo>
                          <a:lnTo>
                            <a:pt x="1307210" y="182000"/>
                          </a:lnTo>
                          <a:lnTo>
                            <a:pt x="1307365" y="181971"/>
                          </a:lnTo>
                          <a:lnTo>
                            <a:pt x="1308016" y="181802"/>
                          </a:lnTo>
                          <a:lnTo>
                            <a:pt x="1308674" y="181621"/>
                          </a:lnTo>
                          <a:lnTo>
                            <a:pt x="1309324" y="181462"/>
                          </a:lnTo>
                          <a:lnTo>
                            <a:pt x="1309982" y="181327"/>
                          </a:lnTo>
                          <a:lnTo>
                            <a:pt x="1310129" y="181267"/>
                          </a:lnTo>
                          <a:lnTo>
                            <a:pt x="1310787" y="181132"/>
                          </a:lnTo>
                          <a:lnTo>
                            <a:pt x="1311437" y="180984"/>
                          </a:lnTo>
                          <a:lnTo>
                            <a:pt x="1312041" y="180817"/>
                          </a:lnTo>
                          <a:lnTo>
                            <a:pt x="1312196" y="180788"/>
                          </a:lnTo>
                          <a:lnTo>
                            <a:pt x="1312846" y="180620"/>
                          </a:lnTo>
                          <a:lnTo>
                            <a:pt x="1313504" y="180439"/>
                          </a:lnTo>
                          <a:lnTo>
                            <a:pt x="1314154" y="180292"/>
                          </a:lnTo>
                          <a:lnTo>
                            <a:pt x="1314309" y="180243"/>
                          </a:lnTo>
                          <a:lnTo>
                            <a:pt x="1314959" y="180096"/>
                          </a:lnTo>
                          <a:lnTo>
                            <a:pt x="1315617" y="179961"/>
                          </a:lnTo>
                          <a:lnTo>
                            <a:pt x="1316221" y="179806"/>
                          </a:lnTo>
                          <a:lnTo>
                            <a:pt x="1316368" y="179790"/>
                          </a:lnTo>
                          <a:lnTo>
                            <a:pt x="1317026" y="179609"/>
                          </a:lnTo>
                          <a:lnTo>
                            <a:pt x="1317676" y="179442"/>
                          </a:lnTo>
                          <a:lnTo>
                            <a:pt x="1318334" y="179271"/>
                          </a:lnTo>
                          <a:lnTo>
                            <a:pt x="1318984" y="179125"/>
                          </a:lnTo>
                          <a:lnTo>
                            <a:pt x="1319139" y="179076"/>
                          </a:lnTo>
                          <a:lnTo>
                            <a:pt x="1319789" y="178930"/>
                          </a:lnTo>
                          <a:lnTo>
                            <a:pt x="1320448" y="178796"/>
                          </a:lnTo>
                          <a:lnTo>
                            <a:pt x="1320649" y="178816"/>
                          </a:lnTo>
                          <a:lnTo>
                            <a:pt x="1321198" y="178615"/>
                          </a:lnTo>
                          <a:lnTo>
                            <a:pt x="1321856" y="178434"/>
                          </a:lnTo>
                          <a:lnTo>
                            <a:pt x="1322506" y="178268"/>
                          </a:lnTo>
                          <a:lnTo>
                            <a:pt x="1323164" y="178107"/>
                          </a:lnTo>
                          <a:lnTo>
                            <a:pt x="1323311" y="178073"/>
                          </a:lnTo>
                          <a:lnTo>
                            <a:pt x="1323970" y="177914"/>
                          </a:lnTo>
                          <a:lnTo>
                            <a:pt x="1324620" y="177768"/>
                          </a:lnTo>
                          <a:lnTo>
                            <a:pt x="1325278" y="177634"/>
                          </a:lnTo>
                          <a:lnTo>
                            <a:pt x="1325479" y="177655"/>
                          </a:lnTo>
                          <a:lnTo>
                            <a:pt x="1326029" y="177444"/>
                          </a:lnTo>
                          <a:lnTo>
                            <a:pt x="1326687" y="177264"/>
                          </a:lnTo>
                          <a:lnTo>
                            <a:pt x="1327337" y="177097"/>
                          </a:lnTo>
                          <a:lnTo>
                            <a:pt x="1327492" y="177068"/>
                          </a:lnTo>
                          <a:lnTo>
                            <a:pt x="1328142" y="176903"/>
                          </a:lnTo>
                          <a:lnTo>
                            <a:pt x="1328800" y="176755"/>
                          </a:lnTo>
                          <a:lnTo>
                            <a:pt x="1329450" y="176609"/>
                          </a:lnTo>
                          <a:lnTo>
                            <a:pt x="1329651" y="176630"/>
                          </a:lnTo>
                          <a:lnTo>
                            <a:pt x="1330209" y="176441"/>
                          </a:lnTo>
                          <a:lnTo>
                            <a:pt x="1330859" y="176276"/>
                          </a:lnTo>
                          <a:lnTo>
                            <a:pt x="1331517" y="176097"/>
                          </a:lnTo>
                          <a:lnTo>
                            <a:pt x="1331664" y="176082"/>
                          </a:lnTo>
                          <a:lnTo>
                            <a:pt x="1332167" y="175931"/>
                          </a:lnTo>
                          <a:lnTo>
                            <a:pt x="1332322" y="175902"/>
                          </a:lnTo>
                          <a:lnTo>
                            <a:pt x="1332972" y="175737"/>
                          </a:lnTo>
                          <a:lnTo>
                            <a:pt x="1333630" y="175600"/>
                          </a:lnTo>
                          <a:lnTo>
                            <a:pt x="1334280" y="175455"/>
                          </a:lnTo>
                          <a:lnTo>
                            <a:pt x="1334435" y="175407"/>
                          </a:lnTo>
                          <a:lnTo>
                            <a:pt x="1335085" y="175262"/>
                          </a:lnTo>
                          <a:lnTo>
                            <a:pt x="1335689" y="175112"/>
                          </a:lnTo>
                          <a:lnTo>
                            <a:pt x="1336347" y="174934"/>
                          </a:lnTo>
                          <a:lnTo>
                            <a:pt x="1336494" y="174919"/>
                          </a:lnTo>
                          <a:lnTo>
                            <a:pt x="1337152" y="174740"/>
                          </a:lnTo>
                          <a:lnTo>
                            <a:pt x="1337803" y="174580"/>
                          </a:lnTo>
                          <a:lnTo>
                            <a:pt x="1338461" y="174448"/>
                          </a:lnTo>
                          <a:lnTo>
                            <a:pt x="1338608" y="174389"/>
                          </a:lnTo>
                          <a:lnTo>
                            <a:pt x="1339211" y="174296"/>
                          </a:lnTo>
                          <a:lnTo>
                            <a:pt x="1339916" y="174112"/>
                          </a:lnTo>
                          <a:lnTo>
                            <a:pt x="1340520" y="173953"/>
                          </a:lnTo>
                          <a:lnTo>
                            <a:pt x="1340675" y="173924"/>
                          </a:lnTo>
                          <a:lnTo>
                            <a:pt x="1341325" y="173760"/>
                          </a:lnTo>
                          <a:lnTo>
                            <a:pt x="1341983" y="173582"/>
                          </a:lnTo>
                          <a:lnTo>
                            <a:pt x="1342633" y="173433"/>
                          </a:lnTo>
                          <a:lnTo>
                            <a:pt x="1343291" y="173301"/>
                          </a:lnTo>
                          <a:lnTo>
                            <a:pt x="1343438" y="173242"/>
                          </a:lnTo>
                          <a:lnTo>
                            <a:pt x="1344096" y="173110"/>
                          </a:lnTo>
                          <a:lnTo>
                            <a:pt x="1344700" y="172961"/>
                          </a:lnTo>
                          <a:lnTo>
                            <a:pt x="1344847" y="172946"/>
                          </a:lnTo>
                          <a:lnTo>
                            <a:pt x="1345505" y="172768"/>
                          </a:lnTo>
                          <a:lnTo>
                            <a:pt x="1346155" y="172605"/>
                          </a:lnTo>
                          <a:lnTo>
                            <a:pt x="1346813" y="172432"/>
                          </a:lnTo>
                          <a:lnTo>
                            <a:pt x="1347463" y="172288"/>
                          </a:lnTo>
                          <a:lnTo>
                            <a:pt x="1347618" y="172241"/>
                          </a:lnTo>
                          <a:lnTo>
                            <a:pt x="1348268" y="172098"/>
                          </a:lnTo>
                          <a:lnTo>
                            <a:pt x="1348927" y="171967"/>
                          </a:lnTo>
                          <a:lnTo>
                            <a:pt x="1349128" y="171990"/>
                          </a:lnTo>
                          <a:lnTo>
                            <a:pt x="1349530" y="171809"/>
                          </a:lnTo>
                          <a:lnTo>
                            <a:pt x="1349677" y="171794"/>
                          </a:lnTo>
                          <a:lnTo>
                            <a:pt x="1350336" y="171617"/>
                          </a:lnTo>
                          <a:lnTo>
                            <a:pt x="1350986" y="171453"/>
                          </a:lnTo>
                          <a:lnTo>
                            <a:pt x="1351644" y="171291"/>
                          </a:lnTo>
                          <a:lnTo>
                            <a:pt x="1351791" y="171262"/>
                          </a:lnTo>
                          <a:lnTo>
                            <a:pt x="1352449" y="171101"/>
                          </a:lnTo>
                          <a:lnTo>
                            <a:pt x="1353099" y="170959"/>
                          </a:lnTo>
                          <a:lnTo>
                            <a:pt x="1353757" y="170828"/>
                          </a:lnTo>
                          <a:lnTo>
                            <a:pt x="1353958" y="170851"/>
                          </a:lnTo>
                          <a:lnTo>
                            <a:pt x="1354508" y="170646"/>
                          </a:lnTo>
                          <a:lnTo>
                            <a:pt x="1355166" y="170469"/>
                          </a:lnTo>
                          <a:lnTo>
                            <a:pt x="1355816" y="170306"/>
                          </a:lnTo>
                          <a:lnTo>
                            <a:pt x="1355971" y="170278"/>
                          </a:lnTo>
                          <a:lnTo>
                            <a:pt x="1356474" y="170154"/>
                          </a:lnTo>
                          <a:lnTo>
                            <a:pt x="1356621" y="170115"/>
                          </a:lnTo>
                          <a:lnTo>
                            <a:pt x="1357279" y="169965"/>
                          </a:lnTo>
                          <a:lnTo>
                            <a:pt x="1357929" y="169823"/>
                          </a:lnTo>
                          <a:lnTo>
                            <a:pt x="1358131" y="169846"/>
                          </a:lnTo>
                          <a:lnTo>
                            <a:pt x="1358688" y="169664"/>
                          </a:lnTo>
                          <a:lnTo>
                            <a:pt x="1359338" y="169501"/>
                          </a:lnTo>
                          <a:lnTo>
                            <a:pt x="1359997" y="169325"/>
                          </a:lnTo>
                          <a:lnTo>
                            <a:pt x="1360647" y="169162"/>
                          </a:lnTo>
                          <a:lnTo>
                            <a:pt x="1360802" y="169134"/>
                          </a:lnTo>
                          <a:lnTo>
                            <a:pt x="1361452" y="168972"/>
                          </a:lnTo>
                          <a:lnTo>
                            <a:pt x="1362110" y="168833"/>
                          </a:lnTo>
                          <a:lnTo>
                            <a:pt x="1362760" y="168691"/>
                          </a:lnTo>
                          <a:lnTo>
                            <a:pt x="1362915" y="168644"/>
                          </a:lnTo>
                          <a:lnTo>
                            <a:pt x="1363519" y="168523"/>
                          </a:lnTo>
                          <a:lnTo>
                            <a:pt x="1364169" y="168360"/>
                          </a:lnTo>
                          <a:lnTo>
                            <a:pt x="1364827" y="168184"/>
                          </a:lnTo>
                          <a:lnTo>
                            <a:pt x="1364974" y="168171"/>
                          </a:lnTo>
                          <a:lnTo>
                            <a:pt x="1365632" y="167995"/>
                          </a:lnTo>
                          <a:lnTo>
                            <a:pt x="1366282" y="167833"/>
                          </a:lnTo>
                          <a:lnTo>
                            <a:pt x="1366941" y="167704"/>
                          </a:lnTo>
                          <a:lnTo>
                            <a:pt x="1367142" y="167728"/>
                          </a:lnTo>
                          <a:lnTo>
                            <a:pt x="1367691" y="167560"/>
                          </a:lnTo>
                          <a:lnTo>
                            <a:pt x="1368396" y="167376"/>
                          </a:lnTo>
                          <a:lnTo>
                            <a:pt x="1368999" y="167223"/>
                          </a:lnTo>
                          <a:lnTo>
                            <a:pt x="1369155" y="167196"/>
                          </a:lnTo>
                          <a:lnTo>
                            <a:pt x="1369805" y="167034"/>
                          </a:lnTo>
                          <a:lnTo>
                            <a:pt x="1370463" y="166858"/>
                          </a:lnTo>
                          <a:lnTo>
                            <a:pt x="1371113" y="166708"/>
                          </a:lnTo>
                          <a:lnTo>
                            <a:pt x="1371771" y="166580"/>
                          </a:lnTo>
                          <a:lnTo>
                            <a:pt x="1371918" y="166521"/>
                          </a:lnTo>
                          <a:lnTo>
                            <a:pt x="1372576" y="166392"/>
                          </a:lnTo>
                          <a:lnTo>
                            <a:pt x="1373180" y="166251"/>
                          </a:lnTo>
                          <a:lnTo>
                            <a:pt x="1373830" y="166090"/>
                          </a:lnTo>
                          <a:lnTo>
                            <a:pt x="1373985" y="166063"/>
                          </a:lnTo>
                          <a:lnTo>
                            <a:pt x="1374635" y="165902"/>
                          </a:lnTo>
                          <a:lnTo>
                            <a:pt x="1375293" y="165727"/>
                          </a:lnTo>
                          <a:lnTo>
                            <a:pt x="1375943" y="165586"/>
                          </a:lnTo>
                          <a:lnTo>
                            <a:pt x="1376099" y="165540"/>
                          </a:lnTo>
                          <a:lnTo>
                            <a:pt x="1376748" y="165399"/>
                          </a:lnTo>
                          <a:lnTo>
                            <a:pt x="1377407" y="165272"/>
                          </a:lnTo>
                          <a:lnTo>
                            <a:pt x="1378010" y="165121"/>
                          </a:lnTo>
                          <a:lnTo>
                            <a:pt x="1378157" y="165108"/>
                          </a:lnTo>
                          <a:lnTo>
                            <a:pt x="1378816" y="164933"/>
                          </a:lnTo>
                          <a:lnTo>
                            <a:pt x="1379466" y="164773"/>
                          </a:lnTo>
                          <a:lnTo>
                            <a:pt x="1380124" y="164608"/>
                          </a:lnTo>
                          <a:lnTo>
                            <a:pt x="1380774" y="164468"/>
                          </a:lnTo>
                          <a:lnTo>
                            <a:pt x="1380929" y="164422"/>
                          </a:lnTo>
                          <a:lnTo>
                            <a:pt x="1381579" y="164282"/>
                          </a:lnTo>
                          <a:lnTo>
                            <a:pt x="1382237" y="164155"/>
                          </a:lnTo>
                          <a:lnTo>
                            <a:pt x="1382439" y="164179"/>
                          </a:lnTo>
                          <a:lnTo>
                            <a:pt x="1382988" y="163982"/>
                          </a:lnTo>
                          <a:lnTo>
                            <a:pt x="1383646" y="163808"/>
                          </a:lnTo>
                          <a:lnTo>
                            <a:pt x="1384296" y="163648"/>
                          </a:lnTo>
                          <a:lnTo>
                            <a:pt x="1384954" y="163493"/>
                          </a:lnTo>
                          <a:lnTo>
                            <a:pt x="1385101" y="163461"/>
                          </a:lnTo>
                          <a:lnTo>
                            <a:pt x="1385760" y="163308"/>
                          </a:lnTo>
                          <a:lnTo>
                            <a:pt x="1386410" y="163169"/>
                          </a:lnTo>
                          <a:lnTo>
                            <a:pt x="1386611" y="163193"/>
                          </a:lnTo>
                          <a:lnTo>
                            <a:pt x="1387068" y="163043"/>
                          </a:lnTo>
                          <a:lnTo>
                            <a:pt x="1387269" y="163067"/>
                          </a:lnTo>
                          <a:lnTo>
                            <a:pt x="1387819" y="162859"/>
                          </a:lnTo>
                          <a:lnTo>
                            <a:pt x="1388477" y="162686"/>
                          </a:lnTo>
                          <a:lnTo>
                            <a:pt x="1389127" y="162527"/>
                          </a:lnTo>
                          <a:lnTo>
                            <a:pt x="1389282" y="162499"/>
                          </a:lnTo>
                          <a:lnTo>
                            <a:pt x="1389932" y="162339"/>
                          </a:lnTo>
                          <a:lnTo>
                            <a:pt x="1390591" y="162198"/>
                          </a:lnTo>
                          <a:lnTo>
                            <a:pt x="1391241" y="162059"/>
                          </a:lnTo>
                          <a:lnTo>
                            <a:pt x="1391442" y="162084"/>
                          </a:lnTo>
                          <a:lnTo>
                            <a:pt x="1391999" y="161900"/>
                          </a:lnTo>
                          <a:lnTo>
                            <a:pt x="1392650" y="161741"/>
                          </a:lnTo>
                          <a:lnTo>
                            <a:pt x="1393308" y="161568"/>
                          </a:lnTo>
                          <a:lnTo>
                            <a:pt x="1393455" y="161555"/>
                          </a:lnTo>
                          <a:lnTo>
                            <a:pt x="1393958" y="161409"/>
                          </a:lnTo>
                          <a:lnTo>
                            <a:pt x="1394113" y="161381"/>
                          </a:lnTo>
                          <a:lnTo>
                            <a:pt x="1394763" y="161223"/>
                          </a:lnTo>
                          <a:lnTo>
                            <a:pt x="1395421" y="161091"/>
                          </a:lnTo>
                          <a:lnTo>
                            <a:pt x="1396071" y="160953"/>
                          </a:lnTo>
                          <a:lnTo>
                            <a:pt x="1396226" y="160907"/>
                          </a:lnTo>
                          <a:lnTo>
                            <a:pt x="1396876" y="160769"/>
                          </a:lnTo>
                          <a:lnTo>
                            <a:pt x="1397480" y="160626"/>
                          </a:lnTo>
                          <a:lnTo>
                            <a:pt x="1398138" y="160453"/>
                          </a:lnTo>
                          <a:lnTo>
                            <a:pt x="1398285" y="160441"/>
                          </a:lnTo>
                          <a:lnTo>
                            <a:pt x="1398943" y="160268"/>
                          </a:lnTo>
                          <a:lnTo>
                            <a:pt x="1399594" y="160114"/>
                          </a:lnTo>
                          <a:lnTo>
                            <a:pt x="1400252" y="159988"/>
                          </a:lnTo>
                          <a:lnTo>
                            <a:pt x="1400399" y="159930"/>
                          </a:lnTo>
                          <a:lnTo>
                            <a:pt x="1401003" y="159845"/>
                          </a:lnTo>
                          <a:lnTo>
                            <a:pt x="1401707" y="159668"/>
                          </a:lnTo>
                          <a:lnTo>
                            <a:pt x="1402311" y="159514"/>
                          </a:lnTo>
                          <a:lnTo>
                            <a:pt x="1402466" y="159488"/>
                          </a:lnTo>
                          <a:lnTo>
                            <a:pt x="1403116" y="159330"/>
                          </a:lnTo>
                          <a:lnTo>
                            <a:pt x="1403774" y="159158"/>
                          </a:lnTo>
                          <a:lnTo>
                            <a:pt x="1404424" y="159014"/>
                          </a:lnTo>
                          <a:lnTo>
                            <a:pt x="1405083" y="158889"/>
                          </a:lnTo>
                          <a:lnTo>
                            <a:pt x="1405230" y="158831"/>
                          </a:lnTo>
                          <a:lnTo>
                            <a:pt x="1405888" y="158706"/>
                          </a:lnTo>
                          <a:lnTo>
                            <a:pt x="1406492" y="158565"/>
                          </a:lnTo>
                          <a:lnTo>
                            <a:pt x="1406639" y="158552"/>
                          </a:lnTo>
                          <a:lnTo>
                            <a:pt x="1407297" y="158380"/>
                          </a:lnTo>
                          <a:lnTo>
                            <a:pt x="1407947" y="158223"/>
                          </a:lnTo>
                          <a:lnTo>
                            <a:pt x="1408605" y="158054"/>
                          </a:lnTo>
                          <a:lnTo>
                            <a:pt x="1409255" y="157918"/>
                          </a:lnTo>
                          <a:lnTo>
                            <a:pt x="1409410" y="157872"/>
                          </a:lnTo>
                          <a:lnTo>
                            <a:pt x="1410060" y="157736"/>
                          </a:lnTo>
                          <a:lnTo>
                            <a:pt x="1410719" y="157611"/>
                          </a:lnTo>
                          <a:lnTo>
                            <a:pt x="1410920" y="157637"/>
                          </a:lnTo>
                          <a:lnTo>
                            <a:pt x="1411322" y="157461"/>
                          </a:lnTo>
                          <a:lnTo>
                            <a:pt x="1411469" y="157448"/>
                          </a:lnTo>
                          <a:lnTo>
                            <a:pt x="1412128" y="157277"/>
                          </a:lnTo>
                          <a:lnTo>
                            <a:pt x="1412778" y="157119"/>
                          </a:lnTo>
                          <a:lnTo>
                            <a:pt x="1413436" y="156962"/>
                          </a:lnTo>
                          <a:lnTo>
                            <a:pt x="1413583" y="156936"/>
                          </a:lnTo>
                          <a:lnTo>
                            <a:pt x="1414241" y="156780"/>
                          </a:lnTo>
                          <a:lnTo>
                            <a:pt x="1414891" y="156644"/>
                          </a:lnTo>
                          <a:lnTo>
                            <a:pt x="1415549" y="156520"/>
                          </a:lnTo>
                          <a:lnTo>
                            <a:pt x="1415751" y="156546"/>
                          </a:lnTo>
                          <a:lnTo>
                            <a:pt x="1416300" y="156348"/>
                          </a:lnTo>
                          <a:lnTo>
                            <a:pt x="1416958" y="156176"/>
                          </a:lnTo>
                          <a:lnTo>
                            <a:pt x="1417609" y="156020"/>
                          </a:lnTo>
                          <a:lnTo>
                            <a:pt x="1417763" y="155993"/>
                          </a:lnTo>
                          <a:lnTo>
                            <a:pt x="1418267" y="155872"/>
                          </a:lnTo>
                          <a:lnTo>
                            <a:pt x="1418414" y="155837"/>
                          </a:lnTo>
                          <a:lnTo>
                            <a:pt x="1419072" y="155691"/>
                          </a:lnTo>
                          <a:lnTo>
                            <a:pt x="1419722" y="155556"/>
                          </a:lnTo>
                          <a:lnTo>
                            <a:pt x="1419923" y="155581"/>
                          </a:lnTo>
                          <a:lnTo>
                            <a:pt x="1420481" y="155407"/>
                          </a:lnTo>
                          <a:lnTo>
                            <a:pt x="1421131" y="155250"/>
                          </a:lnTo>
                          <a:lnTo>
                            <a:pt x="1421789" y="155080"/>
                          </a:lnTo>
                          <a:lnTo>
                            <a:pt x="1422439" y="154924"/>
                          </a:lnTo>
                          <a:lnTo>
                            <a:pt x="1422594" y="154898"/>
                          </a:lnTo>
                          <a:lnTo>
                            <a:pt x="1423245" y="154741"/>
                          </a:lnTo>
                          <a:lnTo>
                            <a:pt x="1423903" y="154606"/>
                          </a:lnTo>
                          <a:lnTo>
                            <a:pt x="1424553" y="154471"/>
                          </a:lnTo>
                          <a:lnTo>
                            <a:pt x="1424708" y="154426"/>
                          </a:lnTo>
                          <a:lnTo>
                            <a:pt x="1425312" y="154313"/>
                          </a:lnTo>
                          <a:lnTo>
                            <a:pt x="1425962" y="154157"/>
                          </a:lnTo>
                          <a:lnTo>
                            <a:pt x="1426620" y="153987"/>
                          </a:lnTo>
                          <a:lnTo>
                            <a:pt x="1426767" y="153975"/>
                          </a:lnTo>
                          <a:lnTo>
                            <a:pt x="1427425" y="153805"/>
                          </a:lnTo>
                          <a:lnTo>
                            <a:pt x="1428075" y="153650"/>
                          </a:lnTo>
                          <a:lnTo>
                            <a:pt x="1428734" y="153525"/>
                          </a:lnTo>
                          <a:lnTo>
                            <a:pt x="1428935" y="153551"/>
                          </a:lnTo>
                          <a:lnTo>
                            <a:pt x="1429384" y="153390"/>
                          </a:lnTo>
                          <a:lnTo>
                            <a:pt x="1429539" y="153345"/>
                          </a:lnTo>
                          <a:lnTo>
                            <a:pt x="1430189" y="153210"/>
                          </a:lnTo>
                          <a:lnTo>
                            <a:pt x="1430793" y="153067"/>
                          </a:lnTo>
                          <a:lnTo>
                            <a:pt x="1430948" y="153042"/>
                          </a:lnTo>
                          <a:lnTo>
                            <a:pt x="1431598" y="152886"/>
                          </a:lnTo>
                          <a:lnTo>
                            <a:pt x="1432256" y="152717"/>
                          </a:lnTo>
                          <a:lnTo>
                            <a:pt x="1432906" y="152568"/>
                          </a:lnTo>
                          <a:lnTo>
                            <a:pt x="1433565" y="152447"/>
                          </a:lnTo>
                          <a:lnTo>
                            <a:pt x="1433711" y="152389"/>
                          </a:lnTo>
                          <a:lnTo>
                            <a:pt x="1434370" y="152268"/>
                          </a:lnTo>
                          <a:lnTo>
                            <a:pt x="1435020" y="152134"/>
                          </a:lnTo>
                          <a:lnTo>
                            <a:pt x="1435624" y="151981"/>
                          </a:lnTo>
                          <a:lnTo>
                            <a:pt x="1435779" y="151955"/>
                          </a:lnTo>
                          <a:lnTo>
                            <a:pt x="1436429" y="151801"/>
                          </a:lnTo>
                          <a:lnTo>
                            <a:pt x="1437087" y="151631"/>
                          </a:lnTo>
                          <a:lnTo>
                            <a:pt x="1437737" y="151494"/>
                          </a:lnTo>
                          <a:lnTo>
                            <a:pt x="1437892" y="151451"/>
                          </a:lnTo>
                          <a:lnTo>
                            <a:pt x="1438395" y="151373"/>
                          </a:lnTo>
                          <a:lnTo>
                            <a:pt x="1438542" y="151315"/>
                          </a:lnTo>
                          <a:lnTo>
                            <a:pt x="1439201" y="151194"/>
                          </a:lnTo>
                          <a:lnTo>
                            <a:pt x="1439805" y="151053"/>
                          </a:lnTo>
                          <a:lnTo>
                            <a:pt x="1439952" y="151041"/>
                          </a:lnTo>
                          <a:lnTo>
                            <a:pt x="1440610" y="150873"/>
                          </a:lnTo>
                          <a:lnTo>
                            <a:pt x="1441260" y="150718"/>
                          </a:lnTo>
                          <a:lnTo>
                            <a:pt x="1441918" y="150556"/>
                          </a:lnTo>
                          <a:lnTo>
                            <a:pt x="1442568" y="150422"/>
                          </a:lnTo>
                          <a:lnTo>
                            <a:pt x="1442723" y="150378"/>
                          </a:lnTo>
                          <a:lnTo>
                            <a:pt x="1443373" y="150244"/>
                          </a:lnTo>
                          <a:lnTo>
                            <a:pt x="1444032" y="150124"/>
                          </a:lnTo>
                          <a:lnTo>
                            <a:pt x="1444233" y="150151"/>
                          </a:lnTo>
                          <a:lnTo>
                            <a:pt x="1444783" y="149962"/>
                          </a:lnTo>
                          <a:lnTo>
                            <a:pt x="1445441" y="149794"/>
                          </a:lnTo>
                          <a:lnTo>
                            <a:pt x="1446091" y="149640"/>
                          </a:lnTo>
                          <a:lnTo>
                            <a:pt x="1446749" y="149488"/>
                          </a:lnTo>
                          <a:lnTo>
                            <a:pt x="1446896" y="149460"/>
                          </a:lnTo>
                          <a:lnTo>
                            <a:pt x="1447554" y="149310"/>
                          </a:lnTo>
                          <a:lnTo>
                            <a:pt x="1448205" y="149177"/>
                          </a:lnTo>
                          <a:lnTo>
                            <a:pt x="1448863" y="149058"/>
                          </a:lnTo>
                          <a:lnTo>
                            <a:pt x="1449064" y="149085"/>
                          </a:lnTo>
                          <a:lnTo>
                            <a:pt x="1449613" y="148886"/>
                          </a:lnTo>
                          <a:lnTo>
                            <a:pt x="1450272" y="148719"/>
                          </a:lnTo>
                          <a:lnTo>
                            <a:pt x="1450922" y="148565"/>
                          </a:lnTo>
                          <a:lnTo>
                            <a:pt x="1451077" y="148539"/>
                          </a:lnTo>
                          <a:lnTo>
                            <a:pt x="1451727" y="148386"/>
                          </a:lnTo>
                          <a:lnTo>
                            <a:pt x="1452385" y="148246"/>
                          </a:lnTo>
                          <a:lnTo>
                            <a:pt x="1453035" y="148114"/>
                          </a:lnTo>
                          <a:lnTo>
                            <a:pt x="1453237" y="148142"/>
                          </a:lnTo>
                          <a:lnTo>
                            <a:pt x="1453795" y="147967"/>
                          </a:lnTo>
                          <a:lnTo>
                            <a:pt x="1454445" y="147814"/>
                          </a:lnTo>
                          <a:lnTo>
                            <a:pt x="1455103" y="147647"/>
                          </a:lnTo>
                          <a:lnTo>
                            <a:pt x="1455250" y="147636"/>
                          </a:lnTo>
                          <a:lnTo>
                            <a:pt x="1455753" y="147494"/>
                          </a:lnTo>
                          <a:lnTo>
                            <a:pt x="1455908" y="147469"/>
                          </a:lnTo>
                          <a:lnTo>
                            <a:pt x="1456558" y="147315"/>
                          </a:lnTo>
                          <a:lnTo>
                            <a:pt x="1457217" y="147185"/>
                          </a:lnTo>
                          <a:lnTo>
                            <a:pt x="1457867" y="147054"/>
                          </a:lnTo>
                          <a:lnTo>
                            <a:pt x="1458022" y="147009"/>
                          </a:lnTo>
                          <a:lnTo>
                            <a:pt x="1458672" y="146877"/>
                          </a:lnTo>
                          <a:lnTo>
                            <a:pt x="1459276" y="146745"/>
                          </a:lnTo>
                          <a:lnTo>
                            <a:pt x="1459934" y="146578"/>
                          </a:lnTo>
                          <a:lnTo>
                            <a:pt x="1460081" y="146567"/>
                          </a:lnTo>
                          <a:lnTo>
                            <a:pt x="1460739" y="146401"/>
                          </a:lnTo>
                          <a:lnTo>
                            <a:pt x="1461389" y="146249"/>
                          </a:lnTo>
                          <a:lnTo>
                            <a:pt x="1462048" y="146129"/>
                          </a:lnTo>
                          <a:lnTo>
                            <a:pt x="1462249" y="146156"/>
                          </a:lnTo>
                          <a:lnTo>
                            <a:pt x="1462698" y="145997"/>
                          </a:lnTo>
                          <a:lnTo>
                            <a:pt x="1462853" y="145953"/>
                          </a:lnTo>
                          <a:lnTo>
                            <a:pt x="1463503" y="145822"/>
                          </a:lnTo>
                          <a:lnTo>
                            <a:pt x="1464107" y="145680"/>
                          </a:lnTo>
                          <a:lnTo>
                            <a:pt x="1464262" y="145655"/>
                          </a:lnTo>
                          <a:lnTo>
                            <a:pt x="1464912" y="145503"/>
                          </a:lnTo>
                          <a:lnTo>
                            <a:pt x="1465570" y="145336"/>
                          </a:lnTo>
                          <a:lnTo>
                            <a:pt x="1466220" y="145193"/>
                          </a:lnTo>
                          <a:lnTo>
                            <a:pt x="1466878" y="145075"/>
                          </a:lnTo>
                          <a:lnTo>
                            <a:pt x="1467026" y="145018"/>
                          </a:lnTo>
                          <a:lnTo>
                            <a:pt x="1467684" y="144900"/>
                          </a:lnTo>
                          <a:lnTo>
                            <a:pt x="1468334" y="144769"/>
                          </a:lnTo>
                          <a:lnTo>
                            <a:pt x="1468535" y="144798"/>
                          </a:lnTo>
                          <a:lnTo>
                            <a:pt x="1468938" y="144618"/>
                          </a:lnTo>
                          <a:lnTo>
                            <a:pt x="1469093" y="144593"/>
                          </a:lnTo>
                          <a:lnTo>
                            <a:pt x="1469743" y="144442"/>
                          </a:lnTo>
                          <a:lnTo>
                            <a:pt x="1470401" y="144276"/>
                          </a:lnTo>
                          <a:lnTo>
                            <a:pt x="1471052" y="144143"/>
                          </a:lnTo>
                          <a:lnTo>
                            <a:pt x="1471207" y="144099"/>
                          </a:lnTo>
                          <a:lnTo>
                            <a:pt x="1471857" y="143968"/>
                          </a:lnTo>
                          <a:lnTo>
                            <a:pt x="1472515" y="143851"/>
                          </a:lnTo>
                          <a:lnTo>
                            <a:pt x="1472716" y="143879"/>
                          </a:lnTo>
                          <a:lnTo>
                            <a:pt x="1473119" y="143711"/>
                          </a:lnTo>
                          <a:lnTo>
                            <a:pt x="1473266" y="143701"/>
                          </a:lnTo>
                          <a:lnTo>
                            <a:pt x="1473924" y="143535"/>
                          </a:lnTo>
                          <a:lnTo>
                            <a:pt x="1474574" y="143384"/>
                          </a:lnTo>
                          <a:lnTo>
                            <a:pt x="1475233" y="143226"/>
                          </a:lnTo>
                          <a:lnTo>
                            <a:pt x="1475379" y="143208"/>
                          </a:lnTo>
                          <a:lnTo>
                            <a:pt x="1475883" y="143096"/>
                          </a:lnTo>
                          <a:lnTo>
                            <a:pt x="1476038" y="143051"/>
                          </a:lnTo>
                          <a:lnTo>
                            <a:pt x="1476688" y="142921"/>
                          </a:lnTo>
                          <a:lnTo>
                            <a:pt x="1477346" y="142804"/>
                          </a:lnTo>
                          <a:lnTo>
                            <a:pt x="1477547" y="142833"/>
                          </a:lnTo>
                          <a:lnTo>
                            <a:pt x="1478097" y="142645"/>
                          </a:lnTo>
                          <a:lnTo>
                            <a:pt x="1478755" y="142481"/>
                          </a:lnTo>
                          <a:lnTo>
                            <a:pt x="1479405" y="142330"/>
                          </a:lnTo>
                          <a:lnTo>
                            <a:pt x="1480064" y="142182"/>
                          </a:lnTo>
                          <a:lnTo>
                            <a:pt x="1480210" y="142154"/>
                          </a:lnTo>
                          <a:lnTo>
                            <a:pt x="1480869" y="142008"/>
                          </a:lnTo>
                          <a:lnTo>
                            <a:pt x="1481519" y="141878"/>
                          </a:lnTo>
                          <a:lnTo>
                            <a:pt x="1482278" y="141744"/>
                          </a:lnTo>
                          <a:lnTo>
                            <a:pt x="1482928" y="141594"/>
                          </a:lnTo>
                          <a:lnTo>
                            <a:pt x="1483586" y="141429"/>
                          </a:lnTo>
                          <a:lnTo>
                            <a:pt x="1484237" y="141279"/>
                          </a:lnTo>
                          <a:lnTo>
                            <a:pt x="1484392" y="141254"/>
                          </a:lnTo>
                          <a:lnTo>
                            <a:pt x="1485042" y="141103"/>
                          </a:lnTo>
                          <a:lnTo>
                            <a:pt x="1485700" y="140968"/>
                          </a:lnTo>
                          <a:lnTo>
                            <a:pt x="1486350" y="140839"/>
                          </a:lnTo>
                          <a:lnTo>
                            <a:pt x="1486551" y="140869"/>
                          </a:lnTo>
                          <a:lnTo>
                            <a:pt x="1487109" y="140695"/>
                          </a:lnTo>
                          <a:lnTo>
                            <a:pt x="1487759" y="140545"/>
                          </a:lnTo>
                          <a:lnTo>
                            <a:pt x="1488418" y="140381"/>
                          </a:lnTo>
                          <a:lnTo>
                            <a:pt x="1488565" y="140371"/>
                          </a:lnTo>
                          <a:lnTo>
                            <a:pt x="1489223" y="140207"/>
                          </a:lnTo>
                          <a:lnTo>
                            <a:pt x="1489873" y="140057"/>
                          </a:lnTo>
                          <a:lnTo>
                            <a:pt x="1490531" y="139931"/>
                          </a:lnTo>
                          <a:lnTo>
                            <a:pt x="1491181" y="139803"/>
                          </a:lnTo>
                          <a:lnTo>
                            <a:pt x="1491336" y="139759"/>
                          </a:lnTo>
                          <a:lnTo>
                            <a:pt x="1491987" y="139630"/>
                          </a:lnTo>
                          <a:lnTo>
                            <a:pt x="1492590" y="139500"/>
                          </a:lnTo>
                          <a:lnTo>
                            <a:pt x="1492746" y="139476"/>
                          </a:lnTo>
                          <a:lnTo>
                            <a:pt x="1493249" y="139337"/>
                          </a:lnTo>
                          <a:lnTo>
                            <a:pt x="1493396" y="139326"/>
                          </a:lnTo>
                          <a:lnTo>
                            <a:pt x="1494054" y="139163"/>
                          </a:lnTo>
                          <a:lnTo>
                            <a:pt x="1494704" y="139013"/>
                          </a:lnTo>
                          <a:lnTo>
                            <a:pt x="1495362" y="138898"/>
                          </a:lnTo>
                          <a:lnTo>
                            <a:pt x="1495509" y="138841"/>
                          </a:lnTo>
                          <a:lnTo>
                            <a:pt x="1496013" y="138770"/>
                          </a:lnTo>
                          <a:lnTo>
                            <a:pt x="1496168" y="138726"/>
                          </a:lnTo>
                          <a:lnTo>
                            <a:pt x="1496818" y="138599"/>
                          </a:lnTo>
                          <a:lnTo>
                            <a:pt x="1497422" y="138458"/>
                          </a:lnTo>
                          <a:lnTo>
                            <a:pt x="1497577" y="138435"/>
                          </a:lnTo>
                          <a:lnTo>
                            <a:pt x="1498227" y="138285"/>
                          </a:lnTo>
                          <a:lnTo>
                            <a:pt x="1498885" y="138122"/>
                          </a:lnTo>
                          <a:lnTo>
                            <a:pt x="1499536" y="137983"/>
                          </a:lnTo>
                          <a:lnTo>
                            <a:pt x="1499691" y="137949"/>
                          </a:lnTo>
                          <a:lnTo>
                            <a:pt x="1500194" y="137868"/>
                          </a:lnTo>
                          <a:lnTo>
                            <a:pt x="1500341" y="137811"/>
                          </a:lnTo>
                          <a:lnTo>
                            <a:pt x="1500999" y="137697"/>
                          </a:lnTo>
                          <a:lnTo>
                            <a:pt x="1501603" y="137570"/>
                          </a:lnTo>
                          <a:lnTo>
                            <a:pt x="1501750" y="137560"/>
                          </a:lnTo>
                          <a:lnTo>
                            <a:pt x="1502408" y="137397"/>
                          </a:lnTo>
                          <a:lnTo>
                            <a:pt x="1503058" y="137248"/>
                          </a:lnTo>
                          <a:lnTo>
                            <a:pt x="1503717" y="137085"/>
                          </a:lnTo>
                          <a:lnTo>
                            <a:pt x="1504367" y="136956"/>
                          </a:lnTo>
                          <a:lnTo>
                            <a:pt x="1504522" y="136913"/>
                          </a:lnTo>
                          <a:lnTo>
                            <a:pt x="1505172" y="136785"/>
                          </a:lnTo>
                          <a:lnTo>
                            <a:pt x="1505830" y="136671"/>
                          </a:lnTo>
                          <a:lnTo>
                            <a:pt x="1506032" y="136702"/>
                          </a:lnTo>
                          <a:lnTo>
                            <a:pt x="1506434" y="136534"/>
                          </a:lnTo>
                          <a:lnTo>
                            <a:pt x="1506581" y="136524"/>
                          </a:lnTo>
                        </a:path>
                        <a:path w="1506854" h="1102995">
                          <a:moveTo>
                            <a:pt x="43" y="1100232"/>
                          </a:moveTo>
                          <a:lnTo>
                            <a:pt x="661" y="1067515"/>
                          </a:lnTo>
                          <a:lnTo>
                            <a:pt x="705" y="1065188"/>
                          </a:lnTo>
                          <a:lnTo>
                            <a:pt x="1347" y="1031304"/>
                          </a:lnTo>
                          <a:lnTo>
                            <a:pt x="1389" y="1029117"/>
                          </a:lnTo>
                          <a:lnTo>
                            <a:pt x="2053" y="994115"/>
                          </a:lnTo>
                          <a:lnTo>
                            <a:pt x="2094" y="991927"/>
                          </a:lnTo>
                          <a:lnTo>
                            <a:pt x="2758" y="956732"/>
                          </a:lnTo>
                          <a:lnTo>
                            <a:pt x="2800" y="954423"/>
                          </a:lnTo>
                          <a:lnTo>
                            <a:pt x="3464" y="917218"/>
                          </a:lnTo>
                          <a:lnTo>
                            <a:pt x="3505" y="914891"/>
                          </a:lnTo>
                          <a:lnTo>
                            <a:pt x="4127" y="879985"/>
                          </a:lnTo>
                          <a:lnTo>
                            <a:pt x="4833" y="840429"/>
                          </a:lnTo>
                          <a:lnTo>
                            <a:pt x="5543" y="801250"/>
                          </a:lnTo>
                          <a:lnTo>
                            <a:pt x="6911" y="742511"/>
                          </a:lnTo>
                          <a:lnTo>
                            <a:pt x="9668" y="703205"/>
                          </a:lnTo>
                          <a:lnTo>
                            <a:pt x="15975" y="679533"/>
                          </a:lnTo>
                          <a:lnTo>
                            <a:pt x="16632" y="677977"/>
                          </a:lnTo>
                          <a:lnTo>
                            <a:pt x="16677" y="677678"/>
                          </a:lnTo>
                          <a:lnTo>
                            <a:pt x="16832" y="677744"/>
                          </a:lnTo>
                          <a:lnTo>
                            <a:pt x="17334" y="676370"/>
                          </a:lnTo>
                          <a:lnTo>
                            <a:pt x="17380" y="676173"/>
                          </a:lnTo>
                          <a:lnTo>
                            <a:pt x="17480" y="676527"/>
                          </a:lnTo>
                          <a:lnTo>
                            <a:pt x="18037" y="675037"/>
                          </a:lnTo>
                          <a:lnTo>
                            <a:pt x="18082" y="675241"/>
                          </a:lnTo>
                          <a:lnTo>
                            <a:pt x="18685" y="673972"/>
                          </a:lnTo>
                          <a:lnTo>
                            <a:pt x="18739" y="674217"/>
                          </a:lnTo>
                          <a:lnTo>
                            <a:pt x="19287" y="672918"/>
                          </a:lnTo>
                          <a:lnTo>
                            <a:pt x="19388" y="673202"/>
                          </a:lnTo>
                          <a:lnTo>
                            <a:pt x="19442" y="672942"/>
                          </a:lnTo>
                          <a:lnTo>
                            <a:pt x="20045" y="671752"/>
                          </a:lnTo>
                          <a:lnTo>
                            <a:pt x="20090" y="671963"/>
                          </a:lnTo>
                          <a:lnTo>
                            <a:pt x="20748" y="670662"/>
                          </a:lnTo>
                          <a:lnTo>
                            <a:pt x="20848" y="671023"/>
                          </a:lnTo>
                          <a:lnTo>
                            <a:pt x="21496" y="669617"/>
                          </a:lnTo>
                          <a:lnTo>
                            <a:pt x="21551" y="669871"/>
                          </a:lnTo>
                          <a:lnTo>
                            <a:pt x="22199" y="668619"/>
                          </a:lnTo>
                          <a:lnTo>
                            <a:pt x="22254" y="668754"/>
                          </a:lnTo>
                          <a:lnTo>
                            <a:pt x="22300" y="668967"/>
                          </a:lnTo>
                          <a:lnTo>
                            <a:pt x="22902" y="667727"/>
                          </a:lnTo>
                          <a:lnTo>
                            <a:pt x="23002" y="667882"/>
                          </a:lnTo>
                          <a:lnTo>
                            <a:pt x="23404" y="667033"/>
                          </a:lnTo>
                          <a:lnTo>
                            <a:pt x="23559" y="667104"/>
                          </a:lnTo>
                          <a:lnTo>
                            <a:pt x="23605" y="666862"/>
                          </a:lnTo>
                          <a:lnTo>
                            <a:pt x="23760" y="667038"/>
                          </a:lnTo>
                          <a:lnTo>
                            <a:pt x="24162" y="666080"/>
                          </a:lnTo>
                          <a:lnTo>
                            <a:pt x="24262" y="666319"/>
                          </a:lnTo>
                          <a:lnTo>
                            <a:pt x="24308" y="666051"/>
                          </a:lnTo>
                          <a:lnTo>
                            <a:pt x="24865" y="665178"/>
                          </a:lnTo>
                          <a:lnTo>
                            <a:pt x="24965" y="665530"/>
                          </a:lnTo>
                          <a:lnTo>
                            <a:pt x="25011" y="665290"/>
                          </a:lnTo>
                          <a:lnTo>
                            <a:pt x="25614" y="664285"/>
                          </a:lnTo>
                          <a:lnTo>
                            <a:pt x="25668" y="664538"/>
                          </a:lnTo>
                          <a:lnTo>
                            <a:pt x="26317" y="663441"/>
                          </a:lnTo>
                          <a:lnTo>
                            <a:pt x="26417" y="663775"/>
                          </a:lnTo>
                          <a:lnTo>
                            <a:pt x="27074" y="662609"/>
                          </a:lnTo>
                          <a:lnTo>
                            <a:pt x="27120" y="662819"/>
                          </a:lnTo>
                          <a:lnTo>
                            <a:pt x="27723" y="661918"/>
                          </a:lnTo>
                          <a:lnTo>
                            <a:pt x="27777" y="661746"/>
                          </a:lnTo>
                          <a:lnTo>
                            <a:pt x="27878" y="662111"/>
                          </a:lnTo>
                          <a:lnTo>
                            <a:pt x="28426" y="661006"/>
                          </a:lnTo>
                          <a:lnTo>
                            <a:pt x="28681" y="661218"/>
                          </a:lnTo>
                          <a:lnTo>
                            <a:pt x="28983" y="660381"/>
                          </a:lnTo>
                          <a:lnTo>
                            <a:pt x="29129" y="660529"/>
                          </a:lnTo>
                          <a:lnTo>
                            <a:pt x="29183" y="660267"/>
                          </a:lnTo>
                          <a:lnTo>
                            <a:pt x="29485" y="660319"/>
                          </a:lnTo>
                          <a:lnTo>
                            <a:pt x="29786" y="659507"/>
                          </a:lnTo>
                          <a:lnTo>
                            <a:pt x="29886" y="659875"/>
                          </a:lnTo>
                          <a:lnTo>
                            <a:pt x="30535" y="658744"/>
                          </a:lnTo>
                          <a:lnTo>
                            <a:pt x="30690" y="658998"/>
                          </a:lnTo>
                          <a:lnTo>
                            <a:pt x="31137" y="658068"/>
                          </a:lnTo>
                          <a:lnTo>
                            <a:pt x="31238" y="658328"/>
                          </a:lnTo>
                          <a:lnTo>
                            <a:pt x="31895" y="657249"/>
                          </a:lnTo>
                          <a:lnTo>
                            <a:pt x="32598" y="656548"/>
                          </a:lnTo>
                          <a:lnTo>
                            <a:pt x="33301" y="655820"/>
                          </a:lnTo>
                          <a:lnTo>
                            <a:pt x="34004" y="655095"/>
                          </a:lnTo>
                          <a:lnTo>
                            <a:pt x="34707" y="654420"/>
                          </a:lnTo>
                          <a:lnTo>
                            <a:pt x="35355" y="653775"/>
                          </a:lnTo>
                          <a:lnTo>
                            <a:pt x="36058" y="653045"/>
                          </a:lnTo>
                          <a:lnTo>
                            <a:pt x="36761" y="652378"/>
                          </a:lnTo>
                          <a:lnTo>
                            <a:pt x="37464" y="651698"/>
                          </a:lnTo>
                          <a:lnTo>
                            <a:pt x="38167" y="651001"/>
                          </a:lnTo>
                          <a:lnTo>
                            <a:pt x="38870" y="650357"/>
                          </a:lnTo>
                          <a:lnTo>
                            <a:pt x="39573" y="649669"/>
                          </a:lnTo>
                          <a:lnTo>
                            <a:pt x="40230" y="649040"/>
                          </a:lnTo>
                          <a:lnTo>
                            <a:pt x="40933" y="648400"/>
                          </a:lnTo>
                          <a:lnTo>
                            <a:pt x="41636" y="647747"/>
                          </a:lnTo>
                          <a:lnTo>
                            <a:pt x="42339" y="647077"/>
                          </a:lnTo>
                          <a:lnTo>
                            <a:pt x="43042" y="646455"/>
                          </a:lnTo>
                          <a:lnTo>
                            <a:pt x="43690" y="645864"/>
                          </a:lnTo>
                          <a:lnTo>
                            <a:pt x="44393" y="645197"/>
                          </a:lnTo>
                          <a:lnTo>
                            <a:pt x="45096" y="644568"/>
                          </a:lnTo>
                          <a:lnTo>
                            <a:pt x="45799" y="643943"/>
                          </a:lnTo>
                          <a:lnTo>
                            <a:pt x="46502" y="643286"/>
                          </a:lnTo>
                          <a:lnTo>
                            <a:pt x="47205" y="642681"/>
                          </a:lnTo>
                          <a:lnTo>
                            <a:pt x="47862" y="642101"/>
                          </a:lnTo>
                          <a:lnTo>
                            <a:pt x="48565" y="641453"/>
                          </a:lnTo>
                          <a:lnTo>
                            <a:pt x="49268" y="640841"/>
                          </a:lnTo>
                          <a:lnTo>
                            <a:pt x="49971" y="640231"/>
                          </a:lnTo>
                          <a:lnTo>
                            <a:pt x="50673" y="639591"/>
                          </a:lnTo>
                          <a:lnTo>
                            <a:pt x="51322" y="639027"/>
                          </a:lnTo>
                          <a:lnTo>
                            <a:pt x="52025" y="638438"/>
                          </a:lnTo>
                          <a:lnTo>
                            <a:pt x="52727" y="637812"/>
                          </a:lnTo>
                          <a:lnTo>
                            <a:pt x="53430" y="637206"/>
                          </a:lnTo>
                          <a:lnTo>
                            <a:pt x="54133" y="636615"/>
                          </a:lnTo>
                          <a:lnTo>
                            <a:pt x="54836" y="635985"/>
                          </a:lnTo>
                          <a:lnTo>
                            <a:pt x="55539" y="635402"/>
                          </a:lnTo>
                          <a:lnTo>
                            <a:pt x="56196" y="634847"/>
                          </a:lnTo>
                          <a:lnTo>
                            <a:pt x="56899" y="634233"/>
                          </a:lnTo>
                          <a:lnTo>
                            <a:pt x="57601" y="633639"/>
                          </a:lnTo>
                          <a:lnTo>
                            <a:pt x="58304" y="633057"/>
                          </a:lnTo>
                          <a:lnTo>
                            <a:pt x="59007" y="632440"/>
                          </a:lnTo>
                          <a:lnTo>
                            <a:pt x="59655" y="631895"/>
                          </a:lnTo>
                          <a:lnTo>
                            <a:pt x="60358" y="631325"/>
                          </a:lnTo>
                          <a:lnTo>
                            <a:pt x="61061" y="630729"/>
                          </a:lnTo>
                          <a:lnTo>
                            <a:pt x="61764" y="630138"/>
                          </a:lnTo>
                          <a:lnTo>
                            <a:pt x="62466" y="629571"/>
                          </a:lnTo>
                          <a:lnTo>
                            <a:pt x="63169" y="628964"/>
                          </a:lnTo>
                          <a:lnTo>
                            <a:pt x="63872" y="628393"/>
                          </a:lnTo>
                          <a:lnTo>
                            <a:pt x="64529" y="627854"/>
                          </a:lnTo>
                          <a:lnTo>
                            <a:pt x="65232" y="627267"/>
                          </a:lnTo>
                          <a:lnTo>
                            <a:pt x="65935" y="626685"/>
                          </a:lnTo>
                          <a:lnTo>
                            <a:pt x="66638" y="626125"/>
                          </a:lnTo>
                          <a:lnTo>
                            <a:pt x="67340" y="625529"/>
                          </a:lnTo>
                          <a:lnTo>
                            <a:pt x="67988" y="624997"/>
                          </a:lnTo>
                          <a:lnTo>
                            <a:pt x="68691" y="624439"/>
                          </a:lnTo>
                          <a:lnTo>
                            <a:pt x="69394" y="623865"/>
                          </a:lnTo>
                          <a:lnTo>
                            <a:pt x="70097" y="623286"/>
                          </a:lnTo>
                          <a:lnTo>
                            <a:pt x="70800" y="622733"/>
                          </a:lnTo>
                          <a:lnTo>
                            <a:pt x="71502" y="622149"/>
                          </a:lnTo>
                          <a:lnTo>
                            <a:pt x="72159" y="621614"/>
                          </a:lnTo>
                          <a:lnTo>
                            <a:pt x="72862" y="621062"/>
                          </a:lnTo>
                          <a:lnTo>
                            <a:pt x="73565" y="620495"/>
                          </a:lnTo>
                          <a:lnTo>
                            <a:pt x="74268" y="619924"/>
                          </a:lnTo>
                          <a:lnTo>
                            <a:pt x="74970" y="619377"/>
                          </a:lnTo>
                          <a:lnTo>
                            <a:pt x="75673" y="618801"/>
                          </a:lnTo>
                          <a:lnTo>
                            <a:pt x="76321" y="618282"/>
                          </a:lnTo>
                          <a:lnTo>
                            <a:pt x="77024" y="617731"/>
                          </a:lnTo>
                          <a:lnTo>
                            <a:pt x="77727" y="617175"/>
                          </a:lnTo>
                          <a:lnTo>
                            <a:pt x="78430" y="616607"/>
                          </a:lnTo>
                          <a:lnTo>
                            <a:pt x="79132" y="616065"/>
                          </a:lnTo>
                          <a:lnTo>
                            <a:pt x="79835" y="615500"/>
                          </a:lnTo>
                          <a:lnTo>
                            <a:pt x="80492" y="614977"/>
                          </a:lnTo>
                          <a:lnTo>
                            <a:pt x="81195" y="614432"/>
                          </a:lnTo>
                          <a:lnTo>
                            <a:pt x="81898" y="613882"/>
                          </a:lnTo>
                          <a:lnTo>
                            <a:pt x="82601" y="613320"/>
                          </a:lnTo>
                          <a:lnTo>
                            <a:pt x="83303" y="612783"/>
                          </a:lnTo>
                          <a:lnTo>
                            <a:pt x="84006" y="612224"/>
                          </a:lnTo>
                          <a:lnTo>
                            <a:pt x="84654" y="611716"/>
                          </a:lnTo>
                          <a:lnTo>
                            <a:pt x="85357" y="611172"/>
                          </a:lnTo>
                          <a:lnTo>
                            <a:pt x="86060" y="610631"/>
                          </a:lnTo>
                          <a:lnTo>
                            <a:pt x="86762" y="610071"/>
                          </a:lnTo>
                          <a:lnTo>
                            <a:pt x="87465" y="609539"/>
                          </a:lnTo>
                          <a:lnTo>
                            <a:pt x="88168" y="608990"/>
                          </a:lnTo>
                          <a:lnTo>
                            <a:pt x="88825" y="608478"/>
                          </a:lnTo>
                          <a:lnTo>
                            <a:pt x="89528" y="607939"/>
                          </a:lnTo>
                          <a:lnTo>
                            <a:pt x="90230" y="607403"/>
                          </a:lnTo>
                          <a:lnTo>
                            <a:pt x="90933" y="606849"/>
                          </a:lnTo>
                          <a:lnTo>
                            <a:pt x="91636" y="606321"/>
                          </a:lnTo>
                          <a:lnTo>
                            <a:pt x="92284" y="605825"/>
                          </a:lnTo>
                          <a:lnTo>
                            <a:pt x="92987" y="605279"/>
                          </a:lnTo>
                          <a:lnTo>
                            <a:pt x="93690" y="604742"/>
                          </a:lnTo>
                          <a:lnTo>
                            <a:pt x="94392" y="604213"/>
                          </a:lnTo>
                          <a:lnTo>
                            <a:pt x="95095" y="603663"/>
                          </a:lnTo>
                          <a:lnTo>
                            <a:pt x="95798" y="603138"/>
                          </a:lnTo>
                          <a:lnTo>
                            <a:pt x="96501" y="602602"/>
                          </a:lnTo>
                          <a:lnTo>
                            <a:pt x="97158" y="602100"/>
                          </a:lnTo>
                          <a:lnTo>
                            <a:pt x="97860" y="601567"/>
                          </a:lnTo>
                          <a:lnTo>
                            <a:pt x="98563" y="601042"/>
                          </a:lnTo>
                          <a:lnTo>
                            <a:pt x="99266" y="600498"/>
                          </a:lnTo>
                          <a:lnTo>
                            <a:pt x="99969" y="599977"/>
                          </a:lnTo>
                          <a:lnTo>
                            <a:pt x="100617" y="599489"/>
                          </a:lnTo>
                          <a:lnTo>
                            <a:pt x="101320" y="598956"/>
                          </a:lnTo>
                          <a:lnTo>
                            <a:pt x="102022" y="598425"/>
                          </a:lnTo>
                          <a:lnTo>
                            <a:pt x="102725" y="597907"/>
                          </a:lnTo>
                          <a:lnTo>
                            <a:pt x="103428" y="597368"/>
                          </a:lnTo>
                          <a:lnTo>
                            <a:pt x="104131" y="596847"/>
                          </a:lnTo>
                          <a:lnTo>
                            <a:pt x="104833" y="596323"/>
                          </a:lnTo>
                          <a:lnTo>
                            <a:pt x="105490" y="595829"/>
                          </a:lnTo>
                          <a:lnTo>
                            <a:pt x="106193" y="595303"/>
                          </a:lnTo>
                          <a:lnTo>
                            <a:pt x="106896" y="594788"/>
                          </a:lnTo>
                          <a:lnTo>
                            <a:pt x="107599" y="594255"/>
                          </a:lnTo>
                          <a:lnTo>
                            <a:pt x="108301" y="593738"/>
                          </a:lnTo>
                          <a:lnTo>
                            <a:pt x="108950" y="593258"/>
                          </a:lnTo>
                          <a:lnTo>
                            <a:pt x="109652" y="592736"/>
                          </a:lnTo>
                          <a:lnTo>
                            <a:pt x="110355" y="592212"/>
                          </a:lnTo>
                          <a:lnTo>
                            <a:pt x="111058" y="591701"/>
                          </a:lnTo>
                          <a:lnTo>
                            <a:pt x="111761" y="591174"/>
                          </a:lnTo>
                          <a:lnTo>
                            <a:pt x="112463" y="590659"/>
                          </a:lnTo>
                          <a:lnTo>
                            <a:pt x="113166" y="590144"/>
                          </a:lnTo>
                          <a:lnTo>
                            <a:pt x="113823" y="589659"/>
                          </a:lnTo>
                          <a:lnTo>
                            <a:pt x="114526" y="589139"/>
                          </a:lnTo>
                          <a:lnTo>
                            <a:pt x="115229" y="588631"/>
                          </a:lnTo>
                          <a:lnTo>
                            <a:pt x="115931" y="588109"/>
                          </a:lnTo>
                          <a:lnTo>
                            <a:pt x="116634" y="587597"/>
                          </a:lnTo>
                          <a:lnTo>
                            <a:pt x="117282" y="587124"/>
                          </a:lnTo>
                          <a:lnTo>
                            <a:pt x="117985" y="586612"/>
                          </a:lnTo>
                          <a:lnTo>
                            <a:pt x="118688" y="586095"/>
                          </a:lnTo>
                          <a:lnTo>
                            <a:pt x="119391" y="585590"/>
                          </a:lnTo>
                          <a:lnTo>
                            <a:pt x="120093" y="585074"/>
                          </a:lnTo>
                          <a:lnTo>
                            <a:pt x="120796" y="584564"/>
                          </a:lnTo>
                          <a:lnTo>
                            <a:pt x="121453" y="584089"/>
                          </a:lnTo>
                          <a:lnTo>
                            <a:pt x="122156" y="583580"/>
                          </a:lnTo>
                          <a:lnTo>
                            <a:pt x="122859" y="583067"/>
                          </a:lnTo>
                          <a:lnTo>
                            <a:pt x="123561" y="582565"/>
                          </a:lnTo>
                          <a:lnTo>
                            <a:pt x="124264" y="582053"/>
                          </a:lnTo>
                          <a:lnTo>
                            <a:pt x="124967" y="581547"/>
                          </a:lnTo>
                          <a:lnTo>
                            <a:pt x="125615" y="581080"/>
                          </a:lnTo>
                          <a:lnTo>
                            <a:pt x="126318" y="580577"/>
                          </a:lnTo>
                          <a:lnTo>
                            <a:pt x="127021" y="580066"/>
                          </a:lnTo>
                          <a:lnTo>
                            <a:pt x="127723" y="579567"/>
                          </a:lnTo>
                          <a:lnTo>
                            <a:pt x="128426" y="579060"/>
                          </a:lnTo>
                          <a:lnTo>
                            <a:pt x="129129" y="578556"/>
                          </a:lnTo>
                          <a:lnTo>
                            <a:pt x="129786" y="578087"/>
                          </a:lnTo>
                          <a:lnTo>
                            <a:pt x="130489" y="577586"/>
                          </a:lnTo>
                          <a:lnTo>
                            <a:pt x="131191" y="577080"/>
                          </a:lnTo>
                          <a:lnTo>
                            <a:pt x="131894" y="576583"/>
                          </a:lnTo>
                          <a:lnTo>
                            <a:pt x="132597" y="576080"/>
                          </a:lnTo>
                          <a:lnTo>
                            <a:pt x="133300" y="575580"/>
                          </a:lnTo>
                          <a:lnTo>
                            <a:pt x="133948" y="575120"/>
                          </a:lnTo>
                          <a:lnTo>
                            <a:pt x="134651" y="574623"/>
                          </a:lnTo>
                          <a:lnTo>
                            <a:pt x="135354" y="574120"/>
                          </a:lnTo>
                          <a:lnTo>
                            <a:pt x="136056" y="573626"/>
                          </a:lnTo>
                          <a:lnTo>
                            <a:pt x="136759" y="573128"/>
                          </a:lnTo>
                          <a:lnTo>
                            <a:pt x="137462" y="572629"/>
                          </a:lnTo>
                          <a:lnTo>
                            <a:pt x="138119" y="572166"/>
                          </a:lnTo>
                          <a:lnTo>
                            <a:pt x="138822" y="571673"/>
                          </a:lnTo>
                          <a:lnTo>
                            <a:pt x="139525" y="571173"/>
                          </a:lnTo>
                          <a:lnTo>
                            <a:pt x="140227" y="570682"/>
                          </a:lnTo>
                          <a:lnTo>
                            <a:pt x="140930" y="570187"/>
                          </a:lnTo>
                          <a:lnTo>
                            <a:pt x="141578" y="569731"/>
                          </a:lnTo>
                          <a:lnTo>
                            <a:pt x="142281" y="569238"/>
                          </a:lnTo>
                          <a:lnTo>
                            <a:pt x="142984" y="568748"/>
                          </a:lnTo>
                          <a:lnTo>
                            <a:pt x="143687" y="568252"/>
                          </a:lnTo>
                          <a:lnTo>
                            <a:pt x="144389" y="567762"/>
                          </a:lnTo>
                          <a:lnTo>
                            <a:pt x="145092" y="567271"/>
                          </a:lnTo>
                          <a:lnTo>
                            <a:pt x="145795" y="566778"/>
                          </a:lnTo>
                          <a:lnTo>
                            <a:pt x="146452" y="566321"/>
                          </a:lnTo>
                          <a:lnTo>
                            <a:pt x="147155" y="565833"/>
                          </a:lnTo>
                          <a:lnTo>
                            <a:pt x="147858" y="565341"/>
                          </a:lnTo>
                          <a:lnTo>
                            <a:pt x="148561" y="564854"/>
                          </a:lnTo>
                          <a:lnTo>
                            <a:pt x="149263" y="564366"/>
                          </a:lnTo>
                          <a:lnTo>
                            <a:pt x="149911" y="563916"/>
                          </a:lnTo>
                          <a:lnTo>
                            <a:pt x="150614" y="563427"/>
                          </a:lnTo>
                          <a:lnTo>
                            <a:pt x="151317" y="562943"/>
                          </a:lnTo>
                          <a:lnTo>
                            <a:pt x="152020" y="562454"/>
                          </a:lnTo>
                          <a:lnTo>
                            <a:pt x="152723" y="561969"/>
                          </a:lnTo>
                          <a:lnTo>
                            <a:pt x="153426" y="561484"/>
                          </a:lnTo>
                          <a:lnTo>
                            <a:pt x="154128" y="560998"/>
                          </a:lnTo>
                          <a:lnTo>
                            <a:pt x="154785" y="560545"/>
                          </a:lnTo>
                          <a:lnTo>
                            <a:pt x="155488" y="560063"/>
                          </a:lnTo>
                          <a:lnTo>
                            <a:pt x="156191" y="559578"/>
                          </a:lnTo>
                          <a:lnTo>
                            <a:pt x="156894" y="559095"/>
                          </a:lnTo>
                          <a:lnTo>
                            <a:pt x="157597" y="558613"/>
                          </a:lnTo>
                          <a:lnTo>
                            <a:pt x="158245" y="558168"/>
                          </a:lnTo>
                          <a:lnTo>
                            <a:pt x="158948" y="557686"/>
                          </a:lnTo>
                          <a:lnTo>
                            <a:pt x="159650" y="557206"/>
                          </a:lnTo>
                          <a:lnTo>
                            <a:pt x="160353" y="556724"/>
                          </a:lnTo>
                          <a:lnTo>
                            <a:pt x="161056" y="556244"/>
                          </a:lnTo>
                          <a:lnTo>
                            <a:pt x="161759" y="555764"/>
                          </a:lnTo>
                          <a:lnTo>
                            <a:pt x="162416" y="555316"/>
                          </a:lnTo>
                          <a:lnTo>
                            <a:pt x="163119" y="554837"/>
                          </a:lnTo>
                          <a:lnTo>
                            <a:pt x="163822" y="554359"/>
                          </a:lnTo>
                          <a:lnTo>
                            <a:pt x="164524" y="553880"/>
                          </a:lnTo>
                          <a:lnTo>
                            <a:pt x="165227" y="553403"/>
                          </a:lnTo>
                          <a:lnTo>
                            <a:pt x="165930" y="552926"/>
                          </a:lnTo>
                          <a:lnTo>
                            <a:pt x="166578" y="552486"/>
                          </a:lnTo>
                          <a:lnTo>
                            <a:pt x="167281" y="552010"/>
                          </a:lnTo>
                          <a:lnTo>
                            <a:pt x="167984" y="551534"/>
                          </a:lnTo>
                          <a:lnTo>
                            <a:pt x="168687" y="551058"/>
                          </a:lnTo>
                          <a:lnTo>
                            <a:pt x="169390" y="550583"/>
                          </a:lnTo>
                          <a:lnTo>
                            <a:pt x="170092" y="550108"/>
                          </a:lnTo>
                          <a:lnTo>
                            <a:pt x="170749" y="549665"/>
                          </a:lnTo>
                          <a:lnTo>
                            <a:pt x="171452" y="549192"/>
                          </a:lnTo>
                          <a:lnTo>
                            <a:pt x="172155" y="548718"/>
                          </a:lnTo>
                          <a:lnTo>
                            <a:pt x="172858" y="548245"/>
                          </a:lnTo>
                          <a:lnTo>
                            <a:pt x="173561" y="547773"/>
                          </a:lnTo>
                          <a:lnTo>
                            <a:pt x="174209" y="547337"/>
                          </a:lnTo>
                          <a:lnTo>
                            <a:pt x="174912" y="546865"/>
                          </a:lnTo>
                          <a:lnTo>
                            <a:pt x="175615" y="546395"/>
                          </a:lnTo>
                          <a:lnTo>
                            <a:pt x="176317" y="545923"/>
                          </a:lnTo>
                          <a:lnTo>
                            <a:pt x="177020" y="545453"/>
                          </a:lnTo>
                          <a:lnTo>
                            <a:pt x="177723" y="544984"/>
                          </a:lnTo>
                          <a:lnTo>
                            <a:pt x="178426" y="544513"/>
                          </a:lnTo>
                          <a:lnTo>
                            <a:pt x="179083" y="544075"/>
                          </a:lnTo>
                          <a:lnTo>
                            <a:pt x="179786" y="543607"/>
                          </a:lnTo>
                          <a:lnTo>
                            <a:pt x="180489" y="543138"/>
                          </a:lnTo>
                          <a:lnTo>
                            <a:pt x="181192" y="542670"/>
                          </a:lnTo>
                          <a:lnTo>
                            <a:pt x="181894" y="542203"/>
                          </a:lnTo>
                          <a:lnTo>
                            <a:pt x="182543" y="541772"/>
                          </a:lnTo>
                          <a:lnTo>
                            <a:pt x="183245" y="541304"/>
                          </a:lnTo>
                          <a:lnTo>
                            <a:pt x="183948" y="540840"/>
                          </a:lnTo>
                          <a:lnTo>
                            <a:pt x="184651" y="540373"/>
                          </a:lnTo>
                          <a:lnTo>
                            <a:pt x="185354" y="539907"/>
                          </a:lnTo>
                          <a:lnTo>
                            <a:pt x="186057" y="539444"/>
                          </a:lnTo>
                          <a:lnTo>
                            <a:pt x="186760" y="538977"/>
                          </a:lnTo>
                          <a:lnTo>
                            <a:pt x="187417" y="538543"/>
                          </a:lnTo>
                          <a:lnTo>
                            <a:pt x="188120" y="538082"/>
                          </a:lnTo>
                          <a:lnTo>
                            <a:pt x="188823" y="537616"/>
                          </a:lnTo>
                          <a:lnTo>
                            <a:pt x="189525" y="537153"/>
                          </a:lnTo>
                          <a:lnTo>
                            <a:pt x="190228" y="536692"/>
                          </a:lnTo>
                          <a:lnTo>
                            <a:pt x="190877" y="536265"/>
                          </a:lnTo>
                          <a:lnTo>
                            <a:pt x="191579" y="535801"/>
                          </a:lnTo>
                          <a:lnTo>
                            <a:pt x="192282" y="535343"/>
                          </a:lnTo>
                          <a:lnTo>
                            <a:pt x="192985" y="534880"/>
                          </a:lnTo>
                          <a:lnTo>
                            <a:pt x="193688" y="534419"/>
                          </a:lnTo>
                          <a:lnTo>
                            <a:pt x="194391" y="533961"/>
                          </a:lnTo>
                          <a:lnTo>
                            <a:pt x="195048" y="533530"/>
                          </a:lnTo>
                          <a:lnTo>
                            <a:pt x="195751" y="533068"/>
                          </a:lnTo>
                          <a:lnTo>
                            <a:pt x="196454" y="532612"/>
                          </a:lnTo>
                          <a:lnTo>
                            <a:pt x="197157" y="532152"/>
                          </a:lnTo>
                          <a:lnTo>
                            <a:pt x="197859" y="531693"/>
                          </a:lnTo>
                          <a:lnTo>
                            <a:pt x="198562" y="531238"/>
                          </a:lnTo>
                          <a:lnTo>
                            <a:pt x="199210" y="530815"/>
                          </a:lnTo>
                          <a:lnTo>
                            <a:pt x="199913" y="530354"/>
                          </a:lnTo>
                          <a:lnTo>
                            <a:pt x="200616" y="529901"/>
                          </a:lnTo>
                          <a:lnTo>
                            <a:pt x="201319" y="529444"/>
                          </a:lnTo>
                          <a:lnTo>
                            <a:pt x="202022" y="528986"/>
                          </a:lnTo>
                          <a:lnTo>
                            <a:pt x="202725" y="528534"/>
                          </a:lnTo>
                          <a:lnTo>
                            <a:pt x="203382" y="528108"/>
                          </a:lnTo>
                          <a:lnTo>
                            <a:pt x="204085" y="527649"/>
                          </a:lnTo>
                          <a:lnTo>
                            <a:pt x="204788" y="527198"/>
                          </a:lnTo>
                          <a:lnTo>
                            <a:pt x="205491" y="526743"/>
                          </a:lnTo>
                          <a:lnTo>
                            <a:pt x="206194" y="526287"/>
                          </a:lnTo>
                          <a:lnTo>
                            <a:pt x="206842" y="525870"/>
                          </a:lnTo>
                          <a:lnTo>
                            <a:pt x="207545" y="525420"/>
                          </a:lnTo>
                          <a:lnTo>
                            <a:pt x="208248" y="524963"/>
                          </a:lnTo>
                          <a:lnTo>
                            <a:pt x="208951" y="524514"/>
                          </a:lnTo>
                          <a:lnTo>
                            <a:pt x="209653" y="524062"/>
                          </a:lnTo>
                          <a:lnTo>
                            <a:pt x="210356" y="523607"/>
                          </a:lnTo>
                          <a:lnTo>
                            <a:pt x="211059" y="523162"/>
                          </a:lnTo>
                          <a:lnTo>
                            <a:pt x="211716" y="522739"/>
                          </a:lnTo>
                          <a:lnTo>
                            <a:pt x="212419" y="522284"/>
                          </a:lnTo>
                          <a:lnTo>
                            <a:pt x="213122" y="521838"/>
                          </a:lnTo>
                          <a:lnTo>
                            <a:pt x="213825" y="521387"/>
                          </a:lnTo>
                          <a:lnTo>
                            <a:pt x="214528" y="520934"/>
                          </a:lnTo>
                          <a:lnTo>
                            <a:pt x="215176" y="520521"/>
                          </a:lnTo>
                          <a:lnTo>
                            <a:pt x="215879" y="520077"/>
                          </a:lnTo>
                          <a:lnTo>
                            <a:pt x="216582" y="519624"/>
                          </a:lnTo>
                          <a:lnTo>
                            <a:pt x="217285" y="519178"/>
                          </a:lnTo>
                          <a:lnTo>
                            <a:pt x="217988" y="518732"/>
                          </a:lnTo>
                          <a:lnTo>
                            <a:pt x="218691" y="518279"/>
                          </a:lnTo>
                          <a:lnTo>
                            <a:pt x="219348" y="517863"/>
                          </a:lnTo>
                          <a:lnTo>
                            <a:pt x="220051" y="517422"/>
                          </a:lnTo>
                          <a:lnTo>
                            <a:pt x="220754" y="516970"/>
                          </a:lnTo>
                          <a:lnTo>
                            <a:pt x="221457" y="516527"/>
                          </a:lnTo>
                          <a:lnTo>
                            <a:pt x="222159" y="516081"/>
                          </a:lnTo>
                          <a:lnTo>
                            <a:pt x="222862" y="515631"/>
                          </a:lnTo>
                          <a:lnTo>
                            <a:pt x="223511" y="515221"/>
                          </a:lnTo>
                          <a:lnTo>
                            <a:pt x="224214" y="514784"/>
                          </a:lnTo>
                          <a:lnTo>
                            <a:pt x="224916" y="514334"/>
                          </a:lnTo>
                          <a:lnTo>
                            <a:pt x="225619" y="513891"/>
                          </a:lnTo>
                          <a:lnTo>
                            <a:pt x="226322" y="513450"/>
                          </a:lnTo>
                          <a:lnTo>
                            <a:pt x="227025" y="513001"/>
                          </a:lnTo>
                          <a:lnTo>
                            <a:pt x="227682" y="512588"/>
                          </a:lnTo>
                          <a:lnTo>
                            <a:pt x="228385" y="512153"/>
                          </a:lnTo>
                          <a:lnTo>
                            <a:pt x="229088" y="511704"/>
                          </a:lnTo>
                          <a:lnTo>
                            <a:pt x="229791" y="511264"/>
                          </a:lnTo>
                          <a:lnTo>
                            <a:pt x="230494" y="510824"/>
                          </a:lnTo>
                          <a:lnTo>
                            <a:pt x="231143" y="510417"/>
                          </a:lnTo>
                          <a:lnTo>
                            <a:pt x="231845" y="509970"/>
                          </a:lnTo>
                          <a:lnTo>
                            <a:pt x="232548" y="509538"/>
                          </a:lnTo>
                          <a:lnTo>
                            <a:pt x="233251" y="509092"/>
                          </a:lnTo>
                          <a:lnTo>
                            <a:pt x="233954" y="508652"/>
                          </a:lnTo>
                          <a:lnTo>
                            <a:pt x="234657" y="508217"/>
                          </a:lnTo>
                          <a:lnTo>
                            <a:pt x="235314" y="507805"/>
                          </a:lnTo>
                          <a:lnTo>
                            <a:pt x="236017" y="507360"/>
                          </a:lnTo>
                          <a:lnTo>
                            <a:pt x="236720" y="506930"/>
                          </a:lnTo>
                          <a:lnTo>
                            <a:pt x="237423" y="506486"/>
                          </a:lnTo>
                          <a:lnTo>
                            <a:pt x="238126" y="506049"/>
                          </a:lnTo>
                          <a:lnTo>
                            <a:pt x="238829" y="505616"/>
                          </a:lnTo>
                          <a:lnTo>
                            <a:pt x="239477" y="505212"/>
                          </a:lnTo>
                          <a:lnTo>
                            <a:pt x="240180" y="504766"/>
                          </a:lnTo>
                          <a:lnTo>
                            <a:pt x="240883" y="504339"/>
                          </a:lnTo>
                          <a:lnTo>
                            <a:pt x="241586" y="503898"/>
                          </a:lnTo>
                          <a:lnTo>
                            <a:pt x="242289" y="503461"/>
                          </a:lnTo>
                          <a:lnTo>
                            <a:pt x="242992" y="503032"/>
                          </a:lnTo>
                          <a:lnTo>
                            <a:pt x="243649" y="502623"/>
                          </a:lnTo>
                          <a:lnTo>
                            <a:pt x="244352" y="502180"/>
                          </a:lnTo>
                          <a:lnTo>
                            <a:pt x="245055" y="501755"/>
                          </a:lnTo>
                          <a:lnTo>
                            <a:pt x="245758" y="501316"/>
                          </a:lnTo>
                          <a:lnTo>
                            <a:pt x="246461" y="500880"/>
                          </a:lnTo>
                          <a:lnTo>
                            <a:pt x="247109" y="500481"/>
                          </a:lnTo>
                          <a:lnTo>
                            <a:pt x="247812" y="500053"/>
                          </a:lnTo>
                          <a:lnTo>
                            <a:pt x="248515" y="499612"/>
                          </a:lnTo>
                          <a:lnTo>
                            <a:pt x="249218" y="499186"/>
                          </a:lnTo>
                          <a:lnTo>
                            <a:pt x="249921" y="498752"/>
                          </a:lnTo>
                          <a:lnTo>
                            <a:pt x="250624" y="498315"/>
                          </a:lnTo>
                          <a:lnTo>
                            <a:pt x="251327" y="497893"/>
                          </a:lnTo>
                          <a:lnTo>
                            <a:pt x="251984" y="497488"/>
                          </a:lnTo>
                          <a:lnTo>
                            <a:pt x="252687" y="497047"/>
                          </a:lnTo>
                          <a:lnTo>
                            <a:pt x="253390" y="496625"/>
                          </a:lnTo>
                          <a:lnTo>
                            <a:pt x="254093" y="496192"/>
                          </a:lnTo>
                          <a:lnTo>
                            <a:pt x="254796" y="495758"/>
                          </a:lnTo>
                          <a:lnTo>
                            <a:pt x="255445" y="495362"/>
                          </a:lnTo>
                          <a:lnTo>
                            <a:pt x="256148" y="494940"/>
                          </a:lnTo>
                          <a:lnTo>
                            <a:pt x="256851" y="494502"/>
                          </a:lnTo>
                          <a:lnTo>
                            <a:pt x="257554" y="494079"/>
                          </a:lnTo>
                          <a:lnTo>
                            <a:pt x="258257" y="493650"/>
                          </a:lnTo>
                          <a:lnTo>
                            <a:pt x="258960" y="493215"/>
                          </a:lnTo>
                          <a:lnTo>
                            <a:pt x="259617" y="492817"/>
                          </a:lnTo>
                          <a:lnTo>
                            <a:pt x="260320" y="492397"/>
                          </a:lnTo>
                          <a:lnTo>
                            <a:pt x="261023" y="491960"/>
                          </a:lnTo>
                          <a:lnTo>
                            <a:pt x="261726" y="491540"/>
                          </a:lnTo>
                          <a:lnTo>
                            <a:pt x="262429" y="491112"/>
                          </a:lnTo>
                          <a:lnTo>
                            <a:pt x="263077" y="490718"/>
                          </a:lnTo>
                          <a:lnTo>
                            <a:pt x="263780" y="490288"/>
                          </a:lnTo>
                          <a:lnTo>
                            <a:pt x="264483" y="489872"/>
                          </a:lnTo>
                          <a:lnTo>
                            <a:pt x="265186" y="489436"/>
                          </a:lnTo>
                          <a:lnTo>
                            <a:pt x="265889" y="489015"/>
                          </a:lnTo>
                          <a:lnTo>
                            <a:pt x="266592" y="488592"/>
                          </a:lnTo>
                          <a:lnTo>
                            <a:pt x="267295" y="488158"/>
                          </a:lnTo>
                          <a:lnTo>
                            <a:pt x="267952" y="487764"/>
                          </a:lnTo>
                          <a:lnTo>
                            <a:pt x="268655" y="487351"/>
                          </a:lnTo>
                          <a:lnTo>
                            <a:pt x="269358" y="486917"/>
                          </a:lnTo>
                          <a:lnTo>
                            <a:pt x="270061" y="486498"/>
                          </a:lnTo>
                          <a:lnTo>
                            <a:pt x="270764" y="486076"/>
                          </a:lnTo>
                          <a:lnTo>
                            <a:pt x="271413" y="485685"/>
                          </a:lnTo>
                          <a:lnTo>
                            <a:pt x="272116" y="485256"/>
                          </a:lnTo>
                          <a:lnTo>
                            <a:pt x="272819" y="484846"/>
                          </a:lnTo>
                          <a:lnTo>
                            <a:pt x="273522" y="484414"/>
                          </a:lnTo>
                          <a:lnTo>
                            <a:pt x="274225" y="483995"/>
                          </a:lnTo>
                          <a:lnTo>
                            <a:pt x="274928" y="483578"/>
                          </a:lnTo>
                          <a:lnTo>
                            <a:pt x="275585" y="483181"/>
                          </a:lnTo>
                          <a:lnTo>
                            <a:pt x="276288" y="482754"/>
                          </a:lnTo>
                          <a:lnTo>
                            <a:pt x="276991" y="482347"/>
                          </a:lnTo>
                          <a:lnTo>
                            <a:pt x="277694" y="481916"/>
                          </a:lnTo>
                          <a:lnTo>
                            <a:pt x="278397" y="481498"/>
                          </a:lnTo>
                          <a:lnTo>
                            <a:pt x="279046" y="481113"/>
                          </a:lnTo>
                          <a:lnTo>
                            <a:pt x="279749" y="480695"/>
                          </a:lnTo>
                          <a:lnTo>
                            <a:pt x="280452" y="480265"/>
                          </a:lnTo>
                          <a:lnTo>
                            <a:pt x="281155" y="479860"/>
                          </a:lnTo>
                          <a:lnTo>
                            <a:pt x="281858" y="479434"/>
                          </a:lnTo>
                          <a:lnTo>
                            <a:pt x="282561" y="479015"/>
                          </a:lnTo>
                          <a:lnTo>
                            <a:pt x="283264" y="478605"/>
                          </a:lnTo>
                          <a:lnTo>
                            <a:pt x="283921" y="478212"/>
                          </a:lnTo>
                          <a:lnTo>
                            <a:pt x="284624" y="477784"/>
                          </a:lnTo>
                          <a:lnTo>
                            <a:pt x="285327" y="477381"/>
                          </a:lnTo>
                          <a:lnTo>
                            <a:pt x="286030" y="476956"/>
                          </a:lnTo>
                          <a:lnTo>
                            <a:pt x="286733" y="476539"/>
                          </a:lnTo>
                          <a:lnTo>
                            <a:pt x="287382" y="476157"/>
                          </a:lnTo>
                          <a:lnTo>
                            <a:pt x="288085" y="475745"/>
                          </a:lnTo>
                          <a:lnTo>
                            <a:pt x="288788" y="475317"/>
                          </a:lnTo>
                          <a:lnTo>
                            <a:pt x="289491" y="474915"/>
                          </a:lnTo>
                          <a:lnTo>
                            <a:pt x="290194" y="474495"/>
                          </a:lnTo>
                          <a:lnTo>
                            <a:pt x="290897" y="474076"/>
                          </a:lnTo>
                          <a:lnTo>
                            <a:pt x="291554" y="473692"/>
                          </a:lnTo>
                          <a:lnTo>
                            <a:pt x="292257" y="473282"/>
                          </a:lnTo>
                          <a:lnTo>
                            <a:pt x="292960" y="472856"/>
                          </a:lnTo>
                          <a:lnTo>
                            <a:pt x="293663" y="472456"/>
                          </a:lnTo>
                          <a:lnTo>
                            <a:pt x="294366" y="472036"/>
                          </a:lnTo>
                          <a:lnTo>
                            <a:pt x="295015" y="471654"/>
                          </a:lnTo>
                          <a:lnTo>
                            <a:pt x="295718" y="471241"/>
                          </a:lnTo>
                          <a:lnTo>
                            <a:pt x="296421" y="470836"/>
                          </a:lnTo>
                          <a:lnTo>
                            <a:pt x="297124" y="470411"/>
                          </a:lnTo>
                          <a:lnTo>
                            <a:pt x="297827" y="470010"/>
                          </a:lnTo>
                          <a:lnTo>
                            <a:pt x="298530" y="469595"/>
                          </a:lnTo>
                          <a:lnTo>
                            <a:pt x="299187" y="469207"/>
                          </a:lnTo>
                          <a:lnTo>
                            <a:pt x="299890" y="468796"/>
                          </a:lnTo>
                          <a:lnTo>
                            <a:pt x="300593" y="468393"/>
                          </a:lnTo>
                          <a:lnTo>
                            <a:pt x="301296" y="467969"/>
                          </a:lnTo>
                          <a:lnTo>
                            <a:pt x="302000" y="467571"/>
                          </a:lnTo>
                          <a:lnTo>
                            <a:pt x="302703" y="467157"/>
                          </a:lnTo>
                          <a:lnTo>
                            <a:pt x="303351" y="466777"/>
                          </a:lnTo>
                          <a:lnTo>
                            <a:pt x="304054" y="466365"/>
                          </a:lnTo>
                          <a:lnTo>
                            <a:pt x="304757" y="465966"/>
                          </a:lnTo>
                          <a:lnTo>
                            <a:pt x="305460" y="465544"/>
                          </a:lnTo>
                          <a:lnTo>
                            <a:pt x="306163" y="465144"/>
                          </a:lnTo>
                          <a:lnTo>
                            <a:pt x="306867" y="464735"/>
                          </a:lnTo>
                          <a:lnTo>
                            <a:pt x="307524" y="464350"/>
                          </a:lnTo>
                          <a:lnTo>
                            <a:pt x="308227" y="463940"/>
                          </a:lnTo>
                          <a:lnTo>
                            <a:pt x="308930" y="463543"/>
                          </a:lnTo>
                          <a:lnTo>
                            <a:pt x="309633" y="463122"/>
                          </a:lnTo>
                          <a:lnTo>
                            <a:pt x="310336" y="462724"/>
                          </a:lnTo>
                          <a:lnTo>
                            <a:pt x="310985" y="462350"/>
                          </a:lnTo>
                          <a:lnTo>
                            <a:pt x="311688" y="461939"/>
                          </a:lnTo>
                          <a:lnTo>
                            <a:pt x="312391" y="461527"/>
                          </a:lnTo>
                          <a:lnTo>
                            <a:pt x="313094" y="461135"/>
                          </a:lnTo>
                          <a:lnTo>
                            <a:pt x="313797" y="460715"/>
                          </a:lnTo>
                          <a:lnTo>
                            <a:pt x="314500" y="460316"/>
                          </a:lnTo>
                          <a:lnTo>
                            <a:pt x="315157" y="459941"/>
                          </a:lnTo>
                          <a:lnTo>
                            <a:pt x="315860" y="459531"/>
                          </a:lnTo>
                          <a:lnTo>
                            <a:pt x="316563" y="459121"/>
                          </a:lnTo>
                          <a:lnTo>
                            <a:pt x="317266" y="458731"/>
                          </a:lnTo>
                          <a:lnTo>
                            <a:pt x="317970" y="458312"/>
                          </a:lnTo>
                          <a:lnTo>
                            <a:pt x="318673" y="457914"/>
                          </a:lnTo>
                          <a:lnTo>
                            <a:pt x="319321" y="457544"/>
                          </a:lnTo>
                          <a:lnTo>
                            <a:pt x="320024" y="457139"/>
                          </a:lnTo>
                          <a:lnTo>
                            <a:pt x="320727" y="456726"/>
                          </a:lnTo>
                          <a:lnTo>
                            <a:pt x="321430" y="456341"/>
                          </a:lnTo>
                          <a:lnTo>
                            <a:pt x="322134" y="455925"/>
                          </a:lnTo>
                          <a:lnTo>
                            <a:pt x="322837" y="455525"/>
                          </a:lnTo>
                          <a:lnTo>
                            <a:pt x="323494" y="455154"/>
                          </a:lnTo>
                          <a:lnTo>
                            <a:pt x="324197" y="454750"/>
                          </a:lnTo>
                          <a:lnTo>
                            <a:pt x="324900" y="454339"/>
                          </a:lnTo>
                          <a:lnTo>
                            <a:pt x="325603" y="453955"/>
                          </a:lnTo>
                          <a:lnTo>
                            <a:pt x="326306" y="453540"/>
                          </a:lnTo>
                          <a:lnTo>
                            <a:pt x="326955" y="453168"/>
                          </a:lnTo>
                          <a:lnTo>
                            <a:pt x="327658" y="452775"/>
                          </a:lnTo>
                          <a:lnTo>
                            <a:pt x="328361" y="452376"/>
                          </a:lnTo>
                          <a:lnTo>
                            <a:pt x="329064" y="451963"/>
                          </a:lnTo>
                          <a:lnTo>
                            <a:pt x="329767" y="451582"/>
                          </a:lnTo>
                          <a:lnTo>
                            <a:pt x="330471" y="451171"/>
                          </a:lnTo>
                          <a:lnTo>
                            <a:pt x="331128" y="450794"/>
                          </a:lnTo>
                          <a:lnTo>
                            <a:pt x="331831" y="450403"/>
                          </a:lnTo>
                          <a:lnTo>
                            <a:pt x="332534" y="450005"/>
                          </a:lnTo>
                          <a:lnTo>
                            <a:pt x="333237" y="449594"/>
                          </a:lnTo>
                          <a:lnTo>
                            <a:pt x="333940" y="449214"/>
                          </a:lnTo>
                          <a:lnTo>
                            <a:pt x="334589" y="448849"/>
                          </a:lnTo>
                          <a:lnTo>
                            <a:pt x="335292" y="448435"/>
                          </a:lnTo>
                          <a:lnTo>
                            <a:pt x="335995" y="448042"/>
                          </a:lnTo>
                          <a:lnTo>
                            <a:pt x="336698" y="447650"/>
                          </a:lnTo>
                          <a:lnTo>
                            <a:pt x="337401" y="447237"/>
                          </a:lnTo>
                          <a:lnTo>
                            <a:pt x="338105" y="446858"/>
                          </a:lnTo>
                          <a:lnTo>
                            <a:pt x="338762" y="446492"/>
                          </a:lnTo>
                          <a:lnTo>
                            <a:pt x="340214" y="445671"/>
                          </a:lnTo>
                          <a:lnTo>
                            <a:pt x="340871" y="445297"/>
                          </a:lnTo>
                          <a:lnTo>
                            <a:pt x="341574" y="444885"/>
                          </a:lnTo>
                          <a:lnTo>
                            <a:pt x="342277" y="444508"/>
                          </a:lnTo>
                          <a:lnTo>
                            <a:pt x="342926" y="444146"/>
                          </a:lnTo>
                          <a:lnTo>
                            <a:pt x="343629" y="443739"/>
                          </a:lnTo>
                          <a:lnTo>
                            <a:pt x="344332" y="443344"/>
                          </a:lnTo>
                          <a:lnTo>
                            <a:pt x="345036" y="442960"/>
                          </a:lnTo>
                          <a:lnTo>
                            <a:pt x="345739" y="442549"/>
                          </a:lnTo>
                          <a:lnTo>
                            <a:pt x="346442" y="442170"/>
                          </a:lnTo>
                          <a:lnTo>
                            <a:pt x="347099" y="441807"/>
                          </a:lnTo>
                          <a:lnTo>
                            <a:pt x="347802" y="441400"/>
                          </a:lnTo>
                          <a:lnTo>
                            <a:pt x="348505" y="441008"/>
                          </a:lnTo>
                          <a:lnTo>
                            <a:pt x="349209" y="440624"/>
                          </a:lnTo>
                          <a:lnTo>
                            <a:pt x="349912" y="440215"/>
                          </a:lnTo>
                          <a:lnTo>
                            <a:pt x="350560" y="439851"/>
                          </a:lnTo>
                          <a:lnTo>
                            <a:pt x="351264" y="439478"/>
                          </a:lnTo>
                          <a:lnTo>
                            <a:pt x="351967" y="439077"/>
                          </a:lnTo>
                          <a:lnTo>
                            <a:pt x="352670" y="438682"/>
                          </a:lnTo>
                          <a:lnTo>
                            <a:pt x="353373" y="438305"/>
                          </a:lnTo>
                          <a:lnTo>
                            <a:pt x="354076" y="437896"/>
                          </a:lnTo>
                          <a:lnTo>
                            <a:pt x="354733" y="437527"/>
                          </a:lnTo>
                          <a:lnTo>
                            <a:pt x="355437" y="437157"/>
                          </a:lnTo>
                          <a:lnTo>
                            <a:pt x="356140" y="436756"/>
                          </a:lnTo>
                          <a:lnTo>
                            <a:pt x="356843" y="436363"/>
                          </a:lnTo>
                          <a:lnTo>
                            <a:pt x="357546" y="435987"/>
                          </a:lnTo>
                          <a:lnTo>
                            <a:pt x="358195" y="435625"/>
                          </a:lnTo>
                          <a:lnTo>
                            <a:pt x="358898" y="435218"/>
                          </a:lnTo>
                          <a:lnTo>
                            <a:pt x="359601" y="434845"/>
                          </a:lnTo>
                          <a:lnTo>
                            <a:pt x="360304" y="434451"/>
                          </a:lnTo>
                          <a:lnTo>
                            <a:pt x="361008" y="434055"/>
                          </a:lnTo>
                          <a:lnTo>
                            <a:pt x="361711" y="433685"/>
                          </a:lnTo>
                          <a:lnTo>
                            <a:pt x="362368" y="433317"/>
                          </a:lnTo>
                          <a:lnTo>
                            <a:pt x="363071" y="432911"/>
                          </a:lnTo>
                          <a:lnTo>
                            <a:pt x="363774" y="432541"/>
                          </a:lnTo>
                          <a:lnTo>
                            <a:pt x="364478" y="432147"/>
                          </a:lnTo>
                          <a:lnTo>
                            <a:pt x="365181" y="431753"/>
                          </a:lnTo>
                          <a:lnTo>
                            <a:pt x="365829" y="431398"/>
                          </a:lnTo>
                          <a:lnTo>
                            <a:pt x="366533" y="431025"/>
                          </a:lnTo>
                          <a:lnTo>
                            <a:pt x="367236" y="430620"/>
                          </a:lnTo>
                          <a:lnTo>
                            <a:pt x="368697" y="429814"/>
                          </a:lnTo>
                          <a:lnTo>
                            <a:pt x="369345" y="429461"/>
                          </a:lnTo>
                          <a:lnTo>
                            <a:pt x="370048" y="429098"/>
                          </a:lnTo>
                          <a:lnTo>
                            <a:pt x="370706" y="428733"/>
                          </a:lnTo>
                          <a:lnTo>
                            <a:pt x="371409" y="428330"/>
                          </a:lnTo>
                          <a:lnTo>
                            <a:pt x="372112" y="427959"/>
                          </a:lnTo>
                          <a:lnTo>
                            <a:pt x="372815" y="427571"/>
                          </a:lnTo>
                          <a:lnTo>
                            <a:pt x="373519" y="427176"/>
                          </a:lnTo>
                          <a:lnTo>
                            <a:pt x="374167" y="426824"/>
                          </a:lnTo>
                          <a:lnTo>
                            <a:pt x="374871" y="426458"/>
                          </a:lnTo>
                          <a:lnTo>
                            <a:pt x="375574" y="426055"/>
                          </a:lnTo>
                          <a:lnTo>
                            <a:pt x="376277" y="425681"/>
                          </a:lnTo>
                          <a:lnTo>
                            <a:pt x="376980" y="425300"/>
                          </a:lnTo>
                          <a:lnTo>
                            <a:pt x="377683" y="424901"/>
                          </a:lnTo>
                          <a:lnTo>
                            <a:pt x="378341" y="424549"/>
                          </a:lnTo>
                          <a:lnTo>
                            <a:pt x="379044" y="424184"/>
                          </a:lnTo>
                          <a:lnTo>
                            <a:pt x="379747" y="423782"/>
                          </a:lnTo>
                          <a:lnTo>
                            <a:pt x="380450" y="423410"/>
                          </a:lnTo>
                          <a:lnTo>
                            <a:pt x="381153" y="423030"/>
                          </a:lnTo>
                          <a:lnTo>
                            <a:pt x="381802" y="422675"/>
                          </a:lnTo>
                          <a:lnTo>
                            <a:pt x="382505" y="422283"/>
                          </a:lnTo>
                          <a:lnTo>
                            <a:pt x="383209" y="421925"/>
                          </a:lnTo>
                          <a:lnTo>
                            <a:pt x="383912" y="421524"/>
                          </a:lnTo>
                          <a:lnTo>
                            <a:pt x="384615" y="421149"/>
                          </a:lnTo>
                          <a:lnTo>
                            <a:pt x="385318" y="420775"/>
                          </a:lnTo>
                          <a:lnTo>
                            <a:pt x="385975" y="420415"/>
                          </a:lnTo>
                          <a:lnTo>
                            <a:pt x="386679" y="420024"/>
                          </a:lnTo>
                          <a:lnTo>
                            <a:pt x="387382" y="419667"/>
                          </a:lnTo>
                          <a:lnTo>
                            <a:pt x="388834" y="418881"/>
                          </a:lnTo>
                          <a:lnTo>
                            <a:pt x="389437" y="418547"/>
                          </a:lnTo>
                          <a:lnTo>
                            <a:pt x="390140" y="418169"/>
                          </a:lnTo>
                          <a:lnTo>
                            <a:pt x="390844" y="417775"/>
                          </a:lnTo>
                          <a:lnTo>
                            <a:pt x="391547" y="417420"/>
                          </a:lnTo>
                          <a:lnTo>
                            <a:pt x="392250" y="417026"/>
                          </a:lnTo>
                          <a:lnTo>
                            <a:pt x="392953" y="416649"/>
                          </a:lnTo>
                          <a:lnTo>
                            <a:pt x="393611" y="416302"/>
                          </a:lnTo>
                          <a:lnTo>
                            <a:pt x="394314" y="415924"/>
                          </a:lnTo>
                          <a:lnTo>
                            <a:pt x="395017" y="415531"/>
                          </a:lnTo>
                          <a:lnTo>
                            <a:pt x="395720" y="415179"/>
                          </a:lnTo>
                          <a:lnTo>
                            <a:pt x="396424" y="414785"/>
                          </a:lnTo>
                          <a:lnTo>
                            <a:pt x="397072" y="414435"/>
                          </a:lnTo>
                          <a:lnTo>
                            <a:pt x="397775" y="414066"/>
                          </a:lnTo>
                          <a:lnTo>
                            <a:pt x="398479" y="413695"/>
                          </a:lnTo>
                          <a:lnTo>
                            <a:pt x="399182" y="413298"/>
                          </a:lnTo>
                          <a:lnTo>
                            <a:pt x="399885" y="412947"/>
                          </a:lnTo>
                          <a:lnTo>
                            <a:pt x="400589" y="412560"/>
                          </a:lnTo>
                          <a:lnTo>
                            <a:pt x="401292" y="412180"/>
                          </a:lnTo>
                          <a:lnTo>
                            <a:pt x="401949" y="411836"/>
                          </a:lnTo>
                          <a:lnTo>
                            <a:pt x="402652" y="411466"/>
                          </a:lnTo>
                          <a:lnTo>
                            <a:pt x="403356" y="411071"/>
                          </a:lnTo>
                          <a:lnTo>
                            <a:pt x="404059" y="410721"/>
                          </a:lnTo>
                          <a:lnTo>
                            <a:pt x="404762" y="410334"/>
                          </a:lnTo>
                          <a:lnTo>
                            <a:pt x="405411" y="409987"/>
                          </a:lnTo>
                          <a:lnTo>
                            <a:pt x="406114" y="409615"/>
                          </a:lnTo>
                          <a:lnTo>
                            <a:pt x="406817" y="409252"/>
                          </a:lnTo>
                          <a:lnTo>
                            <a:pt x="407521" y="408857"/>
                          </a:lnTo>
                          <a:lnTo>
                            <a:pt x="408224" y="408504"/>
                          </a:lnTo>
                          <a:lnTo>
                            <a:pt x="408927" y="408124"/>
                          </a:lnTo>
                          <a:lnTo>
                            <a:pt x="409585" y="407770"/>
                          </a:lnTo>
                          <a:lnTo>
                            <a:pt x="410288" y="407401"/>
                          </a:lnTo>
                          <a:lnTo>
                            <a:pt x="410991" y="407039"/>
                          </a:lnTo>
                          <a:lnTo>
                            <a:pt x="411694" y="406645"/>
                          </a:lnTo>
                          <a:lnTo>
                            <a:pt x="412397" y="406295"/>
                          </a:lnTo>
                          <a:lnTo>
                            <a:pt x="413046" y="405955"/>
                          </a:lnTo>
                          <a:lnTo>
                            <a:pt x="413750" y="405569"/>
                          </a:lnTo>
                          <a:lnTo>
                            <a:pt x="414453" y="405196"/>
                          </a:lnTo>
                          <a:lnTo>
                            <a:pt x="415156" y="404840"/>
                          </a:lnTo>
                          <a:lnTo>
                            <a:pt x="415859" y="404448"/>
                          </a:lnTo>
                          <a:lnTo>
                            <a:pt x="416563" y="404093"/>
                          </a:lnTo>
                          <a:lnTo>
                            <a:pt x="417220" y="403754"/>
                          </a:lnTo>
                          <a:lnTo>
                            <a:pt x="417923" y="403369"/>
                          </a:lnTo>
                          <a:lnTo>
                            <a:pt x="418627" y="402997"/>
                          </a:lnTo>
                          <a:lnTo>
                            <a:pt x="419330" y="402642"/>
                          </a:lnTo>
                          <a:lnTo>
                            <a:pt x="420033" y="402251"/>
                          </a:lnTo>
                          <a:lnTo>
                            <a:pt x="420682" y="401907"/>
                          </a:lnTo>
                          <a:lnTo>
                            <a:pt x="421385" y="401561"/>
                          </a:lnTo>
                          <a:lnTo>
                            <a:pt x="422088" y="401183"/>
                          </a:lnTo>
                          <a:lnTo>
                            <a:pt x="422792" y="400807"/>
                          </a:lnTo>
                          <a:lnTo>
                            <a:pt x="423495" y="400459"/>
                          </a:lnTo>
                          <a:lnTo>
                            <a:pt x="424198" y="400068"/>
                          </a:lnTo>
                          <a:lnTo>
                            <a:pt x="424856" y="399719"/>
                          </a:lnTo>
                          <a:lnTo>
                            <a:pt x="425559" y="399375"/>
                          </a:lnTo>
                          <a:lnTo>
                            <a:pt x="426262" y="398997"/>
                          </a:lnTo>
                          <a:lnTo>
                            <a:pt x="426966" y="398623"/>
                          </a:lnTo>
                          <a:lnTo>
                            <a:pt x="427669" y="398276"/>
                          </a:lnTo>
                          <a:lnTo>
                            <a:pt x="428318" y="397935"/>
                          </a:lnTo>
                          <a:lnTo>
                            <a:pt x="429021" y="397546"/>
                          </a:lnTo>
                          <a:lnTo>
                            <a:pt x="429724" y="397197"/>
                          </a:lnTo>
                          <a:lnTo>
                            <a:pt x="430427" y="396827"/>
                          </a:lnTo>
                          <a:lnTo>
                            <a:pt x="431131" y="396448"/>
                          </a:lnTo>
                          <a:lnTo>
                            <a:pt x="431834" y="396108"/>
                          </a:lnTo>
                          <a:lnTo>
                            <a:pt x="432491" y="395761"/>
                          </a:lnTo>
                          <a:lnTo>
                            <a:pt x="433195" y="395372"/>
                          </a:lnTo>
                          <a:lnTo>
                            <a:pt x="433898" y="395026"/>
                          </a:lnTo>
                          <a:lnTo>
                            <a:pt x="434601" y="394656"/>
                          </a:lnTo>
                          <a:lnTo>
                            <a:pt x="435305" y="394279"/>
                          </a:lnTo>
                          <a:lnTo>
                            <a:pt x="435953" y="393946"/>
                          </a:lnTo>
                          <a:lnTo>
                            <a:pt x="436657" y="393602"/>
                          </a:lnTo>
                          <a:lnTo>
                            <a:pt x="437360" y="393214"/>
                          </a:lnTo>
                          <a:lnTo>
                            <a:pt x="438063" y="392864"/>
                          </a:lnTo>
                          <a:lnTo>
                            <a:pt x="438767" y="392500"/>
                          </a:lnTo>
                          <a:lnTo>
                            <a:pt x="439470" y="392119"/>
                          </a:lnTo>
                          <a:lnTo>
                            <a:pt x="440128" y="391786"/>
                          </a:lnTo>
                          <a:lnTo>
                            <a:pt x="440831" y="391442"/>
                          </a:lnTo>
                          <a:lnTo>
                            <a:pt x="441534" y="391056"/>
                          </a:lnTo>
                          <a:lnTo>
                            <a:pt x="442237" y="390708"/>
                          </a:lnTo>
                          <a:lnTo>
                            <a:pt x="442941" y="390344"/>
                          </a:lnTo>
                          <a:lnTo>
                            <a:pt x="443590" y="390008"/>
                          </a:lnTo>
                          <a:lnTo>
                            <a:pt x="444293" y="389634"/>
                          </a:lnTo>
                          <a:lnTo>
                            <a:pt x="444996" y="389298"/>
                          </a:lnTo>
                          <a:lnTo>
                            <a:pt x="445700" y="388912"/>
                          </a:lnTo>
                          <a:lnTo>
                            <a:pt x="446403" y="388560"/>
                          </a:lnTo>
                          <a:lnTo>
                            <a:pt x="447106" y="388204"/>
                          </a:lnTo>
                          <a:lnTo>
                            <a:pt x="447764" y="387861"/>
                          </a:lnTo>
                          <a:lnTo>
                            <a:pt x="448467" y="387489"/>
                          </a:lnTo>
                          <a:lnTo>
                            <a:pt x="449170" y="387153"/>
                          </a:lnTo>
                          <a:lnTo>
                            <a:pt x="449874" y="386769"/>
                          </a:lnTo>
                          <a:lnTo>
                            <a:pt x="450577" y="386418"/>
                          </a:lnTo>
                          <a:lnTo>
                            <a:pt x="451226" y="386090"/>
                          </a:lnTo>
                          <a:lnTo>
                            <a:pt x="451929" y="385728"/>
                          </a:lnTo>
                          <a:lnTo>
                            <a:pt x="452632" y="385352"/>
                          </a:lnTo>
                          <a:lnTo>
                            <a:pt x="453336" y="385021"/>
                          </a:lnTo>
                          <a:lnTo>
                            <a:pt x="454039" y="384640"/>
                          </a:lnTo>
                          <a:lnTo>
                            <a:pt x="454743" y="384285"/>
                          </a:lnTo>
                          <a:lnTo>
                            <a:pt x="455400" y="383957"/>
                          </a:lnTo>
                          <a:lnTo>
                            <a:pt x="456103" y="383596"/>
                          </a:lnTo>
                          <a:lnTo>
                            <a:pt x="456806" y="383222"/>
                          </a:lnTo>
                          <a:lnTo>
                            <a:pt x="457510" y="382892"/>
                          </a:lnTo>
                          <a:lnTo>
                            <a:pt x="458213" y="382512"/>
                          </a:lnTo>
                          <a:lnTo>
                            <a:pt x="458917" y="382158"/>
                          </a:lnTo>
                          <a:lnTo>
                            <a:pt x="459565" y="381832"/>
                          </a:lnTo>
                          <a:lnTo>
                            <a:pt x="460269" y="381479"/>
                          </a:lnTo>
                          <a:lnTo>
                            <a:pt x="460972" y="381098"/>
                          </a:lnTo>
                          <a:lnTo>
                            <a:pt x="461676" y="380771"/>
                          </a:lnTo>
                          <a:lnTo>
                            <a:pt x="462379" y="380398"/>
                          </a:lnTo>
                          <a:lnTo>
                            <a:pt x="463082" y="380039"/>
                          </a:lnTo>
                          <a:lnTo>
                            <a:pt x="463740" y="379713"/>
                          </a:lnTo>
                          <a:lnTo>
                            <a:pt x="464443" y="379360"/>
                          </a:lnTo>
                          <a:lnTo>
                            <a:pt x="465146" y="378983"/>
                          </a:lnTo>
                          <a:lnTo>
                            <a:pt x="465850" y="378657"/>
                          </a:lnTo>
                          <a:lnTo>
                            <a:pt x="466553" y="378283"/>
                          </a:lnTo>
                          <a:lnTo>
                            <a:pt x="467202" y="377953"/>
                          </a:lnTo>
                          <a:lnTo>
                            <a:pt x="467905" y="377602"/>
                          </a:lnTo>
                          <a:lnTo>
                            <a:pt x="468609" y="377258"/>
                          </a:lnTo>
                          <a:lnTo>
                            <a:pt x="469312" y="376878"/>
                          </a:lnTo>
                          <a:lnTo>
                            <a:pt x="470015" y="376549"/>
                          </a:lnTo>
                          <a:lnTo>
                            <a:pt x="470719" y="376184"/>
                          </a:lnTo>
                          <a:lnTo>
                            <a:pt x="471376" y="375846"/>
                          </a:lnTo>
                          <a:lnTo>
                            <a:pt x="472080" y="375499"/>
                          </a:lnTo>
                          <a:lnTo>
                            <a:pt x="472783" y="375154"/>
                          </a:lnTo>
                          <a:lnTo>
                            <a:pt x="473486" y="374775"/>
                          </a:lnTo>
                          <a:lnTo>
                            <a:pt x="474135" y="374450"/>
                          </a:lnTo>
                          <a:lnTo>
                            <a:pt x="474793" y="374127"/>
                          </a:lnTo>
                          <a:lnTo>
                            <a:pt x="475542" y="373755"/>
                          </a:lnTo>
                          <a:lnTo>
                            <a:pt x="476245" y="373402"/>
                          </a:lnTo>
                          <a:lnTo>
                            <a:pt x="476949" y="373065"/>
                          </a:lnTo>
                          <a:lnTo>
                            <a:pt x="477652" y="372687"/>
                          </a:lnTo>
                          <a:lnTo>
                            <a:pt x="478309" y="372356"/>
                          </a:lnTo>
                          <a:lnTo>
                            <a:pt x="478958" y="372035"/>
                          </a:lnTo>
                          <a:lnTo>
                            <a:pt x="479716" y="371663"/>
                          </a:lnTo>
                          <a:lnTo>
                            <a:pt x="480420" y="371313"/>
                          </a:lnTo>
                          <a:lnTo>
                            <a:pt x="481123" y="370976"/>
                          </a:lnTo>
                          <a:lnTo>
                            <a:pt x="481826" y="370599"/>
                          </a:lnTo>
                          <a:lnTo>
                            <a:pt x="482475" y="370272"/>
                          </a:lnTo>
                          <a:lnTo>
                            <a:pt x="483133" y="369950"/>
                          </a:lnTo>
                          <a:lnTo>
                            <a:pt x="483882" y="369586"/>
                          </a:lnTo>
                          <a:lnTo>
                            <a:pt x="484586" y="369230"/>
                          </a:lnTo>
                          <a:lnTo>
                            <a:pt x="485289" y="368902"/>
                          </a:lnTo>
                          <a:lnTo>
                            <a:pt x="485992" y="368525"/>
                          </a:lnTo>
                          <a:lnTo>
                            <a:pt x="486650" y="368192"/>
                          </a:lnTo>
                          <a:lnTo>
                            <a:pt x="487299" y="367872"/>
                          </a:lnTo>
                          <a:lnTo>
                            <a:pt x="488056" y="367509"/>
                          </a:lnTo>
                          <a:lnTo>
                            <a:pt x="488760" y="367155"/>
                          </a:lnTo>
                          <a:lnTo>
                            <a:pt x="489463" y="366826"/>
                          </a:lnTo>
                          <a:lnTo>
                            <a:pt x="490112" y="366502"/>
                          </a:lnTo>
                          <a:lnTo>
                            <a:pt x="490816" y="366126"/>
                          </a:lnTo>
                          <a:lnTo>
                            <a:pt x="491473" y="365801"/>
                          </a:lnTo>
                          <a:lnTo>
                            <a:pt x="492222" y="365446"/>
                          </a:lnTo>
                          <a:lnTo>
                            <a:pt x="492926" y="365086"/>
                          </a:lnTo>
                          <a:lnTo>
                            <a:pt x="493629" y="364766"/>
                          </a:lnTo>
                          <a:lnTo>
                            <a:pt x="494287" y="364434"/>
                          </a:lnTo>
                          <a:lnTo>
                            <a:pt x="494990" y="364060"/>
                          </a:lnTo>
                          <a:lnTo>
                            <a:pt x="495639" y="363736"/>
                          </a:lnTo>
                          <a:lnTo>
                            <a:pt x="496397" y="363382"/>
                          </a:lnTo>
                          <a:lnTo>
                            <a:pt x="497100" y="363024"/>
                          </a:lnTo>
                          <a:lnTo>
                            <a:pt x="497749" y="362708"/>
                          </a:lnTo>
                          <a:lnTo>
                            <a:pt x="498453" y="362381"/>
                          </a:lnTo>
                          <a:lnTo>
                            <a:pt x="499156" y="362008"/>
                          </a:lnTo>
                          <a:lnTo>
                            <a:pt x="499814" y="361679"/>
                          </a:lnTo>
                          <a:lnTo>
                            <a:pt x="500563" y="361333"/>
                          </a:lnTo>
                          <a:lnTo>
                            <a:pt x="501266" y="360969"/>
                          </a:lnTo>
                          <a:lnTo>
                            <a:pt x="501924" y="360654"/>
                          </a:lnTo>
                          <a:lnTo>
                            <a:pt x="502627" y="360328"/>
                          </a:lnTo>
                          <a:lnTo>
                            <a:pt x="503331" y="359955"/>
                          </a:lnTo>
                          <a:lnTo>
                            <a:pt x="504034" y="359630"/>
                          </a:lnTo>
                          <a:lnTo>
                            <a:pt x="504738" y="359282"/>
                          </a:lnTo>
                          <a:lnTo>
                            <a:pt x="505386" y="358961"/>
                          </a:lnTo>
                          <a:lnTo>
                            <a:pt x="506090" y="358606"/>
                          </a:lnTo>
                          <a:lnTo>
                            <a:pt x="506793" y="358289"/>
                          </a:lnTo>
                          <a:lnTo>
                            <a:pt x="507497" y="357917"/>
                          </a:lnTo>
                          <a:lnTo>
                            <a:pt x="508200" y="357586"/>
                          </a:lnTo>
                          <a:lnTo>
                            <a:pt x="508903" y="357247"/>
                          </a:lnTo>
                          <a:lnTo>
                            <a:pt x="509561" y="356918"/>
                          </a:lnTo>
                          <a:lnTo>
                            <a:pt x="510265" y="356566"/>
                          </a:lnTo>
                          <a:lnTo>
                            <a:pt x="510968" y="356249"/>
                          </a:lnTo>
                          <a:lnTo>
                            <a:pt x="511671" y="355878"/>
                          </a:lnTo>
                          <a:lnTo>
                            <a:pt x="512375" y="355550"/>
                          </a:lnTo>
                          <a:lnTo>
                            <a:pt x="512978" y="355234"/>
                          </a:lnTo>
                          <a:lnTo>
                            <a:pt x="513727" y="354891"/>
                          </a:lnTo>
                          <a:lnTo>
                            <a:pt x="514431" y="354532"/>
                          </a:lnTo>
                          <a:lnTo>
                            <a:pt x="515088" y="354221"/>
                          </a:lnTo>
                          <a:lnTo>
                            <a:pt x="515837" y="353854"/>
                          </a:lnTo>
                          <a:lnTo>
                            <a:pt x="516541" y="353519"/>
                          </a:lnTo>
                          <a:lnTo>
                            <a:pt x="517198" y="353208"/>
                          </a:lnTo>
                          <a:lnTo>
                            <a:pt x="517902" y="352861"/>
                          </a:lnTo>
                          <a:lnTo>
                            <a:pt x="518605" y="352505"/>
                          </a:lnTo>
                          <a:lnTo>
                            <a:pt x="519254" y="352194"/>
                          </a:lnTo>
                          <a:lnTo>
                            <a:pt x="520012" y="351828"/>
                          </a:lnTo>
                          <a:lnTo>
                            <a:pt x="520661" y="351510"/>
                          </a:lnTo>
                          <a:lnTo>
                            <a:pt x="521319" y="351185"/>
                          </a:lnTo>
                          <a:lnTo>
                            <a:pt x="522068" y="350847"/>
                          </a:lnTo>
                          <a:lnTo>
                            <a:pt x="522771" y="350484"/>
                          </a:lnTo>
                          <a:lnTo>
                            <a:pt x="523429" y="350175"/>
                          </a:lnTo>
                          <a:lnTo>
                            <a:pt x="524178" y="349817"/>
                          </a:lnTo>
                          <a:lnTo>
                            <a:pt x="524836" y="349492"/>
                          </a:lnTo>
                          <a:lnTo>
                            <a:pt x="525539" y="349170"/>
                          </a:lnTo>
                          <a:lnTo>
                            <a:pt x="526243" y="348832"/>
                          </a:lnTo>
                          <a:lnTo>
                            <a:pt x="526946" y="348470"/>
                          </a:lnTo>
                          <a:lnTo>
                            <a:pt x="527595" y="348161"/>
                          </a:lnTo>
                          <a:lnTo>
                            <a:pt x="528253" y="347854"/>
                          </a:lnTo>
                          <a:lnTo>
                            <a:pt x="529002" y="347489"/>
                          </a:lnTo>
                          <a:lnTo>
                            <a:pt x="529706" y="347160"/>
                          </a:lnTo>
                          <a:lnTo>
                            <a:pt x="530409" y="346830"/>
                          </a:lnTo>
                          <a:lnTo>
                            <a:pt x="531113" y="346463"/>
                          </a:lnTo>
                          <a:lnTo>
                            <a:pt x="531770" y="346155"/>
                          </a:lnTo>
                          <a:lnTo>
                            <a:pt x="532419" y="345848"/>
                          </a:lnTo>
                          <a:lnTo>
                            <a:pt x="533177" y="345484"/>
                          </a:lnTo>
                          <a:lnTo>
                            <a:pt x="533880" y="345157"/>
                          </a:lnTo>
                          <a:lnTo>
                            <a:pt x="534584" y="344827"/>
                          </a:lnTo>
                          <a:lnTo>
                            <a:pt x="535233" y="344514"/>
                          </a:lnTo>
                          <a:lnTo>
                            <a:pt x="535936" y="344155"/>
                          </a:lnTo>
                          <a:lnTo>
                            <a:pt x="536594" y="343850"/>
                          </a:lnTo>
                          <a:lnTo>
                            <a:pt x="537343" y="343493"/>
                          </a:lnTo>
                          <a:lnTo>
                            <a:pt x="538047" y="343160"/>
                          </a:lnTo>
                          <a:lnTo>
                            <a:pt x="538750" y="342839"/>
                          </a:lnTo>
                          <a:lnTo>
                            <a:pt x="539408" y="342518"/>
                          </a:lnTo>
                          <a:lnTo>
                            <a:pt x="540111" y="342162"/>
                          </a:lnTo>
                          <a:lnTo>
                            <a:pt x="540760" y="341857"/>
                          </a:lnTo>
                          <a:lnTo>
                            <a:pt x="541518" y="341501"/>
                          </a:lnTo>
                          <a:lnTo>
                            <a:pt x="542222" y="341171"/>
                          </a:lnTo>
                          <a:lnTo>
                            <a:pt x="542871" y="340866"/>
                          </a:lnTo>
                          <a:lnTo>
                            <a:pt x="543574" y="340538"/>
                          </a:lnTo>
                          <a:lnTo>
                            <a:pt x="544278" y="340175"/>
                          </a:lnTo>
                          <a:lnTo>
                            <a:pt x="544935" y="339872"/>
                          </a:lnTo>
                          <a:lnTo>
                            <a:pt x="545685" y="339524"/>
                          </a:lnTo>
                          <a:lnTo>
                            <a:pt x="546388" y="339187"/>
                          </a:lnTo>
                          <a:lnTo>
                            <a:pt x="547046" y="338884"/>
                          </a:lnTo>
                          <a:lnTo>
                            <a:pt x="547749" y="338556"/>
                          </a:lnTo>
                          <a:lnTo>
                            <a:pt x="548453" y="338195"/>
                          </a:lnTo>
                          <a:lnTo>
                            <a:pt x="549102" y="337892"/>
                          </a:lnTo>
                          <a:lnTo>
                            <a:pt x="549860" y="337545"/>
                          </a:lnTo>
                          <a:lnTo>
                            <a:pt x="550509" y="337235"/>
                          </a:lnTo>
                          <a:lnTo>
                            <a:pt x="551212" y="336907"/>
                          </a:lnTo>
                          <a:lnTo>
                            <a:pt x="551916" y="336589"/>
                          </a:lnTo>
                          <a:lnTo>
                            <a:pt x="552619" y="336226"/>
                          </a:lnTo>
                          <a:lnTo>
                            <a:pt x="553277" y="335919"/>
                          </a:lnTo>
                          <a:lnTo>
                            <a:pt x="554026" y="335581"/>
                          </a:lnTo>
                          <a:lnTo>
                            <a:pt x="554684" y="335264"/>
                          </a:lnTo>
                          <a:lnTo>
                            <a:pt x="555387" y="334938"/>
                          </a:lnTo>
                          <a:lnTo>
                            <a:pt x="556091" y="334619"/>
                          </a:lnTo>
                          <a:lnTo>
                            <a:pt x="556794" y="334258"/>
                          </a:lnTo>
                          <a:lnTo>
                            <a:pt x="557443" y="333953"/>
                          </a:lnTo>
                          <a:lnTo>
                            <a:pt x="558101" y="333652"/>
                          </a:lnTo>
                          <a:lnTo>
                            <a:pt x="558850" y="333307"/>
                          </a:lnTo>
                          <a:lnTo>
                            <a:pt x="559554" y="332975"/>
                          </a:lnTo>
                          <a:lnTo>
                            <a:pt x="560257" y="332665"/>
                          </a:lnTo>
                          <a:lnTo>
                            <a:pt x="560961" y="332305"/>
                          </a:lnTo>
                          <a:lnTo>
                            <a:pt x="561618" y="331992"/>
                          </a:lnTo>
                          <a:lnTo>
                            <a:pt x="562268" y="331693"/>
                          </a:lnTo>
                          <a:lnTo>
                            <a:pt x="563025" y="331348"/>
                          </a:lnTo>
                          <a:lnTo>
                            <a:pt x="563729" y="331019"/>
                          </a:lnTo>
                          <a:lnTo>
                            <a:pt x="564433" y="330709"/>
                          </a:lnTo>
                          <a:lnTo>
                            <a:pt x="565136" y="330349"/>
                          </a:lnTo>
                          <a:lnTo>
                            <a:pt x="565785" y="330042"/>
                          </a:lnTo>
                          <a:lnTo>
                            <a:pt x="566443" y="329740"/>
                          </a:lnTo>
                          <a:lnTo>
                            <a:pt x="567192" y="329404"/>
                          </a:lnTo>
                          <a:lnTo>
                            <a:pt x="567896" y="329067"/>
                          </a:lnTo>
                          <a:lnTo>
                            <a:pt x="568599" y="328767"/>
                          </a:lnTo>
                          <a:lnTo>
                            <a:pt x="569303" y="328408"/>
                          </a:lnTo>
                          <a:lnTo>
                            <a:pt x="569960" y="328094"/>
                          </a:lnTo>
                          <a:lnTo>
                            <a:pt x="570609" y="327793"/>
                          </a:lnTo>
                          <a:lnTo>
                            <a:pt x="571367" y="327458"/>
                          </a:lnTo>
                          <a:lnTo>
                            <a:pt x="572071" y="327124"/>
                          </a:lnTo>
                          <a:lnTo>
                            <a:pt x="572774" y="326823"/>
                          </a:lnTo>
                          <a:lnTo>
                            <a:pt x="573423" y="326519"/>
                          </a:lnTo>
                          <a:lnTo>
                            <a:pt x="574127" y="326160"/>
                          </a:lnTo>
                          <a:lnTo>
                            <a:pt x="574785" y="325854"/>
                          </a:lnTo>
                          <a:lnTo>
                            <a:pt x="575534" y="325527"/>
                          </a:lnTo>
                          <a:lnTo>
                            <a:pt x="576238" y="325185"/>
                          </a:lnTo>
                          <a:lnTo>
                            <a:pt x="576895" y="324890"/>
                          </a:lnTo>
                          <a:lnTo>
                            <a:pt x="577599" y="324582"/>
                          </a:lnTo>
                          <a:lnTo>
                            <a:pt x="578302" y="324225"/>
                          </a:lnTo>
                          <a:lnTo>
                            <a:pt x="578951" y="323921"/>
                          </a:lnTo>
                          <a:lnTo>
                            <a:pt x="579709" y="323594"/>
                          </a:lnTo>
                          <a:lnTo>
                            <a:pt x="580413" y="323254"/>
                          </a:lnTo>
                          <a:lnTo>
                            <a:pt x="581062" y="322959"/>
                          </a:lnTo>
                          <a:lnTo>
                            <a:pt x="581766" y="322660"/>
                          </a:lnTo>
                          <a:lnTo>
                            <a:pt x="582469" y="322304"/>
                          </a:lnTo>
                          <a:lnTo>
                            <a:pt x="583127" y="321993"/>
                          </a:lnTo>
                          <a:lnTo>
                            <a:pt x="583876" y="321675"/>
                          </a:lnTo>
                          <a:lnTo>
                            <a:pt x="584580" y="321328"/>
                          </a:lnTo>
                          <a:lnTo>
                            <a:pt x="585237" y="321035"/>
                          </a:lnTo>
                          <a:lnTo>
                            <a:pt x="585941" y="320736"/>
                          </a:lnTo>
                          <a:lnTo>
                            <a:pt x="586644" y="320381"/>
                          </a:lnTo>
                          <a:lnTo>
                            <a:pt x="587348" y="320079"/>
                          </a:lnTo>
                          <a:lnTo>
                            <a:pt x="588051" y="319754"/>
                          </a:lnTo>
                          <a:lnTo>
                            <a:pt x="588700" y="319452"/>
                          </a:lnTo>
                          <a:lnTo>
                            <a:pt x="589404" y="319116"/>
                          </a:lnTo>
                          <a:lnTo>
                            <a:pt x="590062" y="318824"/>
                          </a:lnTo>
                          <a:lnTo>
                            <a:pt x="590811" y="318472"/>
                          </a:lnTo>
                          <a:lnTo>
                            <a:pt x="591469" y="318163"/>
                          </a:lnTo>
                          <a:lnTo>
                            <a:pt x="592118" y="317862"/>
                          </a:lnTo>
                          <a:lnTo>
                            <a:pt x="592876" y="317539"/>
                          </a:lnTo>
                          <a:lnTo>
                            <a:pt x="593579" y="317204"/>
                          </a:lnTo>
                          <a:lnTo>
                            <a:pt x="594229" y="316912"/>
                          </a:lnTo>
                          <a:lnTo>
                            <a:pt x="594987" y="316561"/>
                          </a:lnTo>
                          <a:lnTo>
                            <a:pt x="595636" y="316262"/>
                          </a:lnTo>
                          <a:lnTo>
                            <a:pt x="596293" y="315955"/>
                          </a:lnTo>
                          <a:lnTo>
                            <a:pt x="597043" y="315640"/>
                          </a:lnTo>
                          <a:lnTo>
                            <a:pt x="597746" y="315297"/>
                          </a:lnTo>
                          <a:lnTo>
                            <a:pt x="598404" y="315008"/>
                          </a:lnTo>
                          <a:lnTo>
                            <a:pt x="599154" y="314666"/>
                          </a:lnTo>
                          <a:lnTo>
                            <a:pt x="599811" y="314358"/>
                          </a:lnTo>
                          <a:lnTo>
                            <a:pt x="600460" y="314059"/>
                          </a:lnTo>
                          <a:lnTo>
                            <a:pt x="601218" y="313738"/>
                          </a:lnTo>
                          <a:lnTo>
                            <a:pt x="601922" y="313398"/>
                          </a:lnTo>
                          <a:lnTo>
                            <a:pt x="602571" y="313108"/>
                          </a:lnTo>
                          <a:lnTo>
                            <a:pt x="603228" y="312819"/>
                          </a:lnTo>
                          <a:lnTo>
                            <a:pt x="603978" y="312469"/>
                          </a:lnTo>
                          <a:lnTo>
                            <a:pt x="604636" y="312163"/>
                          </a:lnTo>
                          <a:lnTo>
                            <a:pt x="605385" y="311852"/>
                          </a:lnTo>
                          <a:lnTo>
                            <a:pt x="606089" y="311504"/>
                          </a:lnTo>
                          <a:lnTo>
                            <a:pt x="606746" y="311216"/>
                          </a:lnTo>
                          <a:lnTo>
                            <a:pt x="607395" y="310927"/>
                          </a:lnTo>
                          <a:lnTo>
                            <a:pt x="608154" y="310578"/>
                          </a:lnTo>
                          <a:lnTo>
                            <a:pt x="608857" y="310277"/>
                          </a:lnTo>
                          <a:lnTo>
                            <a:pt x="609561" y="309963"/>
                          </a:lnTo>
                          <a:lnTo>
                            <a:pt x="610264" y="309617"/>
                          </a:lnTo>
                          <a:lnTo>
                            <a:pt x="610913" y="309328"/>
                          </a:lnTo>
                          <a:lnTo>
                            <a:pt x="611571" y="309042"/>
                          </a:lnTo>
                          <a:lnTo>
                            <a:pt x="612321" y="308702"/>
                          </a:lnTo>
                          <a:lnTo>
                            <a:pt x="613024" y="308393"/>
                          </a:lnTo>
                          <a:lnTo>
                            <a:pt x="613728" y="308089"/>
                          </a:lnTo>
                          <a:lnTo>
                            <a:pt x="614431" y="307739"/>
                          </a:lnTo>
                          <a:lnTo>
                            <a:pt x="615089" y="307449"/>
                          </a:lnTo>
                          <a:lnTo>
                            <a:pt x="615738" y="307162"/>
                          </a:lnTo>
                          <a:lnTo>
                            <a:pt x="616496" y="306823"/>
                          </a:lnTo>
                          <a:lnTo>
                            <a:pt x="617200" y="306516"/>
                          </a:lnTo>
                          <a:lnTo>
                            <a:pt x="617903" y="306212"/>
                          </a:lnTo>
                          <a:lnTo>
                            <a:pt x="618553" y="305917"/>
                          </a:lnTo>
                          <a:lnTo>
                            <a:pt x="619256" y="305573"/>
                          </a:lnTo>
                          <a:lnTo>
                            <a:pt x="619914" y="305289"/>
                          </a:lnTo>
                          <a:lnTo>
                            <a:pt x="620664" y="304958"/>
                          </a:lnTo>
                          <a:lnTo>
                            <a:pt x="621367" y="304644"/>
                          </a:lnTo>
                          <a:lnTo>
                            <a:pt x="622071" y="304350"/>
                          </a:lnTo>
                          <a:lnTo>
                            <a:pt x="622728" y="304047"/>
                          </a:lnTo>
                          <a:lnTo>
                            <a:pt x="623432" y="303706"/>
                          </a:lnTo>
                          <a:lnTo>
                            <a:pt x="624081" y="303420"/>
                          </a:lnTo>
                          <a:lnTo>
                            <a:pt x="624839" y="303091"/>
                          </a:lnTo>
                          <a:lnTo>
                            <a:pt x="625543" y="302779"/>
                          </a:lnTo>
                          <a:lnTo>
                            <a:pt x="626192" y="302494"/>
                          </a:lnTo>
                          <a:lnTo>
                            <a:pt x="626895" y="302192"/>
                          </a:lnTo>
                          <a:lnTo>
                            <a:pt x="627599" y="301844"/>
                          </a:lnTo>
                          <a:lnTo>
                            <a:pt x="628257" y="301559"/>
                          </a:lnTo>
                          <a:lnTo>
                            <a:pt x="629006" y="301239"/>
                          </a:lnTo>
                          <a:lnTo>
                            <a:pt x="629664" y="300938"/>
                          </a:lnTo>
                          <a:lnTo>
                            <a:pt x="630367" y="300636"/>
                          </a:lnTo>
                          <a:lnTo>
                            <a:pt x="631071" y="300334"/>
                          </a:lnTo>
                          <a:lnTo>
                            <a:pt x="631775" y="299987"/>
                          </a:lnTo>
                          <a:lnTo>
                            <a:pt x="632424" y="299703"/>
                          </a:lnTo>
                          <a:lnTo>
                            <a:pt x="633081" y="299421"/>
                          </a:lnTo>
                          <a:lnTo>
                            <a:pt x="633831" y="299092"/>
                          </a:lnTo>
                          <a:lnTo>
                            <a:pt x="634535" y="298783"/>
                          </a:lnTo>
                          <a:lnTo>
                            <a:pt x="635238" y="298490"/>
                          </a:lnTo>
                          <a:lnTo>
                            <a:pt x="635942" y="298144"/>
                          </a:lnTo>
                          <a:lnTo>
                            <a:pt x="636600" y="297854"/>
                          </a:lnTo>
                          <a:lnTo>
                            <a:pt x="637249" y="297571"/>
                          </a:lnTo>
                          <a:lnTo>
                            <a:pt x="638007" y="297244"/>
                          </a:lnTo>
                          <a:lnTo>
                            <a:pt x="638711" y="296937"/>
                          </a:lnTo>
                          <a:lnTo>
                            <a:pt x="639414" y="296645"/>
                          </a:lnTo>
                          <a:lnTo>
                            <a:pt x="640118" y="296299"/>
                          </a:lnTo>
                          <a:lnTo>
                            <a:pt x="640767" y="296009"/>
                          </a:lnTo>
                          <a:lnTo>
                            <a:pt x="641425" y="295729"/>
                          </a:lnTo>
                          <a:lnTo>
                            <a:pt x="642174" y="295410"/>
                          </a:lnTo>
                          <a:lnTo>
                            <a:pt x="642878" y="295095"/>
                          </a:lnTo>
                          <a:lnTo>
                            <a:pt x="643582" y="294813"/>
                          </a:lnTo>
                          <a:lnTo>
                            <a:pt x="644285" y="294468"/>
                          </a:lnTo>
                          <a:lnTo>
                            <a:pt x="644943" y="294171"/>
                          </a:lnTo>
                          <a:lnTo>
                            <a:pt x="645592" y="293891"/>
                          </a:lnTo>
                          <a:lnTo>
                            <a:pt x="646350" y="293574"/>
                          </a:lnTo>
                          <a:lnTo>
                            <a:pt x="647054" y="293261"/>
                          </a:lnTo>
                          <a:lnTo>
                            <a:pt x="647757" y="292978"/>
                          </a:lnTo>
                          <a:lnTo>
                            <a:pt x="648407" y="292690"/>
                          </a:lnTo>
                          <a:lnTo>
                            <a:pt x="649110" y="292346"/>
                          </a:lnTo>
                          <a:lnTo>
                            <a:pt x="649768" y="292060"/>
                          </a:lnTo>
                          <a:lnTo>
                            <a:pt x="650518" y="291752"/>
                          </a:lnTo>
                          <a:lnTo>
                            <a:pt x="651221" y="291430"/>
                          </a:lnTo>
                          <a:lnTo>
                            <a:pt x="651879" y="291153"/>
                          </a:lnTo>
                          <a:lnTo>
                            <a:pt x="652582" y="290862"/>
                          </a:lnTo>
                          <a:lnTo>
                            <a:pt x="653286" y="290519"/>
                          </a:lnTo>
                          <a:lnTo>
                            <a:pt x="653935" y="290233"/>
                          </a:lnTo>
                          <a:lnTo>
                            <a:pt x="654694" y="289927"/>
                          </a:lnTo>
                          <a:lnTo>
                            <a:pt x="655397" y="289607"/>
                          </a:lnTo>
                          <a:lnTo>
                            <a:pt x="656046" y="289329"/>
                          </a:lnTo>
                          <a:lnTo>
                            <a:pt x="656750" y="289049"/>
                          </a:lnTo>
                          <a:lnTo>
                            <a:pt x="657454" y="288707"/>
                          </a:lnTo>
                          <a:lnTo>
                            <a:pt x="658111" y="288415"/>
                          </a:lnTo>
                          <a:lnTo>
                            <a:pt x="658861" y="288117"/>
                          </a:lnTo>
                          <a:lnTo>
                            <a:pt x="659518" y="287822"/>
                          </a:lnTo>
                          <a:lnTo>
                            <a:pt x="660222" y="287513"/>
                          </a:lnTo>
                          <a:lnTo>
                            <a:pt x="660926" y="287233"/>
                          </a:lnTo>
                          <a:lnTo>
                            <a:pt x="661630" y="286891"/>
                          </a:lnTo>
                          <a:lnTo>
                            <a:pt x="662279" y="286606"/>
                          </a:lnTo>
                          <a:lnTo>
                            <a:pt x="662936" y="286325"/>
                          </a:lnTo>
                          <a:lnTo>
                            <a:pt x="663686" y="286018"/>
                          </a:lnTo>
                          <a:lnTo>
                            <a:pt x="664390" y="285701"/>
                          </a:lnTo>
                          <a:lnTo>
                            <a:pt x="665047" y="285427"/>
                          </a:lnTo>
                          <a:lnTo>
                            <a:pt x="665797" y="285091"/>
                          </a:lnTo>
                          <a:lnTo>
                            <a:pt x="666455" y="284797"/>
                          </a:lnTo>
                          <a:lnTo>
                            <a:pt x="667104" y="284516"/>
                          </a:lnTo>
                          <a:lnTo>
                            <a:pt x="667862" y="284212"/>
                          </a:lnTo>
                          <a:lnTo>
                            <a:pt x="668566" y="283896"/>
                          </a:lnTo>
                          <a:lnTo>
                            <a:pt x="669215" y="283621"/>
                          </a:lnTo>
                          <a:lnTo>
                            <a:pt x="669973" y="283286"/>
                          </a:lnTo>
                          <a:lnTo>
                            <a:pt x="670622" y="283003"/>
                          </a:lnTo>
                          <a:lnTo>
                            <a:pt x="671280" y="282715"/>
                          </a:lnTo>
                          <a:lnTo>
                            <a:pt x="672030" y="282419"/>
                          </a:lnTo>
                          <a:lnTo>
                            <a:pt x="672733" y="282095"/>
                          </a:lnTo>
                          <a:lnTo>
                            <a:pt x="673391" y="281823"/>
                          </a:lnTo>
                          <a:lnTo>
                            <a:pt x="674141" y="281497"/>
                          </a:lnTo>
                          <a:lnTo>
                            <a:pt x="674798" y="281205"/>
                          </a:lnTo>
                          <a:lnTo>
                            <a:pt x="675448" y="280923"/>
                          </a:lnTo>
                          <a:lnTo>
                            <a:pt x="676206" y="280624"/>
                          </a:lnTo>
                          <a:lnTo>
                            <a:pt x="676910" y="280302"/>
                          </a:lnTo>
                          <a:lnTo>
                            <a:pt x="677559" y="280029"/>
                          </a:lnTo>
                          <a:lnTo>
                            <a:pt x="678216" y="279758"/>
                          </a:lnTo>
                          <a:lnTo>
                            <a:pt x="678966" y="279423"/>
                          </a:lnTo>
                          <a:lnTo>
                            <a:pt x="679624" y="279131"/>
                          </a:lnTo>
                          <a:lnTo>
                            <a:pt x="680374" y="278843"/>
                          </a:lnTo>
                          <a:lnTo>
                            <a:pt x="681077" y="278512"/>
                          </a:lnTo>
                          <a:lnTo>
                            <a:pt x="681735" y="278242"/>
                          </a:lnTo>
                          <a:lnTo>
                            <a:pt x="682384" y="277969"/>
                          </a:lnTo>
                          <a:lnTo>
                            <a:pt x="683142" y="277637"/>
                          </a:lnTo>
                          <a:lnTo>
                            <a:pt x="683792" y="277355"/>
                          </a:lnTo>
                          <a:lnTo>
                            <a:pt x="684550" y="277059"/>
                          </a:lnTo>
                          <a:lnTo>
                            <a:pt x="685199" y="276778"/>
                          </a:lnTo>
                          <a:lnTo>
                            <a:pt x="685903" y="276459"/>
                          </a:lnTo>
                          <a:lnTo>
                            <a:pt x="686560" y="276190"/>
                          </a:lnTo>
                          <a:lnTo>
                            <a:pt x="687310" y="275864"/>
                          </a:lnTo>
                          <a:lnTo>
                            <a:pt x="687968" y="275576"/>
                          </a:lnTo>
                          <a:lnTo>
                            <a:pt x="688718" y="275289"/>
                          </a:lnTo>
                          <a:lnTo>
                            <a:pt x="689375" y="275000"/>
                          </a:lnTo>
                          <a:lnTo>
                            <a:pt x="690079" y="274683"/>
                          </a:lnTo>
                          <a:lnTo>
                            <a:pt x="690728" y="274413"/>
                          </a:lnTo>
                          <a:lnTo>
                            <a:pt x="691486" y="274090"/>
                          </a:lnTo>
                          <a:lnTo>
                            <a:pt x="692190" y="273805"/>
                          </a:lnTo>
                          <a:lnTo>
                            <a:pt x="692793" y="273522"/>
                          </a:lnTo>
                          <a:lnTo>
                            <a:pt x="693543" y="273237"/>
                          </a:lnTo>
                          <a:lnTo>
                            <a:pt x="694247" y="272911"/>
                          </a:lnTo>
                          <a:lnTo>
                            <a:pt x="694904" y="272643"/>
                          </a:lnTo>
                          <a:lnTo>
                            <a:pt x="695654" y="272329"/>
                          </a:lnTo>
                          <a:lnTo>
                            <a:pt x="696358" y="272035"/>
                          </a:lnTo>
                          <a:lnTo>
                            <a:pt x="696961" y="271763"/>
                          </a:lnTo>
                          <a:lnTo>
                            <a:pt x="697719" y="271470"/>
                          </a:lnTo>
                          <a:lnTo>
                            <a:pt x="698423" y="271146"/>
                          </a:lnTo>
                          <a:lnTo>
                            <a:pt x="699072" y="270877"/>
                          </a:lnTo>
                          <a:lnTo>
                            <a:pt x="699830" y="270565"/>
                          </a:lnTo>
                          <a:lnTo>
                            <a:pt x="700480" y="270287"/>
                          </a:lnTo>
                          <a:lnTo>
                            <a:pt x="701137" y="270001"/>
                          </a:lnTo>
                          <a:lnTo>
                            <a:pt x="701887" y="269718"/>
                          </a:lnTo>
                          <a:lnTo>
                            <a:pt x="702591" y="269385"/>
                          </a:lnTo>
                          <a:lnTo>
                            <a:pt x="703249" y="269119"/>
                          </a:lnTo>
                          <a:lnTo>
                            <a:pt x="703898" y="268852"/>
                          </a:lnTo>
                          <a:lnTo>
                            <a:pt x="704656" y="268530"/>
                          </a:lnTo>
                          <a:lnTo>
                            <a:pt x="705360" y="268250"/>
                          </a:lnTo>
                          <a:lnTo>
                            <a:pt x="706063" y="267963"/>
                          </a:lnTo>
                          <a:lnTo>
                            <a:pt x="706767" y="267631"/>
                          </a:lnTo>
                          <a:lnTo>
                            <a:pt x="707416" y="267364"/>
                          </a:lnTo>
                          <a:lnTo>
                            <a:pt x="708074" y="267100"/>
                          </a:lnTo>
                          <a:lnTo>
                            <a:pt x="708824" y="266787"/>
                          </a:lnTo>
                          <a:lnTo>
                            <a:pt x="709528" y="266497"/>
                          </a:lnTo>
                          <a:lnTo>
                            <a:pt x="710232" y="266221"/>
                          </a:lnTo>
                          <a:lnTo>
                            <a:pt x="710935" y="265889"/>
                          </a:lnTo>
                          <a:lnTo>
                            <a:pt x="711593" y="265617"/>
                          </a:lnTo>
                          <a:lnTo>
                            <a:pt x="712242" y="265351"/>
                          </a:lnTo>
                          <a:lnTo>
                            <a:pt x="713000" y="265040"/>
                          </a:lnTo>
                          <a:lnTo>
                            <a:pt x="713704" y="264753"/>
                          </a:lnTo>
                          <a:lnTo>
                            <a:pt x="714408" y="264477"/>
                          </a:lnTo>
                          <a:lnTo>
                            <a:pt x="715057" y="264202"/>
                          </a:lnTo>
                          <a:lnTo>
                            <a:pt x="715761" y="263873"/>
                          </a:lnTo>
                          <a:lnTo>
                            <a:pt x="716419" y="263610"/>
                          </a:lnTo>
                          <a:lnTo>
                            <a:pt x="717168" y="263308"/>
                          </a:lnTo>
                          <a:lnTo>
                            <a:pt x="717872" y="263011"/>
                          </a:lnTo>
                          <a:lnTo>
                            <a:pt x="718576" y="262747"/>
                          </a:lnTo>
                          <a:lnTo>
                            <a:pt x="719234" y="262463"/>
                          </a:lnTo>
                          <a:lnTo>
                            <a:pt x="719937" y="262136"/>
                          </a:lnTo>
                          <a:lnTo>
                            <a:pt x="720587" y="261872"/>
                          </a:lnTo>
                          <a:lnTo>
                            <a:pt x="721345" y="261572"/>
                          </a:lnTo>
                          <a:lnTo>
                            <a:pt x="721994" y="261298"/>
                          </a:lnTo>
                          <a:lnTo>
                            <a:pt x="722698" y="261014"/>
                          </a:lnTo>
                          <a:lnTo>
                            <a:pt x="723402" y="260739"/>
                          </a:lnTo>
                          <a:lnTo>
                            <a:pt x="724105" y="260409"/>
                          </a:lnTo>
                          <a:lnTo>
                            <a:pt x="724763" y="260142"/>
                          </a:lnTo>
                          <a:lnTo>
                            <a:pt x="725513" y="259851"/>
                          </a:lnTo>
                          <a:lnTo>
                            <a:pt x="726171" y="259569"/>
                          </a:lnTo>
                          <a:lnTo>
                            <a:pt x="726874" y="259287"/>
                          </a:lnTo>
                          <a:lnTo>
                            <a:pt x="727578" y="259012"/>
                          </a:lnTo>
                          <a:lnTo>
                            <a:pt x="728282" y="258682"/>
                          </a:lnTo>
                          <a:lnTo>
                            <a:pt x="728931" y="258414"/>
                          </a:lnTo>
                          <a:lnTo>
                            <a:pt x="729589" y="258155"/>
                          </a:lnTo>
                          <a:lnTo>
                            <a:pt x="730339" y="257854"/>
                          </a:lnTo>
                          <a:lnTo>
                            <a:pt x="731042" y="257562"/>
                          </a:lnTo>
                          <a:lnTo>
                            <a:pt x="731746" y="257298"/>
                          </a:lnTo>
                          <a:lnTo>
                            <a:pt x="732450" y="256969"/>
                          </a:lnTo>
                          <a:lnTo>
                            <a:pt x="733108" y="256695"/>
                          </a:lnTo>
                          <a:lnTo>
                            <a:pt x="733757" y="256434"/>
                          </a:lnTo>
                          <a:lnTo>
                            <a:pt x="734515" y="256135"/>
                          </a:lnTo>
                          <a:lnTo>
                            <a:pt x="735219" y="255845"/>
                          </a:lnTo>
                          <a:lnTo>
                            <a:pt x="735923" y="255582"/>
                          </a:lnTo>
                          <a:lnTo>
                            <a:pt x="736627" y="255253"/>
                          </a:lnTo>
                          <a:lnTo>
                            <a:pt x="737276" y="254983"/>
                          </a:lnTo>
                          <a:lnTo>
                            <a:pt x="737934" y="254720"/>
                          </a:lnTo>
                          <a:lnTo>
                            <a:pt x="738684" y="254430"/>
                          </a:lnTo>
                          <a:lnTo>
                            <a:pt x="739387" y="254131"/>
                          </a:lnTo>
                          <a:lnTo>
                            <a:pt x="740045" y="253874"/>
                          </a:lnTo>
                          <a:lnTo>
                            <a:pt x="740749" y="253600"/>
                          </a:lnTo>
                          <a:lnTo>
                            <a:pt x="741453" y="253272"/>
                          </a:lnTo>
                          <a:lnTo>
                            <a:pt x="742102" y="253009"/>
                          </a:lnTo>
                          <a:lnTo>
                            <a:pt x="742860" y="252722"/>
                          </a:lnTo>
                          <a:lnTo>
                            <a:pt x="743564" y="252425"/>
                          </a:lnTo>
                          <a:lnTo>
                            <a:pt x="744213" y="252166"/>
                          </a:lnTo>
                          <a:lnTo>
                            <a:pt x="744917" y="251903"/>
                          </a:lnTo>
                          <a:lnTo>
                            <a:pt x="745621" y="251577"/>
                          </a:lnTo>
                          <a:lnTo>
                            <a:pt x="746279" y="251307"/>
                          </a:lnTo>
                          <a:lnTo>
                            <a:pt x="747029" y="251028"/>
                          </a:lnTo>
                          <a:lnTo>
                            <a:pt x="747732" y="250721"/>
                          </a:lnTo>
                          <a:lnTo>
                            <a:pt x="748390" y="250466"/>
                          </a:lnTo>
                          <a:lnTo>
                            <a:pt x="749094" y="250204"/>
                          </a:lnTo>
                          <a:lnTo>
                            <a:pt x="749798" y="249877"/>
                          </a:lnTo>
                          <a:lnTo>
                            <a:pt x="750447" y="249609"/>
                          </a:lnTo>
                          <a:lnTo>
                            <a:pt x="751205" y="249331"/>
                          </a:lnTo>
                          <a:lnTo>
                            <a:pt x="751854" y="249063"/>
                          </a:lnTo>
                          <a:lnTo>
                            <a:pt x="752558" y="248768"/>
                          </a:lnTo>
                          <a:lnTo>
                            <a:pt x="753216" y="248514"/>
                          </a:lnTo>
                          <a:lnTo>
                            <a:pt x="753966" y="248192"/>
                          </a:lnTo>
                          <a:lnTo>
                            <a:pt x="754624" y="247915"/>
                          </a:lnTo>
                          <a:lnTo>
                            <a:pt x="755273" y="247657"/>
                          </a:lnTo>
                          <a:lnTo>
                            <a:pt x="756031" y="247371"/>
                          </a:lnTo>
                          <a:lnTo>
                            <a:pt x="756735" y="247079"/>
                          </a:lnTo>
                          <a:lnTo>
                            <a:pt x="757385" y="246822"/>
                          </a:lnTo>
                          <a:lnTo>
                            <a:pt x="758143" y="246503"/>
                          </a:lnTo>
                          <a:lnTo>
                            <a:pt x="758792" y="246237"/>
                          </a:lnTo>
                          <a:lnTo>
                            <a:pt x="759450" y="245971"/>
                          </a:lnTo>
                          <a:lnTo>
                            <a:pt x="760200" y="245694"/>
                          </a:lnTo>
                          <a:lnTo>
                            <a:pt x="760904" y="245392"/>
                          </a:lnTo>
                          <a:lnTo>
                            <a:pt x="761561" y="245139"/>
                          </a:lnTo>
                          <a:lnTo>
                            <a:pt x="762311" y="244828"/>
                          </a:lnTo>
                          <a:lnTo>
                            <a:pt x="762969" y="244554"/>
                          </a:lnTo>
                          <a:lnTo>
                            <a:pt x="763618" y="244288"/>
                          </a:lnTo>
                          <a:lnTo>
                            <a:pt x="764377" y="244013"/>
                          </a:lnTo>
                          <a:lnTo>
                            <a:pt x="765080" y="243713"/>
                          </a:lnTo>
                          <a:lnTo>
                            <a:pt x="765730" y="243458"/>
                          </a:lnTo>
                          <a:lnTo>
                            <a:pt x="766387" y="243206"/>
                          </a:lnTo>
                          <a:lnTo>
                            <a:pt x="767137" y="242885"/>
                          </a:lnTo>
                          <a:lnTo>
                            <a:pt x="767795" y="242612"/>
                          </a:lnTo>
                          <a:lnTo>
                            <a:pt x="768545" y="242347"/>
                          </a:lnTo>
                          <a:lnTo>
                            <a:pt x="769249" y="242037"/>
                          </a:lnTo>
                          <a:lnTo>
                            <a:pt x="769907" y="241785"/>
                          </a:lnTo>
                          <a:lnTo>
                            <a:pt x="770556" y="241531"/>
                          </a:lnTo>
                          <a:lnTo>
                            <a:pt x="771314" y="241213"/>
                          </a:lnTo>
                          <a:lnTo>
                            <a:pt x="771964" y="240949"/>
                          </a:lnTo>
                          <a:lnTo>
                            <a:pt x="772722" y="240676"/>
                          </a:lnTo>
                          <a:lnTo>
                            <a:pt x="773371" y="240412"/>
                          </a:lnTo>
                          <a:lnTo>
                            <a:pt x="774075" y="240115"/>
                          </a:lnTo>
                          <a:lnTo>
                            <a:pt x="774733" y="239865"/>
                          </a:lnTo>
                          <a:lnTo>
                            <a:pt x="775483" y="239555"/>
                          </a:lnTo>
                          <a:lnTo>
                            <a:pt x="776141" y="239282"/>
                          </a:lnTo>
                          <a:lnTo>
                            <a:pt x="776890" y="239020"/>
                          </a:lnTo>
                          <a:lnTo>
                            <a:pt x="777548" y="238748"/>
                          </a:lnTo>
                          <a:lnTo>
                            <a:pt x="778252" y="238452"/>
                          </a:lnTo>
                          <a:lnTo>
                            <a:pt x="778901" y="238200"/>
                          </a:lnTo>
                          <a:lnTo>
                            <a:pt x="779660" y="237893"/>
                          </a:lnTo>
                          <a:lnTo>
                            <a:pt x="780309" y="237630"/>
                          </a:lnTo>
                          <a:lnTo>
                            <a:pt x="780967" y="237362"/>
                          </a:lnTo>
                          <a:lnTo>
                            <a:pt x="781717" y="237098"/>
                          </a:lnTo>
                          <a:lnTo>
                            <a:pt x="782421" y="236792"/>
                          </a:lnTo>
                          <a:lnTo>
                            <a:pt x="783078" y="236544"/>
                          </a:lnTo>
                          <a:lnTo>
                            <a:pt x="783828" y="236245"/>
                          </a:lnTo>
                          <a:lnTo>
                            <a:pt x="784486" y="235974"/>
                          </a:lnTo>
                          <a:lnTo>
                            <a:pt x="785135" y="235713"/>
                          </a:lnTo>
                          <a:lnTo>
                            <a:pt x="785894" y="235444"/>
                          </a:lnTo>
                          <a:lnTo>
                            <a:pt x="786598" y="235140"/>
                          </a:lnTo>
                          <a:lnTo>
                            <a:pt x="787247" y="234889"/>
                          </a:lnTo>
                          <a:lnTo>
                            <a:pt x="787905" y="234642"/>
                          </a:lnTo>
                          <a:lnTo>
                            <a:pt x="788106" y="234595"/>
                          </a:lnTo>
                          <a:lnTo>
                            <a:pt x="788655" y="234333"/>
                          </a:lnTo>
                          <a:lnTo>
                            <a:pt x="789313" y="234063"/>
                          </a:lnTo>
                          <a:lnTo>
                            <a:pt x="790062" y="233804"/>
                          </a:lnTo>
                          <a:lnTo>
                            <a:pt x="790766" y="233490"/>
                          </a:lnTo>
                          <a:lnTo>
                            <a:pt x="791424" y="233243"/>
                          </a:lnTo>
                          <a:lnTo>
                            <a:pt x="792073" y="232994"/>
                          </a:lnTo>
                          <a:lnTo>
                            <a:pt x="792832" y="232687"/>
                          </a:lnTo>
                          <a:lnTo>
                            <a:pt x="793481" y="232427"/>
                          </a:lnTo>
                          <a:lnTo>
                            <a:pt x="794240" y="232160"/>
                          </a:lnTo>
                          <a:lnTo>
                            <a:pt x="794943" y="231848"/>
                          </a:lnTo>
                          <a:lnTo>
                            <a:pt x="795593" y="231599"/>
                          </a:lnTo>
                          <a:lnTo>
                            <a:pt x="796251" y="231354"/>
                          </a:lnTo>
                          <a:lnTo>
                            <a:pt x="797001" y="231056"/>
                          </a:lnTo>
                          <a:lnTo>
                            <a:pt x="797658" y="230787"/>
                          </a:lnTo>
                          <a:lnTo>
                            <a:pt x="798308" y="230528"/>
                          </a:lnTo>
                          <a:lnTo>
                            <a:pt x="798463" y="230472"/>
                          </a:lnTo>
                          <a:lnTo>
                            <a:pt x="799112" y="230213"/>
                          </a:lnTo>
                          <a:lnTo>
                            <a:pt x="799770" y="229964"/>
                          </a:lnTo>
                          <a:lnTo>
                            <a:pt x="800419" y="229715"/>
                          </a:lnTo>
                          <a:lnTo>
                            <a:pt x="801178" y="229421"/>
                          </a:lnTo>
                          <a:lnTo>
                            <a:pt x="801881" y="229158"/>
                          </a:lnTo>
                          <a:lnTo>
                            <a:pt x="802485" y="228895"/>
                          </a:lnTo>
                          <a:lnTo>
                            <a:pt x="803235" y="228639"/>
                          </a:lnTo>
                          <a:lnTo>
                            <a:pt x="803939" y="228329"/>
                          </a:lnTo>
                          <a:lnTo>
                            <a:pt x="804596" y="228086"/>
                          </a:lnTo>
                          <a:lnTo>
                            <a:pt x="805346" y="227799"/>
                          </a:lnTo>
                          <a:lnTo>
                            <a:pt x="806050" y="227526"/>
                          </a:lnTo>
                          <a:lnTo>
                            <a:pt x="806654" y="227275"/>
                          </a:lnTo>
                          <a:lnTo>
                            <a:pt x="807412" y="227012"/>
                          </a:lnTo>
                          <a:lnTo>
                            <a:pt x="808116" y="226704"/>
                          </a:lnTo>
                          <a:lnTo>
                            <a:pt x="808765" y="226457"/>
                          </a:lnTo>
                          <a:lnTo>
                            <a:pt x="809524" y="226175"/>
                          </a:lnTo>
                          <a:lnTo>
                            <a:pt x="810173" y="225918"/>
                          </a:lnTo>
                          <a:lnTo>
                            <a:pt x="810831" y="225652"/>
                          </a:lnTo>
                          <a:lnTo>
                            <a:pt x="811480" y="225395"/>
                          </a:lnTo>
                          <a:lnTo>
                            <a:pt x="811635" y="225339"/>
                          </a:lnTo>
                          <a:lnTo>
                            <a:pt x="812285" y="225083"/>
                          </a:lnTo>
                          <a:lnTo>
                            <a:pt x="812942" y="224838"/>
                          </a:lnTo>
                          <a:lnTo>
                            <a:pt x="813592" y="224592"/>
                          </a:lnTo>
                          <a:lnTo>
                            <a:pt x="814350" y="224299"/>
                          </a:lnTo>
                          <a:lnTo>
                            <a:pt x="815054" y="224040"/>
                          </a:lnTo>
                          <a:lnTo>
                            <a:pt x="815657" y="223778"/>
                          </a:lnTo>
                          <a:lnTo>
                            <a:pt x="815804" y="223731"/>
                          </a:lnTo>
                          <a:lnTo>
                            <a:pt x="816462" y="223466"/>
                          </a:lnTo>
                          <a:lnTo>
                            <a:pt x="817111" y="223220"/>
                          </a:lnTo>
                          <a:lnTo>
                            <a:pt x="817769" y="222979"/>
                          </a:lnTo>
                          <a:lnTo>
                            <a:pt x="818519" y="222694"/>
                          </a:lnTo>
                          <a:lnTo>
                            <a:pt x="819223" y="222425"/>
                          </a:lnTo>
                          <a:lnTo>
                            <a:pt x="819826" y="222174"/>
                          </a:lnTo>
                          <a:lnTo>
                            <a:pt x="819981" y="222119"/>
                          </a:lnTo>
                          <a:lnTo>
                            <a:pt x="820631" y="221863"/>
                          </a:lnTo>
                          <a:lnTo>
                            <a:pt x="821289" y="221610"/>
                          </a:lnTo>
                          <a:lnTo>
                            <a:pt x="821938" y="221366"/>
                          </a:lnTo>
                          <a:lnTo>
                            <a:pt x="822696" y="221085"/>
                          </a:lnTo>
                          <a:lnTo>
                            <a:pt x="823400" y="220818"/>
                          </a:lnTo>
                          <a:lnTo>
                            <a:pt x="824004" y="220567"/>
                          </a:lnTo>
                          <a:lnTo>
                            <a:pt x="824150" y="220520"/>
                          </a:lnTo>
                          <a:lnTo>
                            <a:pt x="824653" y="220312"/>
                          </a:lnTo>
                          <a:lnTo>
                            <a:pt x="824808" y="220257"/>
                          </a:lnTo>
                          <a:lnTo>
                            <a:pt x="825457" y="220003"/>
                          </a:lnTo>
                          <a:lnTo>
                            <a:pt x="826115" y="219763"/>
                          </a:lnTo>
                          <a:lnTo>
                            <a:pt x="826865" y="219490"/>
                          </a:lnTo>
                          <a:lnTo>
                            <a:pt x="827569" y="219213"/>
                          </a:lnTo>
                          <a:lnTo>
                            <a:pt x="828173" y="218973"/>
                          </a:lnTo>
                          <a:lnTo>
                            <a:pt x="828830" y="218710"/>
                          </a:lnTo>
                          <a:lnTo>
                            <a:pt x="828977" y="218664"/>
                          </a:lnTo>
                          <a:lnTo>
                            <a:pt x="829635" y="218403"/>
                          </a:lnTo>
                          <a:lnTo>
                            <a:pt x="830284" y="218160"/>
                          </a:lnTo>
                          <a:lnTo>
                            <a:pt x="831043" y="217891"/>
                          </a:lnTo>
                          <a:lnTo>
                            <a:pt x="831692" y="217638"/>
                          </a:lnTo>
                          <a:lnTo>
                            <a:pt x="832396" y="217373"/>
                          </a:lnTo>
                          <a:lnTo>
                            <a:pt x="832999" y="217123"/>
                          </a:lnTo>
                          <a:lnTo>
                            <a:pt x="833154" y="217068"/>
                          </a:lnTo>
                          <a:lnTo>
                            <a:pt x="833804" y="216815"/>
                          </a:lnTo>
                          <a:lnTo>
                            <a:pt x="834462" y="216567"/>
                          </a:lnTo>
                          <a:lnTo>
                            <a:pt x="835212" y="216306"/>
                          </a:lnTo>
                          <a:lnTo>
                            <a:pt x="835869" y="216044"/>
                          </a:lnTo>
                          <a:lnTo>
                            <a:pt x="836573" y="215782"/>
                          </a:lnTo>
                          <a:lnTo>
                            <a:pt x="837177" y="215531"/>
                          </a:lnTo>
                          <a:lnTo>
                            <a:pt x="837323" y="215485"/>
                          </a:lnTo>
                          <a:lnTo>
                            <a:pt x="837981" y="215224"/>
                          </a:lnTo>
                          <a:lnTo>
                            <a:pt x="838631" y="214974"/>
                          </a:lnTo>
                          <a:lnTo>
                            <a:pt x="839288" y="214737"/>
                          </a:lnTo>
                          <a:lnTo>
                            <a:pt x="840039" y="214465"/>
                          </a:lnTo>
                          <a:lnTo>
                            <a:pt x="840742" y="214192"/>
                          </a:lnTo>
                          <a:lnTo>
                            <a:pt x="841346" y="213953"/>
                          </a:lnTo>
                          <a:lnTo>
                            <a:pt x="841501" y="213899"/>
                          </a:lnTo>
                          <a:lnTo>
                            <a:pt x="842150" y="213647"/>
                          </a:lnTo>
                          <a:lnTo>
                            <a:pt x="842808" y="213390"/>
                          </a:lnTo>
                          <a:lnTo>
                            <a:pt x="843457" y="213150"/>
                          </a:lnTo>
                          <a:lnTo>
                            <a:pt x="844216" y="212882"/>
                          </a:lnTo>
                          <a:lnTo>
                            <a:pt x="844920" y="212611"/>
                          </a:lnTo>
                          <a:lnTo>
                            <a:pt x="845569" y="212371"/>
                          </a:lnTo>
                          <a:lnTo>
                            <a:pt x="845770" y="212330"/>
                          </a:lnTo>
                          <a:lnTo>
                            <a:pt x="846173" y="212121"/>
                          </a:lnTo>
                          <a:lnTo>
                            <a:pt x="846328" y="212066"/>
                          </a:lnTo>
                          <a:lnTo>
                            <a:pt x="846977" y="211816"/>
                          </a:lnTo>
                          <a:lnTo>
                            <a:pt x="847635" y="211572"/>
                          </a:lnTo>
                          <a:lnTo>
                            <a:pt x="848385" y="211312"/>
                          </a:lnTo>
                          <a:lnTo>
                            <a:pt x="849089" y="211030"/>
                          </a:lnTo>
                          <a:lnTo>
                            <a:pt x="849747" y="210796"/>
                          </a:lnTo>
                          <a:lnTo>
                            <a:pt x="849948" y="210755"/>
                          </a:lnTo>
                          <a:lnTo>
                            <a:pt x="850350" y="210545"/>
                          </a:lnTo>
                          <a:lnTo>
                            <a:pt x="850497" y="210499"/>
                          </a:lnTo>
                          <a:lnTo>
                            <a:pt x="851154" y="210241"/>
                          </a:lnTo>
                          <a:lnTo>
                            <a:pt x="851804" y="209995"/>
                          </a:lnTo>
                          <a:lnTo>
                            <a:pt x="852563" y="209738"/>
                          </a:lnTo>
                          <a:lnTo>
                            <a:pt x="853212" y="209489"/>
                          </a:lnTo>
                          <a:lnTo>
                            <a:pt x="853916" y="209221"/>
                          </a:lnTo>
                          <a:lnTo>
                            <a:pt x="854519" y="208982"/>
                          </a:lnTo>
                          <a:lnTo>
                            <a:pt x="854674" y="208928"/>
                          </a:lnTo>
                          <a:lnTo>
                            <a:pt x="855324" y="208679"/>
                          </a:lnTo>
                          <a:lnTo>
                            <a:pt x="855982" y="208426"/>
                          </a:lnTo>
                          <a:lnTo>
                            <a:pt x="856732" y="208179"/>
                          </a:lnTo>
                          <a:lnTo>
                            <a:pt x="857390" y="207921"/>
                          </a:lnTo>
                          <a:lnTo>
                            <a:pt x="858093" y="207655"/>
                          </a:lnTo>
                          <a:lnTo>
                            <a:pt x="858697" y="207416"/>
                          </a:lnTo>
                          <a:lnTo>
                            <a:pt x="858843" y="207371"/>
                          </a:lnTo>
                          <a:lnTo>
                            <a:pt x="859501" y="207113"/>
                          </a:lnTo>
                          <a:lnTo>
                            <a:pt x="860151" y="206866"/>
                          </a:lnTo>
                          <a:lnTo>
                            <a:pt x="860809" y="206626"/>
                          </a:lnTo>
                          <a:lnTo>
                            <a:pt x="861559" y="206367"/>
                          </a:lnTo>
                          <a:lnTo>
                            <a:pt x="862263" y="206090"/>
                          </a:lnTo>
                          <a:lnTo>
                            <a:pt x="862921" y="205858"/>
                          </a:lnTo>
                          <a:lnTo>
                            <a:pt x="863122" y="205816"/>
                          </a:lnTo>
                          <a:lnTo>
                            <a:pt x="863671" y="205562"/>
                          </a:lnTo>
                          <a:lnTo>
                            <a:pt x="864328" y="205305"/>
                          </a:lnTo>
                          <a:lnTo>
                            <a:pt x="864978" y="205064"/>
                          </a:lnTo>
                          <a:lnTo>
                            <a:pt x="865736" y="204809"/>
                          </a:lnTo>
                          <a:lnTo>
                            <a:pt x="866440" y="204533"/>
                          </a:lnTo>
                          <a:lnTo>
                            <a:pt x="867090" y="204298"/>
                          </a:lnTo>
                          <a:lnTo>
                            <a:pt x="867693" y="204059"/>
                          </a:lnTo>
                          <a:lnTo>
                            <a:pt x="867848" y="204006"/>
                          </a:lnTo>
                          <a:lnTo>
                            <a:pt x="868498" y="203760"/>
                          </a:lnTo>
                          <a:lnTo>
                            <a:pt x="869156" y="203510"/>
                          </a:lnTo>
                          <a:lnTo>
                            <a:pt x="869905" y="203265"/>
                          </a:lnTo>
                          <a:lnTo>
                            <a:pt x="870610" y="202978"/>
                          </a:lnTo>
                          <a:lnTo>
                            <a:pt x="871267" y="202747"/>
                          </a:lnTo>
                          <a:lnTo>
                            <a:pt x="871871" y="202508"/>
                          </a:lnTo>
                          <a:lnTo>
                            <a:pt x="872017" y="202464"/>
                          </a:lnTo>
                          <a:lnTo>
                            <a:pt x="872675" y="202209"/>
                          </a:lnTo>
                          <a:lnTo>
                            <a:pt x="873325" y="201963"/>
                          </a:lnTo>
                          <a:lnTo>
                            <a:pt x="874083" y="201716"/>
                          </a:lnTo>
                          <a:lnTo>
                            <a:pt x="874787" y="201431"/>
                          </a:lnTo>
                          <a:lnTo>
                            <a:pt x="875437" y="201197"/>
                          </a:lnTo>
                          <a:lnTo>
                            <a:pt x="876095" y="200967"/>
                          </a:lnTo>
                          <a:lnTo>
                            <a:pt x="876296" y="200925"/>
                          </a:lnTo>
                          <a:lnTo>
                            <a:pt x="876845" y="200672"/>
                          </a:lnTo>
                          <a:lnTo>
                            <a:pt x="877502" y="200418"/>
                          </a:lnTo>
                          <a:lnTo>
                            <a:pt x="878152" y="200180"/>
                          </a:lnTo>
                          <a:lnTo>
                            <a:pt x="878307" y="200120"/>
                          </a:lnTo>
                          <a:lnTo>
                            <a:pt x="878910" y="199927"/>
                          </a:lnTo>
                          <a:lnTo>
                            <a:pt x="879614" y="199656"/>
                          </a:lnTo>
                          <a:lnTo>
                            <a:pt x="880264" y="199422"/>
                          </a:lnTo>
                          <a:lnTo>
                            <a:pt x="881022" y="199131"/>
                          </a:lnTo>
                          <a:lnTo>
                            <a:pt x="881672" y="198887"/>
                          </a:lnTo>
                          <a:lnTo>
                            <a:pt x="882330" y="198642"/>
                          </a:lnTo>
                          <a:lnTo>
                            <a:pt x="883080" y="198398"/>
                          </a:lnTo>
                          <a:lnTo>
                            <a:pt x="883784" y="198115"/>
                          </a:lnTo>
                          <a:lnTo>
                            <a:pt x="884442" y="197886"/>
                          </a:lnTo>
                          <a:lnTo>
                            <a:pt x="884643" y="197849"/>
                          </a:lnTo>
                          <a:lnTo>
                            <a:pt x="885192" y="197604"/>
                          </a:lnTo>
                          <a:lnTo>
                            <a:pt x="885850" y="197352"/>
                          </a:lnTo>
                          <a:lnTo>
                            <a:pt x="886499" y="197108"/>
                          </a:lnTo>
                          <a:lnTo>
                            <a:pt x="887257" y="196864"/>
                          </a:lnTo>
                          <a:lnTo>
                            <a:pt x="887962" y="196583"/>
                          </a:lnTo>
                          <a:lnTo>
                            <a:pt x="888611" y="196351"/>
                          </a:lnTo>
                          <a:lnTo>
                            <a:pt x="889269" y="196124"/>
                          </a:lnTo>
                          <a:lnTo>
                            <a:pt x="889470" y="196081"/>
                          </a:lnTo>
                          <a:lnTo>
                            <a:pt x="890019" y="195830"/>
                          </a:lnTo>
                          <a:lnTo>
                            <a:pt x="890677" y="195578"/>
                          </a:lnTo>
                          <a:lnTo>
                            <a:pt x="891326" y="195344"/>
                          </a:lnTo>
                          <a:lnTo>
                            <a:pt x="891481" y="195283"/>
                          </a:lnTo>
                          <a:lnTo>
                            <a:pt x="892131" y="195051"/>
                          </a:lnTo>
                          <a:lnTo>
                            <a:pt x="892789" y="194825"/>
                          </a:lnTo>
                          <a:lnTo>
                            <a:pt x="893438" y="194594"/>
                          </a:lnTo>
                          <a:lnTo>
                            <a:pt x="893639" y="194557"/>
                          </a:lnTo>
                          <a:lnTo>
                            <a:pt x="894197" y="194304"/>
                          </a:lnTo>
                          <a:lnTo>
                            <a:pt x="894846" y="194062"/>
                          </a:lnTo>
                          <a:lnTo>
                            <a:pt x="895605" y="193820"/>
                          </a:lnTo>
                          <a:lnTo>
                            <a:pt x="896309" y="193529"/>
                          </a:lnTo>
                          <a:lnTo>
                            <a:pt x="896958" y="193299"/>
                          </a:lnTo>
                          <a:lnTo>
                            <a:pt x="897616" y="193073"/>
                          </a:lnTo>
                          <a:lnTo>
                            <a:pt x="897817" y="193036"/>
                          </a:lnTo>
                          <a:lnTo>
                            <a:pt x="898366" y="192792"/>
                          </a:lnTo>
                          <a:lnTo>
                            <a:pt x="899024" y="192541"/>
                          </a:lnTo>
                          <a:lnTo>
                            <a:pt x="899674" y="192300"/>
                          </a:lnTo>
                          <a:lnTo>
                            <a:pt x="899829" y="192248"/>
                          </a:lnTo>
                          <a:lnTo>
                            <a:pt x="900432" y="192059"/>
                          </a:lnTo>
                          <a:lnTo>
                            <a:pt x="901136" y="191782"/>
                          </a:lnTo>
                          <a:lnTo>
                            <a:pt x="901786" y="191552"/>
                          </a:lnTo>
                          <a:lnTo>
                            <a:pt x="902544" y="191275"/>
                          </a:lnTo>
                          <a:lnTo>
                            <a:pt x="903194" y="191035"/>
                          </a:lnTo>
                          <a:lnTo>
                            <a:pt x="903851" y="190785"/>
                          </a:lnTo>
                          <a:lnTo>
                            <a:pt x="904602" y="190554"/>
                          </a:lnTo>
                          <a:lnTo>
                            <a:pt x="905306" y="190265"/>
                          </a:lnTo>
                          <a:lnTo>
                            <a:pt x="905963" y="190041"/>
                          </a:lnTo>
                          <a:lnTo>
                            <a:pt x="906714" y="189772"/>
                          </a:lnTo>
                          <a:lnTo>
                            <a:pt x="907418" y="189523"/>
                          </a:lnTo>
                          <a:lnTo>
                            <a:pt x="908021" y="189284"/>
                          </a:lnTo>
                          <a:lnTo>
                            <a:pt x="908780" y="189044"/>
                          </a:lnTo>
                          <a:lnTo>
                            <a:pt x="909483" y="188757"/>
                          </a:lnTo>
                          <a:lnTo>
                            <a:pt x="910133" y="188529"/>
                          </a:lnTo>
                          <a:lnTo>
                            <a:pt x="910791" y="188307"/>
                          </a:lnTo>
                          <a:lnTo>
                            <a:pt x="910992" y="188271"/>
                          </a:lnTo>
                          <a:lnTo>
                            <a:pt x="911541" y="188026"/>
                          </a:lnTo>
                          <a:lnTo>
                            <a:pt x="912199" y="187778"/>
                          </a:lnTo>
                          <a:lnTo>
                            <a:pt x="912849" y="187539"/>
                          </a:lnTo>
                          <a:lnTo>
                            <a:pt x="913003" y="187487"/>
                          </a:lnTo>
                          <a:lnTo>
                            <a:pt x="913653" y="187250"/>
                          </a:lnTo>
                          <a:lnTo>
                            <a:pt x="914311" y="187027"/>
                          </a:lnTo>
                          <a:lnTo>
                            <a:pt x="914960" y="186800"/>
                          </a:lnTo>
                          <a:lnTo>
                            <a:pt x="915719" y="186524"/>
                          </a:lnTo>
                          <a:lnTo>
                            <a:pt x="916369" y="186286"/>
                          </a:lnTo>
                          <a:lnTo>
                            <a:pt x="917027" y="186038"/>
                          </a:lnTo>
                          <a:lnTo>
                            <a:pt x="917173" y="185996"/>
                          </a:lnTo>
                          <a:lnTo>
                            <a:pt x="917831" y="185751"/>
                          </a:lnTo>
                          <a:lnTo>
                            <a:pt x="918480" y="185525"/>
                          </a:lnTo>
                          <a:lnTo>
                            <a:pt x="919138" y="185303"/>
                          </a:lnTo>
                          <a:lnTo>
                            <a:pt x="919889" y="185036"/>
                          </a:lnTo>
                          <a:lnTo>
                            <a:pt x="920547" y="184789"/>
                          </a:lnTo>
                          <a:lnTo>
                            <a:pt x="921196" y="184552"/>
                          </a:lnTo>
                          <a:lnTo>
                            <a:pt x="921351" y="184501"/>
                          </a:lnTo>
                          <a:lnTo>
                            <a:pt x="921955" y="184315"/>
                          </a:lnTo>
                          <a:lnTo>
                            <a:pt x="922659" y="184031"/>
                          </a:lnTo>
                          <a:lnTo>
                            <a:pt x="923308" y="183806"/>
                          </a:lnTo>
                          <a:lnTo>
                            <a:pt x="924067" y="183543"/>
                          </a:lnTo>
                          <a:lnTo>
                            <a:pt x="924771" y="183300"/>
                          </a:lnTo>
                          <a:lnTo>
                            <a:pt x="925374" y="183060"/>
                          </a:lnTo>
                          <a:lnTo>
                            <a:pt x="926024" y="182824"/>
                          </a:lnTo>
                          <a:lnTo>
                            <a:pt x="926179" y="182773"/>
                          </a:lnTo>
                          <a:lnTo>
                            <a:pt x="926828" y="182539"/>
                          </a:lnTo>
                          <a:lnTo>
                            <a:pt x="927486" y="182318"/>
                          </a:lnTo>
                          <a:lnTo>
                            <a:pt x="928236" y="182065"/>
                          </a:lnTo>
                          <a:lnTo>
                            <a:pt x="928940" y="181809"/>
                          </a:lnTo>
                          <a:lnTo>
                            <a:pt x="929544" y="181583"/>
                          </a:lnTo>
                          <a:lnTo>
                            <a:pt x="930202" y="181339"/>
                          </a:lnTo>
                          <a:lnTo>
                            <a:pt x="930348" y="181296"/>
                          </a:lnTo>
                          <a:lnTo>
                            <a:pt x="931006" y="181054"/>
                          </a:lnTo>
                          <a:lnTo>
                            <a:pt x="931656" y="180830"/>
                          </a:lnTo>
                          <a:lnTo>
                            <a:pt x="932314" y="180611"/>
                          </a:lnTo>
                          <a:lnTo>
                            <a:pt x="933064" y="180345"/>
                          </a:lnTo>
                          <a:lnTo>
                            <a:pt x="933722" y="180100"/>
                          </a:lnTo>
                          <a:lnTo>
                            <a:pt x="934371" y="179865"/>
                          </a:lnTo>
                          <a:lnTo>
                            <a:pt x="934526" y="179814"/>
                          </a:lnTo>
                          <a:lnTo>
                            <a:pt x="935176" y="179579"/>
                          </a:lnTo>
                          <a:lnTo>
                            <a:pt x="935834" y="179351"/>
                          </a:lnTo>
                          <a:lnTo>
                            <a:pt x="936483" y="179128"/>
                          </a:lnTo>
                          <a:lnTo>
                            <a:pt x="937242" y="178867"/>
                          </a:lnTo>
                          <a:lnTo>
                            <a:pt x="937946" y="178627"/>
                          </a:lnTo>
                          <a:lnTo>
                            <a:pt x="938550" y="178388"/>
                          </a:lnTo>
                          <a:lnTo>
                            <a:pt x="938696" y="178347"/>
                          </a:lnTo>
                          <a:lnTo>
                            <a:pt x="939354" y="178103"/>
                          </a:lnTo>
                          <a:lnTo>
                            <a:pt x="940004" y="177872"/>
                          </a:lnTo>
                          <a:lnTo>
                            <a:pt x="940662" y="177655"/>
                          </a:lnTo>
                          <a:lnTo>
                            <a:pt x="941412" y="177402"/>
                          </a:lnTo>
                          <a:lnTo>
                            <a:pt x="942116" y="177150"/>
                          </a:lnTo>
                          <a:lnTo>
                            <a:pt x="942719" y="176925"/>
                          </a:lnTo>
                          <a:lnTo>
                            <a:pt x="942874" y="176874"/>
                          </a:lnTo>
                          <a:lnTo>
                            <a:pt x="943377" y="176684"/>
                          </a:lnTo>
                          <a:lnTo>
                            <a:pt x="943524" y="176640"/>
                          </a:lnTo>
                          <a:lnTo>
                            <a:pt x="944182" y="176402"/>
                          </a:lnTo>
                          <a:lnTo>
                            <a:pt x="944831" y="176180"/>
                          </a:lnTo>
                          <a:lnTo>
                            <a:pt x="945590" y="175932"/>
                          </a:lnTo>
                          <a:lnTo>
                            <a:pt x="946294" y="175683"/>
                          </a:lnTo>
                          <a:lnTo>
                            <a:pt x="946897" y="175457"/>
                          </a:lnTo>
                          <a:lnTo>
                            <a:pt x="947547" y="175223"/>
                          </a:lnTo>
                          <a:lnTo>
                            <a:pt x="947702" y="175173"/>
                          </a:lnTo>
                          <a:lnTo>
                            <a:pt x="948352" y="174940"/>
                          </a:lnTo>
                          <a:lnTo>
                            <a:pt x="949010" y="174716"/>
                          </a:lnTo>
                          <a:lnTo>
                            <a:pt x="949760" y="174477"/>
                          </a:lnTo>
                          <a:lnTo>
                            <a:pt x="950464" y="174215"/>
                          </a:lnTo>
                          <a:lnTo>
                            <a:pt x="951122" y="173999"/>
                          </a:lnTo>
                          <a:lnTo>
                            <a:pt x="951725" y="173760"/>
                          </a:lnTo>
                          <a:lnTo>
                            <a:pt x="951872" y="173720"/>
                          </a:lnTo>
                          <a:lnTo>
                            <a:pt x="952530" y="173478"/>
                          </a:lnTo>
                          <a:lnTo>
                            <a:pt x="953179" y="173251"/>
                          </a:lnTo>
                          <a:lnTo>
                            <a:pt x="953837" y="173035"/>
                          </a:lnTo>
                          <a:lnTo>
                            <a:pt x="954588" y="172784"/>
                          </a:lnTo>
                          <a:lnTo>
                            <a:pt x="955292" y="172536"/>
                          </a:lnTo>
                          <a:lnTo>
                            <a:pt x="955895" y="172311"/>
                          </a:lnTo>
                          <a:lnTo>
                            <a:pt x="956050" y="172262"/>
                          </a:lnTo>
                          <a:lnTo>
                            <a:pt x="956700" y="172030"/>
                          </a:lnTo>
                          <a:lnTo>
                            <a:pt x="957358" y="171795"/>
                          </a:lnTo>
                          <a:lnTo>
                            <a:pt x="958007" y="171575"/>
                          </a:lnTo>
                          <a:lnTo>
                            <a:pt x="958766" y="171329"/>
                          </a:lnTo>
                          <a:lnTo>
                            <a:pt x="959470" y="171083"/>
                          </a:lnTo>
                          <a:lnTo>
                            <a:pt x="960073" y="170857"/>
                          </a:lnTo>
                          <a:lnTo>
                            <a:pt x="960220" y="170817"/>
                          </a:lnTo>
                          <a:lnTo>
                            <a:pt x="960878" y="170577"/>
                          </a:lnTo>
                          <a:lnTo>
                            <a:pt x="961528" y="170346"/>
                          </a:lnTo>
                          <a:lnTo>
                            <a:pt x="962185" y="170125"/>
                          </a:lnTo>
                          <a:lnTo>
                            <a:pt x="962936" y="169888"/>
                          </a:lnTo>
                          <a:lnTo>
                            <a:pt x="963640" y="169629"/>
                          </a:lnTo>
                          <a:lnTo>
                            <a:pt x="964298" y="169415"/>
                          </a:lnTo>
                          <a:lnTo>
                            <a:pt x="964499" y="169381"/>
                          </a:lnTo>
                          <a:lnTo>
                            <a:pt x="964901" y="169177"/>
                          </a:lnTo>
                          <a:lnTo>
                            <a:pt x="965048" y="169137"/>
                          </a:lnTo>
                          <a:lnTo>
                            <a:pt x="965706" y="168897"/>
                          </a:lnTo>
                          <a:lnTo>
                            <a:pt x="966356" y="168674"/>
                          </a:lnTo>
                          <a:lnTo>
                            <a:pt x="967114" y="168441"/>
                          </a:lnTo>
                          <a:lnTo>
                            <a:pt x="967818" y="168184"/>
                          </a:lnTo>
                          <a:lnTo>
                            <a:pt x="968468" y="167967"/>
                          </a:lnTo>
                          <a:lnTo>
                            <a:pt x="969071" y="167742"/>
                          </a:lnTo>
                          <a:lnTo>
                            <a:pt x="969226" y="167693"/>
                          </a:lnTo>
                          <a:lnTo>
                            <a:pt x="969876" y="167464"/>
                          </a:lnTo>
                          <a:lnTo>
                            <a:pt x="970534" y="167232"/>
                          </a:lnTo>
                          <a:lnTo>
                            <a:pt x="971284" y="167009"/>
                          </a:lnTo>
                          <a:lnTo>
                            <a:pt x="971942" y="166770"/>
                          </a:lnTo>
                          <a:lnTo>
                            <a:pt x="972646" y="166527"/>
                          </a:lnTo>
                          <a:lnTo>
                            <a:pt x="973249" y="166302"/>
                          </a:lnTo>
                          <a:lnTo>
                            <a:pt x="973396" y="166263"/>
                          </a:lnTo>
                          <a:lnTo>
                            <a:pt x="974054" y="166024"/>
                          </a:lnTo>
                          <a:lnTo>
                            <a:pt x="974704" y="165795"/>
                          </a:lnTo>
                          <a:lnTo>
                            <a:pt x="975362" y="165578"/>
                          </a:lnTo>
                          <a:lnTo>
                            <a:pt x="976112" y="165343"/>
                          </a:lnTo>
                          <a:lnTo>
                            <a:pt x="976816" y="165087"/>
                          </a:lnTo>
                          <a:lnTo>
                            <a:pt x="977474" y="164876"/>
                          </a:lnTo>
                          <a:lnTo>
                            <a:pt x="977675" y="164841"/>
                          </a:lnTo>
                          <a:lnTo>
                            <a:pt x="978224" y="164599"/>
                          </a:lnTo>
                          <a:lnTo>
                            <a:pt x="978882" y="164362"/>
                          </a:lnTo>
                          <a:lnTo>
                            <a:pt x="979532" y="164141"/>
                          </a:lnTo>
                          <a:lnTo>
                            <a:pt x="980290" y="163910"/>
                          </a:lnTo>
                          <a:lnTo>
                            <a:pt x="980994" y="163656"/>
                          </a:lnTo>
                          <a:lnTo>
                            <a:pt x="981644" y="163441"/>
                          </a:lnTo>
                          <a:lnTo>
                            <a:pt x="981845" y="163411"/>
                          </a:lnTo>
                          <a:lnTo>
                            <a:pt x="982247" y="163217"/>
                          </a:lnTo>
                          <a:lnTo>
                            <a:pt x="982402" y="163169"/>
                          </a:lnTo>
                          <a:lnTo>
                            <a:pt x="983052" y="162941"/>
                          </a:lnTo>
                          <a:lnTo>
                            <a:pt x="983710" y="162713"/>
                          </a:lnTo>
                          <a:lnTo>
                            <a:pt x="984460" y="162492"/>
                          </a:lnTo>
                          <a:lnTo>
                            <a:pt x="985164" y="162225"/>
                          </a:lnTo>
                          <a:lnTo>
                            <a:pt x="985822" y="162015"/>
                          </a:lnTo>
                          <a:lnTo>
                            <a:pt x="986024" y="161986"/>
                          </a:lnTo>
                          <a:lnTo>
                            <a:pt x="986426" y="161791"/>
                          </a:lnTo>
                          <a:lnTo>
                            <a:pt x="986573" y="161752"/>
                          </a:lnTo>
                          <a:lnTo>
                            <a:pt x="987231" y="161516"/>
                          </a:lnTo>
                          <a:lnTo>
                            <a:pt x="987880" y="161289"/>
                          </a:lnTo>
                          <a:lnTo>
                            <a:pt x="988639" y="161068"/>
                          </a:lnTo>
                          <a:lnTo>
                            <a:pt x="989343" y="160803"/>
                          </a:lnTo>
                          <a:lnTo>
                            <a:pt x="989993" y="160589"/>
                          </a:lnTo>
                          <a:lnTo>
                            <a:pt x="990596" y="160379"/>
                          </a:lnTo>
                          <a:lnTo>
                            <a:pt x="990751" y="160331"/>
                          </a:lnTo>
                          <a:lnTo>
                            <a:pt x="991401" y="160105"/>
                          </a:lnTo>
                          <a:lnTo>
                            <a:pt x="992059" y="159869"/>
                          </a:lnTo>
                          <a:lnTo>
                            <a:pt x="992708" y="159651"/>
                          </a:lnTo>
                          <a:lnTo>
                            <a:pt x="992863" y="159595"/>
                          </a:lnTo>
                          <a:lnTo>
                            <a:pt x="993467" y="159423"/>
                          </a:lnTo>
                          <a:lnTo>
                            <a:pt x="994171" y="159172"/>
                          </a:lnTo>
                          <a:lnTo>
                            <a:pt x="994821" y="158958"/>
                          </a:lnTo>
                          <a:lnTo>
                            <a:pt x="995022" y="158930"/>
                          </a:lnTo>
                          <a:lnTo>
                            <a:pt x="995579" y="158689"/>
                          </a:lnTo>
                          <a:lnTo>
                            <a:pt x="996229" y="158463"/>
                          </a:lnTo>
                          <a:lnTo>
                            <a:pt x="996887" y="158238"/>
                          </a:lnTo>
                          <a:lnTo>
                            <a:pt x="997637" y="158018"/>
                          </a:lnTo>
                          <a:lnTo>
                            <a:pt x="998341" y="157754"/>
                          </a:lnTo>
                          <a:lnTo>
                            <a:pt x="998999" y="157547"/>
                          </a:lnTo>
                          <a:lnTo>
                            <a:pt x="999200" y="157519"/>
                          </a:lnTo>
                          <a:lnTo>
                            <a:pt x="999749" y="157286"/>
                          </a:lnTo>
                          <a:lnTo>
                            <a:pt x="1000407" y="157052"/>
                          </a:lnTo>
                          <a:lnTo>
                            <a:pt x="1001057" y="156827"/>
                          </a:lnTo>
                          <a:lnTo>
                            <a:pt x="1001816" y="156608"/>
                          </a:lnTo>
                          <a:lnTo>
                            <a:pt x="1002520" y="156346"/>
                          </a:lnTo>
                          <a:lnTo>
                            <a:pt x="1003169" y="156134"/>
                          </a:lnTo>
                          <a:lnTo>
                            <a:pt x="1003773" y="155926"/>
                          </a:lnTo>
                          <a:lnTo>
                            <a:pt x="1003928" y="155878"/>
                          </a:lnTo>
                          <a:lnTo>
                            <a:pt x="1004578" y="155654"/>
                          </a:lnTo>
                          <a:lnTo>
                            <a:pt x="1005235" y="155421"/>
                          </a:lnTo>
                          <a:lnTo>
                            <a:pt x="1005885" y="155206"/>
                          </a:lnTo>
                          <a:lnTo>
                            <a:pt x="1006040" y="155149"/>
                          </a:lnTo>
                          <a:lnTo>
                            <a:pt x="1006690" y="154937"/>
                          </a:lnTo>
                          <a:lnTo>
                            <a:pt x="1007348" y="154731"/>
                          </a:lnTo>
                          <a:lnTo>
                            <a:pt x="1007997" y="154520"/>
                          </a:lnTo>
                          <a:lnTo>
                            <a:pt x="1008199" y="154492"/>
                          </a:lnTo>
                          <a:lnTo>
                            <a:pt x="1008756" y="154251"/>
                          </a:lnTo>
                          <a:lnTo>
                            <a:pt x="1009406" y="154028"/>
                          </a:lnTo>
                          <a:lnTo>
                            <a:pt x="1010064" y="153806"/>
                          </a:lnTo>
                          <a:lnTo>
                            <a:pt x="1010210" y="153758"/>
                          </a:lnTo>
                          <a:lnTo>
                            <a:pt x="1010814" y="153588"/>
                          </a:lnTo>
                          <a:lnTo>
                            <a:pt x="1011518" y="153327"/>
                          </a:lnTo>
                          <a:lnTo>
                            <a:pt x="1012176" y="153122"/>
                          </a:lnTo>
                          <a:lnTo>
                            <a:pt x="1012377" y="153094"/>
                          </a:lnTo>
                          <a:lnTo>
                            <a:pt x="1012926" y="152862"/>
                          </a:lnTo>
                          <a:lnTo>
                            <a:pt x="1013584" y="152631"/>
                          </a:lnTo>
                          <a:lnTo>
                            <a:pt x="1014234" y="152407"/>
                          </a:lnTo>
                          <a:lnTo>
                            <a:pt x="1014389" y="152361"/>
                          </a:lnTo>
                          <a:lnTo>
                            <a:pt x="1014993" y="152192"/>
                          </a:lnTo>
                          <a:lnTo>
                            <a:pt x="1015697" y="151932"/>
                          </a:lnTo>
                          <a:lnTo>
                            <a:pt x="1016346" y="151723"/>
                          </a:lnTo>
                          <a:lnTo>
                            <a:pt x="1017105" y="151469"/>
                          </a:lnTo>
                          <a:lnTo>
                            <a:pt x="1017755" y="151246"/>
                          </a:lnTo>
                          <a:lnTo>
                            <a:pt x="1018413" y="151015"/>
                          </a:lnTo>
                          <a:lnTo>
                            <a:pt x="1019062" y="150803"/>
                          </a:lnTo>
                          <a:lnTo>
                            <a:pt x="1019217" y="150746"/>
                          </a:lnTo>
                          <a:lnTo>
                            <a:pt x="1019867" y="150537"/>
                          </a:lnTo>
                          <a:lnTo>
                            <a:pt x="1020525" y="150333"/>
                          </a:lnTo>
                          <a:lnTo>
                            <a:pt x="1021275" y="150088"/>
                          </a:lnTo>
                          <a:lnTo>
                            <a:pt x="1021933" y="149857"/>
                          </a:lnTo>
                          <a:lnTo>
                            <a:pt x="1022583" y="149636"/>
                          </a:lnTo>
                          <a:lnTo>
                            <a:pt x="1023241" y="149416"/>
                          </a:lnTo>
                          <a:lnTo>
                            <a:pt x="1023388" y="149368"/>
                          </a:lnTo>
                          <a:lnTo>
                            <a:pt x="1024046" y="149150"/>
                          </a:lnTo>
                          <a:lnTo>
                            <a:pt x="1024695" y="148942"/>
                          </a:lnTo>
                          <a:lnTo>
                            <a:pt x="1025353" y="148739"/>
                          </a:lnTo>
                          <a:lnTo>
                            <a:pt x="1025555" y="148713"/>
                          </a:lnTo>
                          <a:lnTo>
                            <a:pt x="1026104" y="148482"/>
                          </a:lnTo>
                          <a:lnTo>
                            <a:pt x="1026762" y="148252"/>
                          </a:lnTo>
                          <a:lnTo>
                            <a:pt x="1027411" y="148031"/>
                          </a:lnTo>
                          <a:lnTo>
                            <a:pt x="1027566" y="147984"/>
                          </a:lnTo>
                          <a:lnTo>
                            <a:pt x="1028216" y="147764"/>
                          </a:lnTo>
                          <a:lnTo>
                            <a:pt x="1028874" y="147561"/>
                          </a:lnTo>
                          <a:lnTo>
                            <a:pt x="1029524" y="147354"/>
                          </a:lnTo>
                          <a:lnTo>
                            <a:pt x="1030282" y="147101"/>
                          </a:lnTo>
                          <a:lnTo>
                            <a:pt x="1030932" y="146881"/>
                          </a:lnTo>
                          <a:lnTo>
                            <a:pt x="1031590" y="146651"/>
                          </a:lnTo>
                          <a:lnTo>
                            <a:pt x="1031737" y="146615"/>
                          </a:lnTo>
                          <a:lnTo>
                            <a:pt x="1032240" y="146442"/>
                          </a:lnTo>
                          <a:lnTo>
                            <a:pt x="1032395" y="146386"/>
                          </a:lnTo>
                          <a:lnTo>
                            <a:pt x="1033044" y="146178"/>
                          </a:lnTo>
                          <a:lnTo>
                            <a:pt x="1033702" y="145978"/>
                          </a:lnTo>
                          <a:lnTo>
                            <a:pt x="1034453" y="145734"/>
                          </a:lnTo>
                          <a:lnTo>
                            <a:pt x="1035111" y="145505"/>
                          </a:lnTo>
                          <a:lnTo>
                            <a:pt x="1035760" y="145286"/>
                          </a:lnTo>
                          <a:lnTo>
                            <a:pt x="1035915" y="145240"/>
                          </a:lnTo>
                          <a:lnTo>
                            <a:pt x="1036418" y="145069"/>
                          </a:lnTo>
                          <a:lnTo>
                            <a:pt x="1036565" y="145021"/>
                          </a:lnTo>
                          <a:lnTo>
                            <a:pt x="1037223" y="144806"/>
                          </a:lnTo>
                          <a:lnTo>
                            <a:pt x="1037873" y="144600"/>
                          </a:lnTo>
                          <a:lnTo>
                            <a:pt x="1038631" y="144362"/>
                          </a:lnTo>
                          <a:lnTo>
                            <a:pt x="1039281" y="144144"/>
                          </a:lnTo>
                          <a:lnTo>
                            <a:pt x="1039939" y="143915"/>
                          </a:lnTo>
                          <a:lnTo>
                            <a:pt x="1040589" y="143697"/>
                          </a:lnTo>
                          <a:lnTo>
                            <a:pt x="1040744" y="143651"/>
                          </a:lnTo>
                          <a:lnTo>
                            <a:pt x="1041394" y="143432"/>
                          </a:lnTo>
                          <a:lnTo>
                            <a:pt x="1042051" y="143232"/>
                          </a:lnTo>
                          <a:lnTo>
                            <a:pt x="1042802" y="143004"/>
                          </a:lnTo>
                          <a:lnTo>
                            <a:pt x="1043460" y="142776"/>
                          </a:lnTo>
                          <a:lnTo>
                            <a:pt x="1044110" y="142558"/>
                          </a:lnTo>
                          <a:lnTo>
                            <a:pt x="1044768" y="142331"/>
                          </a:lnTo>
                          <a:lnTo>
                            <a:pt x="1044914" y="142294"/>
                          </a:lnTo>
                          <a:lnTo>
                            <a:pt x="1045572" y="142068"/>
                          </a:lnTo>
                          <a:lnTo>
                            <a:pt x="1046222" y="141863"/>
                          </a:lnTo>
                          <a:lnTo>
                            <a:pt x="1046880" y="141664"/>
                          </a:lnTo>
                          <a:lnTo>
                            <a:pt x="1047630" y="141423"/>
                          </a:lnTo>
                          <a:lnTo>
                            <a:pt x="1048288" y="141196"/>
                          </a:lnTo>
                          <a:lnTo>
                            <a:pt x="1048938" y="140979"/>
                          </a:lnTo>
                          <a:lnTo>
                            <a:pt x="1049093" y="140933"/>
                          </a:lnTo>
                          <a:lnTo>
                            <a:pt x="1049743" y="140715"/>
                          </a:lnTo>
                          <a:lnTo>
                            <a:pt x="1050401" y="140503"/>
                          </a:lnTo>
                          <a:lnTo>
                            <a:pt x="1051050" y="140299"/>
                          </a:lnTo>
                          <a:lnTo>
                            <a:pt x="1051809" y="140064"/>
                          </a:lnTo>
                          <a:lnTo>
                            <a:pt x="1052513" y="139841"/>
                          </a:lnTo>
                          <a:lnTo>
                            <a:pt x="1053117" y="139621"/>
                          </a:lnTo>
                          <a:lnTo>
                            <a:pt x="1053264" y="139585"/>
                          </a:lnTo>
                          <a:lnTo>
                            <a:pt x="1053767" y="139404"/>
                          </a:lnTo>
                          <a:lnTo>
                            <a:pt x="1053922" y="139359"/>
                          </a:lnTo>
                          <a:lnTo>
                            <a:pt x="1054571" y="139143"/>
                          </a:lnTo>
                          <a:lnTo>
                            <a:pt x="1055229" y="138945"/>
                          </a:lnTo>
                          <a:lnTo>
                            <a:pt x="1055980" y="138719"/>
                          </a:lnTo>
                          <a:lnTo>
                            <a:pt x="1056684" y="138482"/>
                          </a:lnTo>
                          <a:lnTo>
                            <a:pt x="1057287" y="138277"/>
                          </a:lnTo>
                          <a:lnTo>
                            <a:pt x="1057945" y="138051"/>
                          </a:lnTo>
                          <a:lnTo>
                            <a:pt x="1058092" y="138016"/>
                          </a:lnTo>
                          <a:lnTo>
                            <a:pt x="1058750" y="137792"/>
                          </a:lnTo>
                          <a:lnTo>
                            <a:pt x="1059400" y="137589"/>
                          </a:lnTo>
                          <a:lnTo>
                            <a:pt x="1060159" y="137368"/>
                          </a:lnTo>
                          <a:lnTo>
                            <a:pt x="1060808" y="137153"/>
                          </a:lnTo>
                          <a:lnTo>
                            <a:pt x="1061466" y="136928"/>
                          </a:lnTo>
                          <a:lnTo>
                            <a:pt x="1062116" y="136712"/>
                          </a:lnTo>
                          <a:lnTo>
                            <a:pt x="1062271" y="136667"/>
                          </a:lnTo>
                          <a:lnTo>
                            <a:pt x="1062921" y="136452"/>
                          </a:lnTo>
                          <a:lnTo>
                            <a:pt x="1063579" y="136242"/>
                          </a:lnTo>
                          <a:lnTo>
                            <a:pt x="1064228" y="136040"/>
                          </a:lnTo>
                          <a:lnTo>
                            <a:pt x="1064987" y="135807"/>
                          </a:lnTo>
                          <a:lnTo>
                            <a:pt x="1065691" y="135587"/>
                          </a:lnTo>
                          <a:lnTo>
                            <a:pt x="1066295" y="135368"/>
                          </a:lnTo>
                          <a:lnTo>
                            <a:pt x="1066442" y="135332"/>
                          </a:lnTo>
                          <a:lnTo>
                            <a:pt x="1067100" y="135108"/>
                          </a:lnTo>
                          <a:lnTo>
                            <a:pt x="1067749" y="134895"/>
                          </a:lnTo>
                          <a:lnTo>
                            <a:pt x="1068408" y="134699"/>
                          </a:lnTo>
                          <a:lnTo>
                            <a:pt x="1069158" y="134475"/>
                          </a:lnTo>
                          <a:lnTo>
                            <a:pt x="1069862" y="134241"/>
                          </a:lnTo>
                          <a:lnTo>
                            <a:pt x="1070466" y="134037"/>
                          </a:lnTo>
                          <a:lnTo>
                            <a:pt x="1070621" y="133993"/>
                          </a:lnTo>
                          <a:lnTo>
                            <a:pt x="1071124" y="133813"/>
                          </a:lnTo>
                          <a:lnTo>
                            <a:pt x="1071270" y="133778"/>
                          </a:lnTo>
                          <a:lnTo>
                            <a:pt x="1071928" y="133557"/>
                          </a:lnTo>
                          <a:lnTo>
                            <a:pt x="1072578" y="133356"/>
                          </a:lnTo>
                          <a:lnTo>
                            <a:pt x="1073337" y="133138"/>
                          </a:lnTo>
                          <a:lnTo>
                            <a:pt x="1074041" y="132905"/>
                          </a:lnTo>
                          <a:lnTo>
                            <a:pt x="1074644" y="132701"/>
                          </a:lnTo>
                          <a:lnTo>
                            <a:pt x="1075294" y="132487"/>
                          </a:lnTo>
                          <a:lnTo>
                            <a:pt x="1075449" y="132443"/>
                          </a:lnTo>
                          <a:lnTo>
                            <a:pt x="1076099" y="132230"/>
                          </a:lnTo>
                          <a:lnTo>
                            <a:pt x="1076757" y="132023"/>
                          </a:lnTo>
                          <a:lnTo>
                            <a:pt x="1077508" y="131814"/>
                          </a:lnTo>
                          <a:lnTo>
                            <a:pt x="1078212" y="131568"/>
                          </a:lnTo>
                          <a:lnTo>
                            <a:pt x="1078870" y="131374"/>
                          </a:lnTo>
                          <a:lnTo>
                            <a:pt x="1079473" y="131156"/>
                          </a:lnTo>
                          <a:lnTo>
                            <a:pt x="1079620" y="131121"/>
                          </a:lnTo>
                          <a:lnTo>
                            <a:pt x="1080278" y="130899"/>
                          </a:lnTo>
                          <a:lnTo>
                            <a:pt x="1080928" y="130688"/>
                          </a:lnTo>
                          <a:lnTo>
                            <a:pt x="1081586" y="130494"/>
                          </a:lnTo>
                          <a:lnTo>
                            <a:pt x="1082336" y="130272"/>
                          </a:lnTo>
                          <a:lnTo>
                            <a:pt x="1083040" y="130041"/>
                          </a:lnTo>
                          <a:lnTo>
                            <a:pt x="1083644" y="129838"/>
                          </a:lnTo>
                          <a:lnTo>
                            <a:pt x="1083799" y="129794"/>
                          </a:lnTo>
                          <a:lnTo>
                            <a:pt x="1084449" y="129582"/>
                          </a:lnTo>
                          <a:lnTo>
                            <a:pt x="1085107" y="129362"/>
                          </a:lnTo>
                          <a:lnTo>
                            <a:pt x="1085757" y="129163"/>
                          </a:lnTo>
                          <a:lnTo>
                            <a:pt x="1086515" y="128947"/>
                          </a:lnTo>
                          <a:lnTo>
                            <a:pt x="1087219" y="128718"/>
                          </a:lnTo>
                          <a:lnTo>
                            <a:pt x="1087823" y="128515"/>
                          </a:lnTo>
                          <a:lnTo>
                            <a:pt x="1087970" y="128480"/>
                          </a:lnTo>
                          <a:lnTo>
                            <a:pt x="1088473" y="128303"/>
                          </a:lnTo>
                          <a:lnTo>
                            <a:pt x="1088628" y="128259"/>
                          </a:lnTo>
                          <a:lnTo>
                            <a:pt x="1089278" y="128047"/>
                          </a:lnTo>
                          <a:lnTo>
                            <a:pt x="1089936" y="127843"/>
                          </a:lnTo>
                          <a:lnTo>
                            <a:pt x="1090686" y="127636"/>
                          </a:lnTo>
                          <a:lnTo>
                            <a:pt x="1091390" y="127393"/>
                          </a:lnTo>
                          <a:lnTo>
                            <a:pt x="1092048" y="127201"/>
                          </a:lnTo>
                          <a:lnTo>
                            <a:pt x="1092249" y="127180"/>
                          </a:lnTo>
                          <a:lnTo>
                            <a:pt x="1092652" y="126984"/>
                          </a:lnTo>
                          <a:lnTo>
                            <a:pt x="1092799" y="126950"/>
                          </a:lnTo>
                          <a:lnTo>
                            <a:pt x="1093457" y="126730"/>
                          </a:lnTo>
                          <a:lnTo>
                            <a:pt x="1094106" y="126520"/>
                          </a:lnTo>
                          <a:lnTo>
                            <a:pt x="1094865" y="126320"/>
                          </a:lnTo>
                          <a:lnTo>
                            <a:pt x="1095515" y="126109"/>
                          </a:lnTo>
                          <a:lnTo>
                            <a:pt x="1096219" y="125880"/>
                          </a:lnTo>
                          <a:lnTo>
                            <a:pt x="1096823" y="125679"/>
                          </a:lnTo>
                          <a:lnTo>
                            <a:pt x="1096978" y="125635"/>
                          </a:lnTo>
                          <a:lnTo>
                            <a:pt x="1097627" y="125425"/>
                          </a:lnTo>
                          <a:lnTo>
                            <a:pt x="1098285" y="125208"/>
                          </a:lnTo>
                          <a:lnTo>
                            <a:pt x="1098935" y="125011"/>
                          </a:lnTo>
                          <a:lnTo>
                            <a:pt x="1099090" y="124957"/>
                          </a:lnTo>
                          <a:lnTo>
                            <a:pt x="1099694" y="124797"/>
                          </a:lnTo>
                          <a:lnTo>
                            <a:pt x="1100398" y="124570"/>
                          </a:lnTo>
                          <a:lnTo>
                            <a:pt x="1101002" y="124368"/>
                          </a:lnTo>
                          <a:lnTo>
                            <a:pt x="1101149" y="124334"/>
                          </a:lnTo>
                          <a:lnTo>
                            <a:pt x="1101807" y="124115"/>
                          </a:lnTo>
                          <a:lnTo>
                            <a:pt x="1102456" y="123906"/>
                          </a:lnTo>
                          <a:lnTo>
                            <a:pt x="1103114" y="123703"/>
                          </a:lnTo>
                          <a:lnTo>
                            <a:pt x="1103865" y="123499"/>
                          </a:lnTo>
                          <a:lnTo>
                            <a:pt x="1104569" y="123257"/>
                          </a:lnTo>
                          <a:lnTo>
                            <a:pt x="1105227" y="123067"/>
                          </a:lnTo>
                          <a:lnTo>
                            <a:pt x="1105428" y="123047"/>
                          </a:lnTo>
                          <a:lnTo>
                            <a:pt x="1105977" y="122819"/>
                          </a:lnTo>
                          <a:lnTo>
                            <a:pt x="1106635" y="122601"/>
                          </a:lnTo>
                          <a:lnTo>
                            <a:pt x="1107285" y="122393"/>
                          </a:lnTo>
                          <a:lnTo>
                            <a:pt x="1108044" y="122194"/>
                          </a:lnTo>
                          <a:lnTo>
                            <a:pt x="1108748" y="121954"/>
                          </a:lnTo>
                          <a:lnTo>
                            <a:pt x="1109398" y="121759"/>
                          </a:lnTo>
                          <a:lnTo>
                            <a:pt x="1109599" y="121739"/>
                          </a:lnTo>
                          <a:lnTo>
                            <a:pt x="1110002" y="121560"/>
                          </a:lnTo>
                          <a:lnTo>
                            <a:pt x="1110157" y="121516"/>
                          </a:lnTo>
                          <a:lnTo>
                            <a:pt x="1110806" y="121308"/>
                          </a:lnTo>
                          <a:lnTo>
                            <a:pt x="1111464" y="121093"/>
                          </a:lnTo>
                          <a:lnTo>
                            <a:pt x="1112114" y="120898"/>
                          </a:lnTo>
                          <a:lnTo>
                            <a:pt x="1112269" y="120844"/>
                          </a:lnTo>
                          <a:lnTo>
                            <a:pt x="1112919" y="120649"/>
                          </a:lnTo>
                          <a:lnTo>
                            <a:pt x="1113577" y="120461"/>
                          </a:lnTo>
                          <a:lnTo>
                            <a:pt x="1114181" y="120261"/>
                          </a:lnTo>
                          <a:lnTo>
                            <a:pt x="1114327" y="120228"/>
                          </a:lnTo>
                          <a:lnTo>
                            <a:pt x="1114986" y="120011"/>
                          </a:lnTo>
                          <a:lnTo>
                            <a:pt x="1115635" y="119803"/>
                          </a:lnTo>
                          <a:lnTo>
                            <a:pt x="1116293" y="119603"/>
                          </a:lnTo>
                          <a:lnTo>
                            <a:pt x="1116440" y="119553"/>
                          </a:lnTo>
                          <a:lnTo>
                            <a:pt x="1117044" y="119401"/>
                          </a:lnTo>
                          <a:lnTo>
                            <a:pt x="1117748" y="119161"/>
                          </a:lnTo>
                          <a:lnTo>
                            <a:pt x="1118406" y="118974"/>
                          </a:lnTo>
                          <a:lnTo>
                            <a:pt x="1118607" y="118954"/>
                          </a:lnTo>
                          <a:lnTo>
                            <a:pt x="1119157" y="118727"/>
                          </a:lnTo>
                          <a:lnTo>
                            <a:pt x="1119814" y="118510"/>
                          </a:lnTo>
                          <a:lnTo>
                            <a:pt x="1120464" y="118305"/>
                          </a:lnTo>
                          <a:lnTo>
                            <a:pt x="1121223" y="118109"/>
                          </a:lnTo>
                          <a:lnTo>
                            <a:pt x="1121927" y="117871"/>
                          </a:lnTo>
                          <a:lnTo>
                            <a:pt x="1122577" y="117678"/>
                          </a:lnTo>
                          <a:lnTo>
                            <a:pt x="1122778" y="117659"/>
                          </a:lnTo>
                          <a:lnTo>
                            <a:pt x="1123336" y="117437"/>
                          </a:lnTo>
                          <a:lnTo>
                            <a:pt x="1123986" y="117231"/>
                          </a:lnTo>
                          <a:lnTo>
                            <a:pt x="1124644" y="117017"/>
                          </a:lnTo>
                          <a:lnTo>
                            <a:pt x="1125293" y="116825"/>
                          </a:lnTo>
                          <a:lnTo>
                            <a:pt x="1125448" y="116771"/>
                          </a:lnTo>
                          <a:lnTo>
                            <a:pt x="1126098" y="116579"/>
                          </a:lnTo>
                          <a:lnTo>
                            <a:pt x="1126756" y="116392"/>
                          </a:lnTo>
                          <a:lnTo>
                            <a:pt x="1126957" y="116373"/>
                          </a:lnTo>
                          <a:lnTo>
                            <a:pt x="1127360" y="116194"/>
                          </a:lnTo>
                          <a:lnTo>
                            <a:pt x="1127507" y="116161"/>
                          </a:lnTo>
                          <a:lnTo>
                            <a:pt x="1128165" y="115946"/>
                          </a:lnTo>
                          <a:lnTo>
                            <a:pt x="1128815" y="115740"/>
                          </a:lnTo>
                          <a:lnTo>
                            <a:pt x="1129473" y="115541"/>
                          </a:lnTo>
                          <a:lnTo>
                            <a:pt x="1129619" y="115493"/>
                          </a:lnTo>
                          <a:lnTo>
                            <a:pt x="1130278" y="115296"/>
                          </a:lnTo>
                          <a:lnTo>
                            <a:pt x="1130927" y="115104"/>
                          </a:lnTo>
                          <a:lnTo>
                            <a:pt x="1131585" y="114919"/>
                          </a:lnTo>
                          <a:lnTo>
                            <a:pt x="1131787" y="114900"/>
                          </a:lnTo>
                          <a:lnTo>
                            <a:pt x="1132336" y="114675"/>
                          </a:lnTo>
                          <a:lnTo>
                            <a:pt x="1132994" y="114460"/>
                          </a:lnTo>
                          <a:lnTo>
                            <a:pt x="1133644" y="114256"/>
                          </a:lnTo>
                          <a:lnTo>
                            <a:pt x="1133799" y="114213"/>
                          </a:lnTo>
                          <a:lnTo>
                            <a:pt x="1134402" y="114063"/>
                          </a:lnTo>
                          <a:lnTo>
                            <a:pt x="1135107" y="113826"/>
                          </a:lnTo>
                          <a:lnTo>
                            <a:pt x="1135756" y="113635"/>
                          </a:lnTo>
                          <a:lnTo>
                            <a:pt x="1135958" y="113617"/>
                          </a:lnTo>
                          <a:lnTo>
                            <a:pt x="1136515" y="113397"/>
                          </a:lnTo>
                          <a:lnTo>
                            <a:pt x="1137165" y="113193"/>
                          </a:lnTo>
                          <a:lnTo>
                            <a:pt x="1137823" y="112980"/>
                          </a:lnTo>
                          <a:lnTo>
                            <a:pt x="1138473" y="112790"/>
                          </a:lnTo>
                          <a:lnTo>
                            <a:pt x="1138628" y="112737"/>
                          </a:lnTo>
                          <a:lnTo>
                            <a:pt x="1139278" y="112546"/>
                          </a:lnTo>
                          <a:lnTo>
                            <a:pt x="1139936" y="112362"/>
                          </a:lnTo>
                          <a:lnTo>
                            <a:pt x="1140137" y="112344"/>
                          </a:lnTo>
                          <a:lnTo>
                            <a:pt x="1140686" y="112134"/>
                          </a:lnTo>
                          <a:lnTo>
                            <a:pt x="1141344" y="111920"/>
                          </a:lnTo>
                          <a:lnTo>
                            <a:pt x="1141994" y="111716"/>
                          </a:lnTo>
                          <a:lnTo>
                            <a:pt x="1142652" y="111519"/>
                          </a:lnTo>
                          <a:lnTo>
                            <a:pt x="1142799" y="111471"/>
                          </a:lnTo>
                          <a:lnTo>
                            <a:pt x="1143457" y="111276"/>
                          </a:lnTo>
                          <a:lnTo>
                            <a:pt x="1144107" y="111086"/>
                          </a:lnTo>
                          <a:lnTo>
                            <a:pt x="1144765" y="110902"/>
                          </a:lnTo>
                          <a:lnTo>
                            <a:pt x="1144966" y="110885"/>
                          </a:lnTo>
                          <a:lnTo>
                            <a:pt x="1145515" y="110661"/>
                          </a:lnTo>
                          <a:lnTo>
                            <a:pt x="1146174" y="110447"/>
                          </a:lnTo>
                          <a:lnTo>
                            <a:pt x="1146823" y="110245"/>
                          </a:lnTo>
                          <a:lnTo>
                            <a:pt x="1146978" y="110203"/>
                          </a:lnTo>
                          <a:lnTo>
                            <a:pt x="1147628" y="110003"/>
                          </a:lnTo>
                          <a:lnTo>
                            <a:pt x="1148286" y="109820"/>
                          </a:lnTo>
                          <a:lnTo>
                            <a:pt x="1148936" y="109631"/>
                          </a:lnTo>
                          <a:lnTo>
                            <a:pt x="1149137" y="109614"/>
                          </a:lnTo>
                          <a:lnTo>
                            <a:pt x="1149695" y="109395"/>
                          </a:lnTo>
                          <a:lnTo>
                            <a:pt x="1150345" y="109193"/>
                          </a:lnTo>
                          <a:lnTo>
                            <a:pt x="1151003" y="108982"/>
                          </a:lnTo>
                          <a:lnTo>
                            <a:pt x="1151149" y="108949"/>
                          </a:lnTo>
                          <a:lnTo>
                            <a:pt x="1151653" y="108794"/>
                          </a:lnTo>
                          <a:lnTo>
                            <a:pt x="1151808" y="108740"/>
                          </a:lnTo>
                          <a:lnTo>
                            <a:pt x="1152458" y="108552"/>
                          </a:lnTo>
                          <a:lnTo>
                            <a:pt x="1153115" y="108370"/>
                          </a:lnTo>
                          <a:lnTo>
                            <a:pt x="1153317" y="108353"/>
                          </a:lnTo>
                          <a:lnTo>
                            <a:pt x="1153866" y="108144"/>
                          </a:lnTo>
                          <a:lnTo>
                            <a:pt x="1154524" y="107932"/>
                          </a:lnTo>
                          <a:lnTo>
                            <a:pt x="1155174" y="107730"/>
                          </a:lnTo>
                          <a:lnTo>
                            <a:pt x="1155329" y="107689"/>
                          </a:lnTo>
                          <a:lnTo>
                            <a:pt x="1155832" y="107535"/>
                          </a:lnTo>
                          <a:lnTo>
                            <a:pt x="1155979" y="107487"/>
                          </a:lnTo>
                          <a:lnTo>
                            <a:pt x="1156637" y="107294"/>
                          </a:lnTo>
                          <a:lnTo>
                            <a:pt x="1157287" y="107106"/>
                          </a:lnTo>
                          <a:lnTo>
                            <a:pt x="1158045" y="106887"/>
                          </a:lnTo>
                          <a:lnTo>
                            <a:pt x="1158695" y="106685"/>
                          </a:lnTo>
                          <a:lnTo>
                            <a:pt x="1159353" y="106474"/>
                          </a:lnTo>
                          <a:lnTo>
                            <a:pt x="1160003" y="106273"/>
                          </a:lnTo>
                          <a:lnTo>
                            <a:pt x="1160158" y="106232"/>
                          </a:lnTo>
                          <a:lnTo>
                            <a:pt x="1160808" y="106033"/>
                          </a:lnTo>
                          <a:lnTo>
                            <a:pt x="1161466" y="105852"/>
                          </a:lnTo>
                          <a:lnTo>
                            <a:pt x="1162217" y="105643"/>
                          </a:lnTo>
                          <a:lnTo>
                            <a:pt x="1162875" y="105432"/>
                          </a:lnTo>
                          <a:lnTo>
                            <a:pt x="1163524" y="105231"/>
                          </a:lnTo>
                          <a:lnTo>
                            <a:pt x="1164183" y="105022"/>
                          </a:lnTo>
                          <a:lnTo>
                            <a:pt x="1164329" y="104989"/>
                          </a:lnTo>
                          <a:lnTo>
                            <a:pt x="1164987" y="104783"/>
                          </a:lnTo>
                          <a:lnTo>
                            <a:pt x="1165637" y="104596"/>
                          </a:lnTo>
                          <a:lnTo>
                            <a:pt x="1166295" y="104416"/>
                          </a:lnTo>
                          <a:lnTo>
                            <a:pt x="1166497" y="104400"/>
                          </a:lnTo>
                          <a:lnTo>
                            <a:pt x="1167046" y="104193"/>
                          </a:lnTo>
                          <a:lnTo>
                            <a:pt x="1167704" y="103982"/>
                          </a:lnTo>
                          <a:lnTo>
                            <a:pt x="1168354" y="103783"/>
                          </a:lnTo>
                          <a:lnTo>
                            <a:pt x="1168509" y="103742"/>
                          </a:lnTo>
                          <a:lnTo>
                            <a:pt x="1169159" y="103542"/>
                          </a:lnTo>
                          <a:lnTo>
                            <a:pt x="1169817" y="103350"/>
                          </a:lnTo>
                          <a:lnTo>
                            <a:pt x="1170467" y="103164"/>
                          </a:lnTo>
                          <a:lnTo>
                            <a:pt x="1171225" y="102947"/>
                          </a:lnTo>
                          <a:lnTo>
                            <a:pt x="1171930" y="102747"/>
                          </a:lnTo>
                          <a:lnTo>
                            <a:pt x="1172533" y="102538"/>
                          </a:lnTo>
                          <a:lnTo>
                            <a:pt x="1173183" y="102339"/>
                          </a:lnTo>
                          <a:lnTo>
                            <a:pt x="1173338" y="102298"/>
                          </a:lnTo>
                          <a:lnTo>
                            <a:pt x="1173988" y="102101"/>
                          </a:lnTo>
                          <a:lnTo>
                            <a:pt x="1174646" y="101922"/>
                          </a:lnTo>
                          <a:lnTo>
                            <a:pt x="1175397" y="101715"/>
                          </a:lnTo>
                          <a:lnTo>
                            <a:pt x="1176101" y="101500"/>
                          </a:lnTo>
                          <a:lnTo>
                            <a:pt x="1176705" y="101307"/>
                          </a:lnTo>
                          <a:lnTo>
                            <a:pt x="1177363" y="101100"/>
                          </a:lnTo>
                          <a:lnTo>
                            <a:pt x="1177510" y="101068"/>
                          </a:lnTo>
                          <a:lnTo>
                            <a:pt x="1178168" y="100862"/>
                          </a:lnTo>
                          <a:lnTo>
                            <a:pt x="1178818" y="100678"/>
                          </a:lnTo>
                          <a:lnTo>
                            <a:pt x="1179576" y="100477"/>
                          </a:lnTo>
                          <a:lnTo>
                            <a:pt x="1180226" y="100279"/>
                          </a:lnTo>
                          <a:lnTo>
                            <a:pt x="1180884" y="100071"/>
                          </a:lnTo>
                          <a:lnTo>
                            <a:pt x="1181534" y="99873"/>
                          </a:lnTo>
                          <a:lnTo>
                            <a:pt x="1181689" y="99832"/>
                          </a:lnTo>
                          <a:lnTo>
                            <a:pt x="1182339" y="99634"/>
                          </a:lnTo>
                          <a:lnTo>
                            <a:pt x="1182997" y="99443"/>
                          </a:lnTo>
                          <a:lnTo>
                            <a:pt x="1183647" y="99259"/>
                          </a:lnTo>
                          <a:lnTo>
                            <a:pt x="1184406" y="99045"/>
                          </a:lnTo>
                          <a:lnTo>
                            <a:pt x="1185110" y="98846"/>
                          </a:lnTo>
                          <a:lnTo>
                            <a:pt x="1185714" y="98640"/>
                          </a:lnTo>
                          <a:lnTo>
                            <a:pt x="1185861" y="98609"/>
                          </a:lnTo>
                          <a:lnTo>
                            <a:pt x="1186519" y="98402"/>
                          </a:lnTo>
                          <a:lnTo>
                            <a:pt x="1187168" y="98206"/>
                          </a:lnTo>
                          <a:lnTo>
                            <a:pt x="1187827" y="98029"/>
                          </a:lnTo>
                          <a:lnTo>
                            <a:pt x="1188577" y="97826"/>
                          </a:lnTo>
                          <a:lnTo>
                            <a:pt x="1189281" y="97611"/>
                          </a:lnTo>
                          <a:lnTo>
                            <a:pt x="1189885" y="97421"/>
                          </a:lnTo>
                          <a:lnTo>
                            <a:pt x="1190040" y="97381"/>
                          </a:lnTo>
                          <a:lnTo>
                            <a:pt x="1190543" y="97214"/>
                          </a:lnTo>
                          <a:lnTo>
                            <a:pt x="1190690" y="97184"/>
                          </a:lnTo>
                          <a:lnTo>
                            <a:pt x="1191348" y="96980"/>
                          </a:lnTo>
                          <a:lnTo>
                            <a:pt x="1191998" y="96797"/>
                          </a:lnTo>
                          <a:lnTo>
                            <a:pt x="1192757" y="96600"/>
                          </a:lnTo>
                          <a:lnTo>
                            <a:pt x="1193461" y="96386"/>
                          </a:lnTo>
                          <a:lnTo>
                            <a:pt x="1194065" y="96196"/>
                          </a:lnTo>
                          <a:lnTo>
                            <a:pt x="1194715" y="96000"/>
                          </a:lnTo>
                          <a:lnTo>
                            <a:pt x="1194870" y="95959"/>
                          </a:lnTo>
                          <a:lnTo>
                            <a:pt x="1195519" y="95763"/>
                          </a:lnTo>
                          <a:lnTo>
                            <a:pt x="1196178" y="95574"/>
                          </a:lnTo>
                          <a:lnTo>
                            <a:pt x="1196928" y="95387"/>
                          </a:lnTo>
                          <a:lnTo>
                            <a:pt x="1197586" y="95181"/>
                          </a:lnTo>
                          <a:lnTo>
                            <a:pt x="1198291" y="94983"/>
                          </a:lnTo>
                          <a:lnTo>
                            <a:pt x="1198894" y="94779"/>
                          </a:lnTo>
                          <a:lnTo>
                            <a:pt x="1199041" y="94749"/>
                          </a:lnTo>
                          <a:lnTo>
                            <a:pt x="1199699" y="94543"/>
                          </a:lnTo>
                          <a:lnTo>
                            <a:pt x="1200349" y="94349"/>
                          </a:lnTo>
                          <a:lnTo>
                            <a:pt x="1201007" y="94174"/>
                          </a:lnTo>
                          <a:lnTo>
                            <a:pt x="1201758" y="93973"/>
                          </a:lnTo>
                          <a:lnTo>
                            <a:pt x="1202462" y="93759"/>
                          </a:lnTo>
                          <a:lnTo>
                            <a:pt x="1203066" y="93572"/>
                          </a:lnTo>
                          <a:lnTo>
                            <a:pt x="1203221" y="93532"/>
                          </a:lnTo>
                          <a:lnTo>
                            <a:pt x="1203871" y="93337"/>
                          </a:lnTo>
                          <a:lnTo>
                            <a:pt x="1204529" y="93133"/>
                          </a:lnTo>
                          <a:lnTo>
                            <a:pt x="1205179" y="92952"/>
                          </a:lnTo>
                          <a:lnTo>
                            <a:pt x="1205937" y="92758"/>
                          </a:lnTo>
                          <a:lnTo>
                            <a:pt x="1206642" y="92546"/>
                          </a:lnTo>
                          <a:lnTo>
                            <a:pt x="1207245" y="92359"/>
                          </a:lnTo>
                          <a:lnTo>
                            <a:pt x="1207392" y="92329"/>
                          </a:lnTo>
                          <a:lnTo>
                            <a:pt x="1207895" y="92164"/>
                          </a:lnTo>
                          <a:lnTo>
                            <a:pt x="1208050" y="92124"/>
                          </a:lnTo>
                          <a:lnTo>
                            <a:pt x="1208700" y="91929"/>
                          </a:lnTo>
                          <a:lnTo>
                            <a:pt x="1209358" y="91741"/>
                          </a:lnTo>
                          <a:lnTo>
                            <a:pt x="1210109" y="91557"/>
                          </a:lnTo>
                          <a:lnTo>
                            <a:pt x="1210813" y="91330"/>
                          </a:lnTo>
                          <a:lnTo>
                            <a:pt x="1211471" y="91156"/>
                          </a:lnTo>
                          <a:lnTo>
                            <a:pt x="1212075" y="90955"/>
                          </a:lnTo>
                          <a:lnTo>
                            <a:pt x="1212222" y="90925"/>
                          </a:lnTo>
                          <a:lnTo>
                            <a:pt x="1212880" y="90721"/>
                          </a:lnTo>
                          <a:lnTo>
                            <a:pt x="1213530" y="90527"/>
                          </a:lnTo>
                          <a:lnTo>
                            <a:pt x="1214289" y="90350"/>
                          </a:lnTo>
                          <a:lnTo>
                            <a:pt x="1214939" y="90156"/>
                          </a:lnTo>
                          <a:lnTo>
                            <a:pt x="1215643" y="89944"/>
                          </a:lnTo>
                          <a:lnTo>
                            <a:pt x="1216246" y="89759"/>
                          </a:lnTo>
                          <a:lnTo>
                            <a:pt x="1216402" y="89720"/>
                          </a:lnTo>
                          <a:lnTo>
                            <a:pt x="1217051" y="89526"/>
                          </a:lnTo>
                          <a:lnTo>
                            <a:pt x="1217710" y="89324"/>
                          </a:lnTo>
                          <a:lnTo>
                            <a:pt x="1218359" y="89144"/>
                          </a:lnTo>
                          <a:lnTo>
                            <a:pt x="1219118" y="88953"/>
                          </a:lnTo>
                          <a:lnTo>
                            <a:pt x="1219823" y="88743"/>
                          </a:lnTo>
                          <a:lnTo>
                            <a:pt x="1220426" y="88557"/>
                          </a:lnTo>
                          <a:lnTo>
                            <a:pt x="1220573" y="88528"/>
                          </a:lnTo>
                          <a:lnTo>
                            <a:pt x="1221231" y="88325"/>
                          </a:lnTo>
                          <a:lnTo>
                            <a:pt x="1221881" y="88132"/>
                          </a:lnTo>
                          <a:lnTo>
                            <a:pt x="1222539" y="87945"/>
                          </a:lnTo>
                          <a:lnTo>
                            <a:pt x="1223290" y="87764"/>
                          </a:lnTo>
                          <a:lnTo>
                            <a:pt x="1223994" y="87538"/>
                          </a:lnTo>
                          <a:lnTo>
                            <a:pt x="1224652" y="87366"/>
                          </a:lnTo>
                          <a:lnTo>
                            <a:pt x="1224854" y="87354"/>
                          </a:lnTo>
                          <a:lnTo>
                            <a:pt x="1225256" y="87167"/>
                          </a:lnTo>
                          <a:lnTo>
                            <a:pt x="1225403" y="87138"/>
                          </a:lnTo>
                          <a:lnTo>
                            <a:pt x="1226061" y="86935"/>
                          </a:lnTo>
                          <a:lnTo>
                            <a:pt x="1226711" y="86743"/>
                          </a:lnTo>
                          <a:lnTo>
                            <a:pt x="1227470" y="86569"/>
                          </a:lnTo>
                          <a:lnTo>
                            <a:pt x="1228174" y="86343"/>
                          </a:lnTo>
                          <a:lnTo>
                            <a:pt x="1228824" y="86165"/>
                          </a:lnTo>
                          <a:lnTo>
                            <a:pt x="1229428" y="85983"/>
                          </a:lnTo>
                          <a:lnTo>
                            <a:pt x="1229582" y="85944"/>
                          </a:lnTo>
                          <a:lnTo>
                            <a:pt x="1230233" y="85752"/>
                          </a:lnTo>
                          <a:lnTo>
                            <a:pt x="1230891" y="85551"/>
                          </a:lnTo>
                          <a:lnTo>
                            <a:pt x="1231541" y="85373"/>
                          </a:lnTo>
                          <a:lnTo>
                            <a:pt x="1231696" y="85322"/>
                          </a:lnTo>
                          <a:lnTo>
                            <a:pt x="1232299" y="85185"/>
                          </a:lnTo>
                          <a:lnTo>
                            <a:pt x="1233004" y="84975"/>
                          </a:lnTo>
                          <a:lnTo>
                            <a:pt x="1233607" y="84792"/>
                          </a:lnTo>
                          <a:lnTo>
                            <a:pt x="1233754" y="84764"/>
                          </a:lnTo>
                          <a:lnTo>
                            <a:pt x="1234412" y="84562"/>
                          </a:lnTo>
                          <a:lnTo>
                            <a:pt x="1235062" y="84371"/>
                          </a:lnTo>
                          <a:lnTo>
                            <a:pt x="1235720" y="84185"/>
                          </a:lnTo>
                          <a:lnTo>
                            <a:pt x="1236471" y="84008"/>
                          </a:lnTo>
                          <a:lnTo>
                            <a:pt x="1237175" y="83781"/>
                          </a:lnTo>
                          <a:lnTo>
                            <a:pt x="1237833" y="83612"/>
                          </a:lnTo>
                          <a:lnTo>
                            <a:pt x="1238035" y="83600"/>
                          </a:lnTo>
                          <a:lnTo>
                            <a:pt x="1238584" y="83387"/>
                          </a:lnTo>
                          <a:lnTo>
                            <a:pt x="1239242" y="83186"/>
                          </a:lnTo>
                          <a:lnTo>
                            <a:pt x="1239892" y="82996"/>
                          </a:lnTo>
                          <a:lnTo>
                            <a:pt x="1240651" y="82823"/>
                          </a:lnTo>
                          <a:lnTo>
                            <a:pt x="1241355" y="82598"/>
                          </a:lnTo>
                          <a:lnTo>
                            <a:pt x="1242005" y="82422"/>
                          </a:lnTo>
                          <a:lnTo>
                            <a:pt x="1242206" y="82411"/>
                          </a:lnTo>
                          <a:lnTo>
                            <a:pt x="1242609" y="82243"/>
                          </a:lnTo>
                          <a:lnTo>
                            <a:pt x="1242764" y="82204"/>
                          </a:lnTo>
                          <a:lnTo>
                            <a:pt x="1243414" y="82014"/>
                          </a:lnTo>
                          <a:lnTo>
                            <a:pt x="1244072" y="81814"/>
                          </a:lnTo>
                          <a:lnTo>
                            <a:pt x="1244722" y="81637"/>
                          </a:lnTo>
                          <a:lnTo>
                            <a:pt x="1244877" y="81587"/>
                          </a:lnTo>
                          <a:lnTo>
                            <a:pt x="1245527" y="81412"/>
                          </a:lnTo>
                          <a:lnTo>
                            <a:pt x="1246185" y="81243"/>
                          </a:lnTo>
                          <a:lnTo>
                            <a:pt x="1246789" y="81063"/>
                          </a:lnTo>
                          <a:lnTo>
                            <a:pt x="1246936" y="81035"/>
                          </a:lnTo>
                          <a:lnTo>
                            <a:pt x="1247594" y="80836"/>
                          </a:lnTo>
                          <a:lnTo>
                            <a:pt x="1248244" y="80646"/>
                          </a:lnTo>
                          <a:lnTo>
                            <a:pt x="1248902" y="80461"/>
                          </a:lnTo>
                          <a:lnTo>
                            <a:pt x="1249048" y="80419"/>
                          </a:lnTo>
                          <a:lnTo>
                            <a:pt x="1249552" y="80286"/>
                          </a:lnTo>
                          <a:lnTo>
                            <a:pt x="1249707" y="80235"/>
                          </a:lnTo>
                          <a:lnTo>
                            <a:pt x="1250357" y="80061"/>
                          </a:lnTo>
                          <a:lnTo>
                            <a:pt x="1251015" y="79893"/>
                          </a:lnTo>
                          <a:lnTo>
                            <a:pt x="1251216" y="79882"/>
                          </a:lnTo>
                          <a:lnTo>
                            <a:pt x="1251766" y="79671"/>
                          </a:lnTo>
                          <a:lnTo>
                            <a:pt x="1252424" y="79472"/>
                          </a:lnTo>
                          <a:lnTo>
                            <a:pt x="1253074" y="79283"/>
                          </a:lnTo>
                          <a:lnTo>
                            <a:pt x="1253732" y="79113"/>
                          </a:lnTo>
                          <a:lnTo>
                            <a:pt x="1253879" y="79056"/>
                          </a:lnTo>
                          <a:lnTo>
                            <a:pt x="1254537" y="78889"/>
                          </a:lnTo>
                          <a:lnTo>
                            <a:pt x="1255187" y="78715"/>
                          </a:lnTo>
                          <a:lnTo>
                            <a:pt x="1255388" y="78705"/>
                          </a:lnTo>
                          <a:lnTo>
                            <a:pt x="1255945" y="78500"/>
                          </a:lnTo>
                          <a:lnTo>
                            <a:pt x="1256595" y="78311"/>
                          </a:lnTo>
                          <a:lnTo>
                            <a:pt x="1257254" y="78113"/>
                          </a:lnTo>
                          <a:lnTo>
                            <a:pt x="1257904" y="77937"/>
                          </a:lnTo>
                          <a:lnTo>
                            <a:pt x="1258058" y="77887"/>
                          </a:lnTo>
                          <a:lnTo>
                            <a:pt x="1258709" y="77713"/>
                          </a:lnTo>
                          <a:lnTo>
                            <a:pt x="1259367" y="77547"/>
                          </a:lnTo>
                          <a:lnTo>
                            <a:pt x="1259568" y="77537"/>
                          </a:lnTo>
                          <a:lnTo>
                            <a:pt x="1259970" y="77370"/>
                          </a:lnTo>
                          <a:lnTo>
                            <a:pt x="1260117" y="77342"/>
                          </a:lnTo>
                          <a:lnTo>
                            <a:pt x="1260775" y="77144"/>
                          </a:lnTo>
                          <a:lnTo>
                            <a:pt x="1261425" y="76957"/>
                          </a:lnTo>
                          <a:lnTo>
                            <a:pt x="1262083" y="76771"/>
                          </a:lnTo>
                          <a:lnTo>
                            <a:pt x="1262230" y="76731"/>
                          </a:lnTo>
                          <a:lnTo>
                            <a:pt x="1262888" y="76548"/>
                          </a:lnTo>
                          <a:lnTo>
                            <a:pt x="1263538" y="76376"/>
                          </a:lnTo>
                          <a:lnTo>
                            <a:pt x="1264196" y="76210"/>
                          </a:lnTo>
                          <a:lnTo>
                            <a:pt x="1264398" y="76200"/>
                          </a:lnTo>
                          <a:lnTo>
                            <a:pt x="1264947" y="75991"/>
                          </a:lnTo>
                          <a:lnTo>
                            <a:pt x="1265605" y="75794"/>
                          </a:lnTo>
                          <a:lnTo>
                            <a:pt x="1266255" y="75606"/>
                          </a:lnTo>
                          <a:lnTo>
                            <a:pt x="1266410" y="75569"/>
                          </a:lnTo>
                          <a:lnTo>
                            <a:pt x="1266913" y="75436"/>
                          </a:lnTo>
                          <a:lnTo>
                            <a:pt x="1267060" y="75382"/>
                          </a:lnTo>
                          <a:lnTo>
                            <a:pt x="1267718" y="75214"/>
                          </a:lnTo>
                          <a:lnTo>
                            <a:pt x="1268368" y="75042"/>
                          </a:lnTo>
                          <a:lnTo>
                            <a:pt x="1268570" y="75033"/>
                          </a:lnTo>
                          <a:lnTo>
                            <a:pt x="1269127" y="74831"/>
                          </a:lnTo>
                          <a:lnTo>
                            <a:pt x="1269777" y="74644"/>
                          </a:lnTo>
                          <a:lnTo>
                            <a:pt x="1270435" y="74448"/>
                          </a:lnTo>
                          <a:lnTo>
                            <a:pt x="1271085" y="74272"/>
                          </a:lnTo>
                          <a:lnTo>
                            <a:pt x="1271240" y="74224"/>
                          </a:lnTo>
                          <a:lnTo>
                            <a:pt x="1271890" y="74050"/>
                          </a:lnTo>
                          <a:lnTo>
                            <a:pt x="1272548" y="73886"/>
                          </a:lnTo>
                          <a:lnTo>
                            <a:pt x="1272750" y="73876"/>
                          </a:lnTo>
                          <a:lnTo>
                            <a:pt x="1273299" y="73684"/>
                          </a:lnTo>
                          <a:lnTo>
                            <a:pt x="1273957" y="73488"/>
                          </a:lnTo>
                          <a:lnTo>
                            <a:pt x="1274607" y="73302"/>
                          </a:lnTo>
                          <a:lnTo>
                            <a:pt x="1275265" y="73117"/>
                          </a:lnTo>
                          <a:lnTo>
                            <a:pt x="1275412" y="73078"/>
                          </a:lnTo>
                          <a:lnTo>
                            <a:pt x="1276070" y="72896"/>
                          </a:lnTo>
                          <a:lnTo>
                            <a:pt x="1276720" y="72725"/>
                          </a:lnTo>
                          <a:lnTo>
                            <a:pt x="1277378" y="72561"/>
                          </a:lnTo>
                          <a:lnTo>
                            <a:pt x="1277580" y="72552"/>
                          </a:lnTo>
                          <a:lnTo>
                            <a:pt x="1278129" y="72346"/>
                          </a:lnTo>
                          <a:lnTo>
                            <a:pt x="1278787" y="72150"/>
                          </a:lnTo>
                          <a:lnTo>
                            <a:pt x="1279437" y="71965"/>
                          </a:lnTo>
                          <a:lnTo>
                            <a:pt x="1279592" y="71927"/>
                          </a:lnTo>
                          <a:lnTo>
                            <a:pt x="1280242" y="71742"/>
                          </a:lnTo>
                          <a:lnTo>
                            <a:pt x="1280900" y="71575"/>
                          </a:lnTo>
                          <a:lnTo>
                            <a:pt x="1281550" y="71405"/>
                          </a:lnTo>
                          <a:lnTo>
                            <a:pt x="1281752" y="71396"/>
                          </a:lnTo>
                          <a:lnTo>
                            <a:pt x="1282309" y="71197"/>
                          </a:lnTo>
                          <a:lnTo>
                            <a:pt x="1282959" y="71012"/>
                          </a:lnTo>
                          <a:lnTo>
                            <a:pt x="1283617" y="70817"/>
                          </a:lnTo>
                          <a:lnTo>
                            <a:pt x="1283764" y="70790"/>
                          </a:lnTo>
                          <a:lnTo>
                            <a:pt x="1284267" y="70641"/>
                          </a:lnTo>
                          <a:lnTo>
                            <a:pt x="1284422" y="70595"/>
                          </a:lnTo>
                          <a:lnTo>
                            <a:pt x="1285072" y="70421"/>
                          </a:lnTo>
                          <a:lnTo>
                            <a:pt x="1285730" y="70259"/>
                          </a:lnTo>
                          <a:lnTo>
                            <a:pt x="1285932" y="70250"/>
                          </a:lnTo>
                          <a:lnTo>
                            <a:pt x="1286481" y="70061"/>
                          </a:lnTo>
                          <a:lnTo>
                            <a:pt x="1287139" y="69867"/>
                          </a:lnTo>
                          <a:lnTo>
                            <a:pt x="1287789" y="69682"/>
                          </a:lnTo>
                          <a:lnTo>
                            <a:pt x="1288447" y="69497"/>
                          </a:lnTo>
                          <a:lnTo>
                            <a:pt x="1288594" y="69461"/>
                          </a:lnTo>
                          <a:lnTo>
                            <a:pt x="1289252" y="69279"/>
                          </a:lnTo>
                          <a:lnTo>
                            <a:pt x="1289902" y="69109"/>
                          </a:lnTo>
                          <a:lnTo>
                            <a:pt x="1290561" y="68947"/>
                          </a:lnTo>
                          <a:lnTo>
                            <a:pt x="1290762" y="68939"/>
                          </a:lnTo>
                          <a:lnTo>
                            <a:pt x="1291311" y="68735"/>
                          </a:lnTo>
                          <a:lnTo>
                            <a:pt x="1291969" y="68541"/>
                          </a:lnTo>
                          <a:lnTo>
                            <a:pt x="1292619" y="68357"/>
                          </a:lnTo>
                          <a:lnTo>
                            <a:pt x="1292774" y="68321"/>
                          </a:lnTo>
                          <a:lnTo>
                            <a:pt x="1293424" y="68137"/>
                          </a:lnTo>
                          <a:lnTo>
                            <a:pt x="1294083" y="67970"/>
                          </a:lnTo>
                          <a:lnTo>
                            <a:pt x="1294733" y="67801"/>
                          </a:lnTo>
                          <a:lnTo>
                            <a:pt x="1294934" y="67793"/>
                          </a:lnTo>
                          <a:lnTo>
                            <a:pt x="1295491" y="67597"/>
                          </a:lnTo>
                          <a:lnTo>
                            <a:pt x="1296141" y="67414"/>
                          </a:lnTo>
                          <a:lnTo>
                            <a:pt x="1296799" y="67221"/>
                          </a:lnTo>
                          <a:lnTo>
                            <a:pt x="1296946" y="67194"/>
                          </a:lnTo>
                          <a:lnTo>
                            <a:pt x="1297449" y="67045"/>
                          </a:lnTo>
                          <a:lnTo>
                            <a:pt x="1297605" y="67000"/>
                          </a:lnTo>
                          <a:lnTo>
                            <a:pt x="1298255" y="66828"/>
                          </a:lnTo>
                          <a:lnTo>
                            <a:pt x="1298913" y="66666"/>
                          </a:lnTo>
                          <a:lnTo>
                            <a:pt x="1299114" y="66659"/>
                          </a:lnTo>
                          <a:lnTo>
                            <a:pt x="1299663" y="66472"/>
                          </a:lnTo>
                          <a:lnTo>
                            <a:pt x="1300321" y="66280"/>
                          </a:lnTo>
                          <a:lnTo>
                            <a:pt x="1300971" y="66097"/>
                          </a:lnTo>
                          <a:lnTo>
                            <a:pt x="1301127" y="66061"/>
                          </a:lnTo>
                          <a:lnTo>
                            <a:pt x="1301630" y="65912"/>
                          </a:lnTo>
                          <a:lnTo>
                            <a:pt x="1301776" y="65878"/>
                          </a:lnTo>
                          <a:lnTo>
                            <a:pt x="1302435" y="65695"/>
                          </a:lnTo>
                          <a:lnTo>
                            <a:pt x="1303085" y="65528"/>
                          </a:lnTo>
                          <a:lnTo>
                            <a:pt x="1303844" y="65342"/>
                          </a:lnTo>
                          <a:lnTo>
                            <a:pt x="1304494" y="65159"/>
                          </a:lnTo>
                          <a:lnTo>
                            <a:pt x="1305152" y="64967"/>
                          </a:lnTo>
                          <a:lnTo>
                            <a:pt x="1305802" y="64785"/>
                          </a:lnTo>
                          <a:lnTo>
                            <a:pt x="1305957" y="64749"/>
                          </a:lnTo>
                          <a:lnTo>
                            <a:pt x="1306607" y="64566"/>
                          </a:lnTo>
                          <a:lnTo>
                            <a:pt x="1307265" y="64400"/>
                          </a:lnTo>
                          <a:lnTo>
                            <a:pt x="1308016" y="64224"/>
                          </a:lnTo>
                          <a:lnTo>
                            <a:pt x="1308674" y="64032"/>
                          </a:lnTo>
                          <a:lnTo>
                            <a:pt x="1309324" y="63850"/>
                          </a:lnTo>
                          <a:lnTo>
                            <a:pt x="1309982" y="63658"/>
                          </a:lnTo>
                          <a:lnTo>
                            <a:pt x="1310129" y="63632"/>
                          </a:lnTo>
                          <a:lnTo>
                            <a:pt x="1310787" y="63441"/>
                          </a:lnTo>
                          <a:lnTo>
                            <a:pt x="1311437" y="63268"/>
                          </a:lnTo>
                          <a:lnTo>
                            <a:pt x="1312095" y="63108"/>
                          </a:lnTo>
                          <a:lnTo>
                            <a:pt x="1312296" y="63102"/>
                          </a:lnTo>
                          <a:lnTo>
                            <a:pt x="1312846" y="62919"/>
                          </a:lnTo>
                          <a:lnTo>
                            <a:pt x="1313504" y="62727"/>
                          </a:lnTo>
                          <a:lnTo>
                            <a:pt x="1314154" y="62546"/>
                          </a:lnTo>
                          <a:lnTo>
                            <a:pt x="1314309" y="62510"/>
                          </a:lnTo>
                          <a:lnTo>
                            <a:pt x="1314959" y="62329"/>
                          </a:lnTo>
                          <a:lnTo>
                            <a:pt x="1315617" y="62146"/>
                          </a:lnTo>
                          <a:lnTo>
                            <a:pt x="1316267" y="61980"/>
                          </a:lnTo>
                          <a:lnTo>
                            <a:pt x="1317026" y="61798"/>
                          </a:lnTo>
                          <a:lnTo>
                            <a:pt x="1317730" y="61607"/>
                          </a:lnTo>
                          <a:lnTo>
                            <a:pt x="1318334" y="61426"/>
                          </a:lnTo>
                          <a:lnTo>
                            <a:pt x="1318984" y="61246"/>
                          </a:lnTo>
                          <a:lnTo>
                            <a:pt x="1319139" y="61210"/>
                          </a:lnTo>
                          <a:lnTo>
                            <a:pt x="1319789" y="61030"/>
                          </a:lnTo>
                          <a:lnTo>
                            <a:pt x="1320448" y="60863"/>
                          </a:lnTo>
                          <a:lnTo>
                            <a:pt x="1321198" y="60691"/>
                          </a:lnTo>
                          <a:lnTo>
                            <a:pt x="1321903" y="60484"/>
                          </a:lnTo>
                          <a:lnTo>
                            <a:pt x="1322506" y="60321"/>
                          </a:lnTo>
                          <a:lnTo>
                            <a:pt x="1323164" y="60131"/>
                          </a:lnTo>
                          <a:lnTo>
                            <a:pt x="1323311" y="60105"/>
                          </a:lnTo>
                          <a:lnTo>
                            <a:pt x="1323970" y="59915"/>
                          </a:lnTo>
                          <a:lnTo>
                            <a:pt x="1324620" y="59741"/>
                          </a:lnTo>
                          <a:lnTo>
                            <a:pt x="1325278" y="59584"/>
                          </a:lnTo>
                          <a:lnTo>
                            <a:pt x="1325479" y="59577"/>
                          </a:lnTo>
                          <a:lnTo>
                            <a:pt x="1326029" y="59398"/>
                          </a:lnTo>
                          <a:lnTo>
                            <a:pt x="1326733" y="59206"/>
                          </a:lnTo>
                          <a:lnTo>
                            <a:pt x="1327337" y="59028"/>
                          </a:lnTo>
                          <a:lnTo>
                            <a:pt x="1327492" y="58993"/>
                          </a:lnTo>
                          <a:lnTo>
                            <a:pt x="1328142" y="58813"/>
                          </a:lnTo>
                          <a:lnTo>
                            <a:pt x="1328800" y="58630"/>
                          </a:lnTo>
                          <a:lnTo>
                            <a:pt x="1329450" y="58466"/>
                          </a:lnTo>
                          <a:lnTo>
                            <a:pt x="1330209" y="58288"/>
                          </a:lnTo>
                          <a:lnTo>
                            <a:pt x="1330913" y="58097"/>
                          </a:lnTo>
                          <a:lnTo>
                            <a:pt x="1331517" y="57920"/>
                          </a:lnTo>
                          <a:lnTo>
                            <a:pt x="1331664" y="57894"/>
                          </a:lnTo>
                          <a:lnTo>
                            <a:pt x="1332167" y="57741"/>
                          </a:lnTo>
                          <a:lnTo>
                            <a:pt x="1332322" y="57705"/>
                          </a:lnTo>
                          <a:lnTo>
                            <a:pt x="1332972" y="57527"/>
                          </a:lnTo>
                          <a:lnTo>
                            <a:pt x="1333630" y="57359"/>
                          </a:lnTo>
                          <a:lnTo>
                            <a:pt x="1334381" y="57191"/>
                          </a:lnTo>
                          <a:lnTo>
                            <a:pt x="1335085" y="56984"/>
                          </a:lnTo>
                          <a:lnTo>
                            <a:pt x="1335689" y="56824"/>
                          </a:lnTo>
                          <a:lnTo>
                            <a:pt x="1336347" y="56636"/>
                          </a:lnTo>
                          <a:lnTo>
                            <a:pt x="1336494" y="56611"/>
                          </a:lnTo>
                          <a:lnTo>
                            <a:pt x="1337152" y="56422"/>
                          </a:lnTo>
                          <a:lnTo>
                            <a:pt x="1337803" y="56248"/>
                          </a:lnTo>
                          <a:lnTo>
                            <a:pt x="1338561" y="56089"/>
                          </a:lnTo>
                          <a:lnTo>
                            <a:pt x="1339211" y="55910"/>
                          </a:lnTo>
                          <a:lnTo>
                            <a:pt x="1339916" y="55718"/>
                          </a:lnTo>
                          <a:lnTo>
                            <a:pt x="1340520" y="55544"/>
                          </a:lnTo>
                          <a:lnTo>
                            <a:pt x="1340675" y="55509"/>
                          </a:lnTo>
                          <a:lnTo>
                            <a:pt x="1341325" y="55331"/>
                          </a:lnTo>
                          <a:lnTo>
                            <a:pt x="1341983" y="55148"/>
                          </a:lnTo>
                          <a:lnTo>
                            <a:pt x="1342633" y="54985"/>
                          </a:lnTo>
                          <a:lnTo>
                            <a:pt x="1343392" y="54811"/>
                          </a:lnTo>
                          <a:lnTo>
                            <a:pt x="1344096" y="54620"/>
                          </a:lnTo>
                          <a:lnTo>
                            <a:pt x="1344700" y="54446"/>
                          </a:lnTo>
                          <a:lnTo>
                            <a:pt x="1344847" y="54421"/>
                          </a:lnTo>
                          <a:lnTo>
                            <a:pt x="1345505" y="54233"/>
                          </a:lnTo>
                          <a:lnTo>
                            <a:pt x="1346155" y="54056"/>
                          </a:lnTo>
                          <a:lnTo>
                            <a:pt x="1346813" y="53889"/>
                          </a:lnTo>
                          <a:lnTo>
                            <a:pt x="1347564" y="53725"/>
                          </a:lnTo>
                          <a:lnTo>
                            <a:pt x="1348268" y="53517"/>
                          </a:lnTo>
                          <a:lnTo>
                            <a:pt x="1348872" y="53361"/>
                          </a:lnTo>
                          <a:lnTo>
                            <a:pt x="1349027" y="53326"/>
                          </a:lnTo>
                          <a:lnTo>
                            <a:pt x="1349530" y="53174"/>
                          </a:lnTo>
                          <a:lnTo>
                            <a:pt x="1349677" y="53149"/>
                          </a:lnTo>
                          <a:lnTo>
                            <a:pt x="1350336" y="52963"/>
                          </a:lnTo>
                          <a:lnTo>
                            <a:pt x="1350986" y="52787"/>
                          </a:lnTo>
                          <a:lnTo>
                            <a:pt x="1351744" y="52633"/>
                          </a:lnTo>
                          <a:lnTo>
                            <a:pt x="1352449" y="52425"/>
                          </a:lnTo>
                          <a:lnTo>
                            <a:pt x="1353099" y="52264"/>
                          </a:lnTo>
                          <a:lnTo>
                            <a:pt x="1353703" y="52093"/>
                          </a:lnTo>
                          <a:lnTo>
                            <a:pt x="1353858" y="52059"/>
                          </a:lnTo>
                          <a:lnTo>
                            <a:pt x="1354508" y="51882"/>
                          </a:lnTo>
                          <a:lnTo>
                            <a:pt x="1355166" y="51698"/>
                          </a:lnTo>
                          <a:lnTo>
                            <a:pt x="1355816" y="51537"/>
                          </a:lnTo>
                          <a:lnTo>
                            <a:pt x="1355971" y="51490"/>
                          </a:lnTo>
                          <a:lnTo>
                            <a:pt x="1356575" y="51367"/>
                          </a:lnTo>
                          <a:lnTo>
                            <a:pt x="1357279" y="51175"/>
                          </a:lnTo>
                          <a:lnTo>
                            <a:pt x="1357883" y="51006"/>
                          </a:lnTo>
                          <a:lnTo>
                            <a:pt x="1358030" y="50981"/>
                          </a:lnTo>
                          <a:lnTo>
                            <a:pt x="1358688" y="50795"/>
                          </a:lnTo>
                          <a:lnTo>
                            <a:pt x="1359338" y="50619"/>
                          </a:lnTo>
                          <a:lnTo>
                            <a:pt x="1359997" y="50451"/>
                          </a:lnTo>
                          <a:lnTo>
                            <a:pt x="1360647" y="50291"/>
                          </a:lnTo>
                          <a:lnTo>
                            <a:pt x="1360802" y="50243"/>
                          </a:lnTo>
                          <a:lnTo>
                            <a:pt x="1361452" y="50083"/>
                          </a:lnTo>
                          <a:lnTo>
                            <a:pt x="1362110" y="49930"/>
                          </a:lnTo>
                          <a:lnTo>
                            <a:pt x="1362311" y="49926"/>
                          </a:lnTo>
                          <a:lnTo>
                            <a:pt x="1362861" y="49722"/>
                          </a:lnTo>
                          <a:lnTo>
                            <a:pt x="1363519" y="49536"/>
                          </a:lnTo>
                          <a:lnTo>
                            <a:pt x="1364169" y="49361"/>
                          </a:lnTo>
                          <a:lnTo>
                            <a:pt x="1364827" y="49208"/>
                          </a:lnTo>
                          <a:lnTo>
                            <a:pt x="1364974" y="49153"/>
                          </a:lnTo>
                          <a:lnTo>
                            <a:pt x="1365632" y="49001"/>
                          </a:lnTo>
                          <a:lnTo>
                            <a:pt x="1366282" y="48842"/>
                          </a:lnTo>
                          <a:lnTo>
                            <a:pt x="1366484" y="48838"/>
                          </a:lnTo>
                          <a:lnTo>
                            <a:pt x="1366886" y="48675"/>
                          </a:lnTo>
                          <a:lnTo>
                            <a:pt x="1367041" y="48640"/>
                          </a:lnTo>
                          <a:lnTo>
                            <a:pt x="1367691" y="48466"/>
                          </a:lnTo>
                          <a:lnTo>
                            <a:pt x="1368349" y="48281"/>
                          </a:lnTo>
                          <a:lnTo>
                            <a:pt x="1368999" y="48121"/>
                          </a:lnTo>
                          <a:lnTo>
                            <a:pt x="1369155" y="48075"/>
                          </a:lnTo>
                          <a:lnTo>
                            <a:pt x="1369805" y="47915"/>
                          </a:lnTo>
                          <a:lnTo>
                            <a:pt x="1370463" y="47764"/>
                          </a:lnTo>
                          <a:lnTo>
                            <a:pt x="1371067" y="47597"/>
                          </a:lnTo>
                          <a:lnTo>
                            <a:pt x="1371213" y="47573"/>
                          </a:lnTo>
                          <a:lnTo>
                            <a:pt x="1371872" y="47389"/>
                          </a:lnTo>
                          <a:lnTo>
                            <a:pt x="1372522" y="47215"/>
                          </a:lnTo>
                          <a:lnTo>
                            <a:pt x="1373180" y="47045"/>
                          </a:lnTo>
                          <a:lnTo>
                            <a:pt x="1373830" y="46887"/>
                          </a:lnTo>
                          <a:lnTo>
                            <a:pt x="1373985" y="46840"/>
                          </a:lnTo>
                          <a:lnTo>
                            <a:pt x="1374635" y="46681"/>
                          </a:lnTo>
                          <a:lnTo>
                            <a:pt x="1375293" y="46531"/>
                          </a:lnTo>
                          <a:lnTo>
                            <a:pt x="1375495" y="46527"/>
                          </a:lnTo>
                          <a:lnTo>
                            <a:pt x="1376044" y="46325"/>
                          </a:lnTo>
                          <a:lnTo>
                            <a:pt x="1376702" y="46141"/>
                          </a:lnTo>
                          <a:lnTo>
                            <a:pt x="1377352" y="45968"/>
                          </a:lnTo>
                          <a:lnTo>
                            <a:pt x="1378010" y="45814"/>
                          </a:lnTo>
                          <a:lnTo>
                            <a:pt x="1378157" y="45761"/>
                          </a:lnTo>
                          <a:lnTo>
                            <a:pt x="1378816" y="45610"/>
                          </a:lnTo>
                          <a:lnTo>
                            <a:pt x="1379466" y="45452"/>
                          </a:lnTo>
                          <a:lnTo>
                            <a:pt x="1379667" y="45449"/>
                          </a:lnTo>
                          <a:lnTo>
                            <a:pt x="1380070" y="45289"/>
                          </a:lnTo>
                          <a:lnTo>
                            <a:pt x="1380225" y="45255"/>
                          </a:lnTo>
                          <a:lnTo>
                            <a:pt x="1380875" y="45082"/>
                          </a:lnTo>
                          <a:lnTo>
                            <a:pt x="1381533" y="44898"/>
                          </a:lnTo>
                          <a:lnTo>
                            <a:pt x="1382183" y="44738"/>
                          </a:lnTo>
                          <a:lnTo>
                            <a:pt x="1382338" y="44692"/>
                          </a:lnTo>
                          <a:lnTo>
                            <a:pt x="1382988" y="44534"/>
                          </a:lnTo>
                          <a:lnTo>
                            <a:pt x="1383646" y="44384"/>
                          </a:lnTo>
                          <a:lnTo>
                            <a:pt x="1383848" y="44381"/>
                          </a:lnTo>
                          <a:lnTo>
                            <a:pt x="1384250" y="44221"/>
                          </a:lnTo>
                          <a:lnTo>
                            <a:pt x="1384397" y="44198"/>
                          </a:lnTo>
                          <a:lnTo>
                            <a:pt x="1385055" y="44015"/>
                          </a:lnTo>
                          <a:lnTo>
                            <a:pt x="1385705" y="43842"/>
                          </a:lnTo>
                          <a:lnTo>
                            <a:pt x="1386364" y="43672"/>
                          </a:lnTo>
                          <a:lnTo>
                            <a:pt x="1386510" y="43637"/>
                          </a:lnTo>
                          <a:lnTo>
                            <a:pt x="1387014" y="43515"/>
                          </a:lnTo>
                          <a:lnTo>
                            <a:pt x="1387169" y="43469"/>
                          </a:lnTo>
                          <a:lnTo>
                            <a:pt x="1387819" y="43312"/>
                          </a:lnTo>
                          <a:lnTo>
                            <a:pt x="1388477" y="43163"/>
                          </a:lnTo>
                          <a:lnTo>
                            <a:pt x="1388678" y="43160"/>
                          </a:lnTo>
                          <a:lnTo>
                            <a:pt x="1389228" y="42962"/>
                          </a:lnTo>
                          <a:lnTo>
                            <a:pt x="1389886" y="42780"/>
                          </a:lnTo>
                          <a:lnTo>
                            <a:pt x="1390536" y="42608"/>
                          </a:lnTo>
                          <a:lnTo>
                            <a:pt x="1390691" y="42575"/>
                          </a:lnTo>
                          <a:lnTo>
                            <a:pt x="1391194" y="42453"/>
                          </a:lnTo>
                          <a:lnTo>
                            <a:pt x="1391341" y="42402"/>
                          </a:lnTo>
                          <a:lnTo>
                            <a:pt x="1391999" y="42250"/>
                          </a:lnTo>
                          <a:lnTo>
                            <a:pt x="1392650" y="42094"/>
                          </a:lnTo>
                          <a:lnTo>
                            <a:pt x="1392851" y="42092"/>
                          </a:lnTo>
                          <a:lnTo>
                            <a:pt x="1393408" y="41902"/>
                          </a:lnTo>
                          <a:lnTo>
                            <a:pt x="1394059" y="41730"/>
                          </a:lnTo>
                          <a:lnTo>
                            <a:pt x="1394717" y="41549"/>
                          </a:lnTo>
                          <a:lnTo>
                            <a:pt x="1395367" y="41387"/>
                          </a:lnTo>
                          <a:lnTo>
                            <a:pt x="1395522" y="41344"/>
                          </a:lnTo>
                          <a:lnTo>
                            <a:pt x="1396172" y="41184"/>
                          </a:lnTo>
                          <a:lnTo>
                            <a:pt x="1396830" y="41036"/>
                          </a:lnTo>
                          <a:lnTo>
                            <a:pt x="1397032" y="41034"/>
                          </a:lnTo>
                          <a:lnTo>
                            <a:pt x="1397434" y="40878"/>
                          </a:lnTo>
                          <a:lnTo>
                            <a:pt x="1397581" y="40855"/>
                          </a:lnTo>
                          <a:lnTo>
                            <a:pt x="1398239" y="40674"/>
                          </a:lnTo>
                          <a:lnTo>
                            <a:pt x="1398889" y="40502"/>
                          </a:lnTo>
                          <a:lnTo>
                            <a:pt x="1399547" y="40331"/>
                          </a:lnTo>
                          <a:lnTo>
                            <a:pt x="1399694" y="40298"/>
                          </a:lnTo>
                          <a:lnTo>
                            <a:pt x="1400352" y="40129"/>
                          </a:lnTo>
                          <a:lnTo>
                            <a:pt x="1401003" y="39974"/>
                          </a:lnTo>
                          <a:lnTo>
                            <a:pt x="1401661" y="39826"/>
                          </a:lnTo>
                          <a:lnTo>
                            <a:pt x="1401862" y="39825"/>
                          </a:lnTo>
                          <a:lnTo>
                            <a:pt x="1402412" y="39630"/>
                          </a:lnTo>
                          <a:lnTo>
                            <a:pt x="1403070" y="39450"/>
                          </a:lnTo>
                          <a:lnTo>
                            <a:pt x="1403720" y="39279"/>
                          </a:lnTo>
                          <a:lnTo>
                            <a:pt x="1403875" y="39246"/>
                          </a:lnTo>
                          <a:lnTo>
                            <a:pt x="1404378" y="39123"/>
                          </a:lnTo>
                          <a:lnTo>
                            <a:pt x="1404525" y="39075"/>
                          </a:lnTo>
                          <a:lnTo>
                            <a:pt x="1405183" y="38923"/>
                          </a:lnTo>
                          <a:lnTo>
                            <a:pt x="1405833" y="38768"/>
                          </a:lnTo>
                          <a:lnTo>
                            <a:pt x="1406035" y="38766"/>
                          </a:lnTo>
                          <a:lnTo>
                            <a:pt x="1406592" y="38580"/>
                          </a:lnTo>
                          <a:lnTo>
                            <a:pt x="1407242" y="38410"/>
                          </a:lnTo>
                          <a:lnTo>
                            <a:pt x="1407901" y="38230"/>
                          </a:lnTo>
                          <a:lnTo>
                            <a:pt x="1408551" y="38067"/>
                          </a:lnTo>
                          <a:lnTo>
                            <a:pt x="1408706" y="38027"/>
                          </a:lnTo>
                          <a:lnTo>
                            <a:pt x="1409356" y="37866"/>
                          </a:lnTo>
                          <a:lnTo>
                            <a:pt x="1410014" y="37720"/>
                          </a:lnTo>
                          <a:lnTo>
                            <a:pt x="1410215" y="37719"/>
                          </a:lnTo>
                          <a:lnTo>
                            <a:pt x="1410765" y="37543"/>
                          </a:lnTo>
                          <a:lnTo>
                            <a:pt x="1411423" y="37363"/>
                          </a:lnTo>
                          <a:lnTo>
                            <a:pt x="1412073" y="37194"/>
                          </a:lnTo>
                          <a:lnTo>
                            <a:pt x="1412731" y="37021"/>
                          </a:lnTo>
                          <a:lnTo>
                            <a:pt x="1412878" y="36992"/>
                          </a:lnTo>
                          <a:lnTo>
                            <a:pt x="1413537" y="36822"/>
                          </a:lnTo>
                          <a:lnTo>
                            <a:pt x="1414187" y="36668"/>
                          </a:lnTo>
                          <a:lnTo>
                            <a:pt x="1414845" y="36522"/>
                          </a:lnTo>
                          <a:lnTo>
                            <a:pt x="1415046" y="36521"/>
                          </a:lnTo>
                          <a:lnTo>
                            <a:pt x="1415596" y="36330"/>
                          </a:lnTo>
                          <a:lnTo>
                            <a:pt x="1416254" y="36151"/>
                          </a:lnTo>
                          <a:lnTo>
                            <a:pt x="1416904" y="35982"/>
                          </a:lnTo>
                          <a:lnTo>
                            <a:pt x="1417059" y="35949"/>
                          </a:lnTo>
                          <a:lnTo>
                            <a:pt x="1417709" y="35780"/>
                          </a:lnTo>
                          <a:lnTo>
                            <a:pt x="1418368" y="35626"/>
                          </a:lnTo>
                          <a:lnTo>
                            <a:pt x="1419018" y="35473"/>
                          </a:lnTo>
                          <a:lnTo>
                            <a:pt x="1419219" y="35472"/>
                          </a:lnTo>
                          <a:lnTo>
                            <a:pt x="1419776" y="35290"/>
                          </a:lnTo>
                          <a:lnTo>
                            <a:pt x="1420426" y="35121"/>
                          </a:lnTo>
                          <a:lnTo>
                            <a:pt x="1421085" y="34942"/>
                          </a:lnTo>
                          <a:lnTo>
                            <a:pt x="1421735" y="34778"/>
                          </a:lnTo>
                          <a:lnTo>
                            <a:pt x="1421890" y="34742"/>
                          </a:lnTo>
                          <a:lnTo>
                            <a:pt x="1422540" y="34580"/>
                          </a:lnTo>
                          <a:lnTo>
                            <a:pt x="1423198" y="34435"/>
                          </a:lnTo>
                          <a:lnTo>
                            <a:pt x="1423400" y="34434"/>
                          </a:lnTo>
                          <a:lnTo>
                            <a:pt x="1423949" y="34263"/>
                          </a:lnTo>
                          <a:lnTo>
                            <a:pt x="1424654" y="34084"/>
                          </a:lnTo>
                          <a:lnTo>
                            <a:pt x="1425257" y="33916"/>
                          </a:lnTo>
                          <a:lnTo>
                            <a:pt x="1425916" y="33742"/>
                          </a:lnTo>
                          <a:lnTo>
                            <a:pt x="1426063" y="33716"/>
                          </a:lnTo>
                          <a:lnTo>
                            <a:pt x="1426721" y="33544"/>
                          </a:lnTo>
                          <a:lnTo>
                            <a:pt x="1427371" y="33392"/>
                          </a:lnTo>
                          <a:lnTo>
                            <a:pt x="1428029" y="33248"/>
                          </a:lnTo>
                          <a:lnTo>
                            <a:pt x="1428230" y="33248"/>
                          </a:lnTo>
                          <a:lnTo>
                            <a:pt x="1428780" y="33061"/>
                          </a:lnTo>
                          <a:lnTo>
                            <a:pt x="1429438" y="32883"/>
                          </a:lnTo>
                          <a:lnTo>
                            <a:pt x="1430088" y="32716"/>
                          </a:lnTo>
                          <a:lnTo>
                            <a:pt x="1430243" y="32684"/>
                          </a:lnTo>
                          <a:lnTo>
                            <a:pt x="1430894" y="32516"/>
                          </a:lnTo>
                          <a:lnTo>
                            <a:pt x="1431552" y="32360"/>
                          </a:lnTo>
                          <a:lnTo>
                            <a:pt x="1432202" y="32209"/>
                          </a:lnTo>
                          <a:lnTo>
                            <a:pt x="1432403" y="32209"/>
                          </a:lnTo>
                          <a:lnTo>
                            <a:pt x="1432961" y="32031"/>
                          </a:lnTo>
                          <a:lnTo>
                            <a:pt x="1433611" y="31864"/>
                          </a:lnTo>
                          <a:lnTo>
                            <a:pt x="1434269" y="31687"/>
                          </a:lnTo>
                          <a:lnTo>
                            <a:pt x="1434416" y="31664"/>
                          </a:lnTo>
                          <a:lnTo>
                            <a:pt x="1434919" y="31520"/>
                          </a:lnTo>
                          <a:lnTo>
                            <a:pt x="1435074" y="31487"/>
                          </a:lnTo>
                          <a:lnTo>
                            <a:pt x="1435724" y="31324"/>
                          </a:lnTo>
                          <a:lnTo>
                            <a:pt x="1436383" y="31181"/>
                          </a:lnTo>
                          <a:lnTo>
                            <a:pt x="1436584" y="31181"/>
                          </a:lnTo>
                          <a:lnTo>
                            <a:pt x="1437133" y="31014"/>
                          </a:lnTo>
                          <a:lnTo>
                            <a:pt x="1437838" y="30833"/>
                          </a:lnTo>
                          <a:lnTo>
                            <a:pt x="1438442" y="30670"/>
                          </a:lnTo>
                          <a:lnTo>
                            <a:pt x="1439100" y="30494"/>
                          </a:lnTo>
                          <a:lnTo>
                            <a:pt x="1439247" y="30472"/>
                          </a:lnTo>
                          <a:lnTo>
                            <a:pt x="1439905" y="30298"/>
                          </a:lnTo>
                          <a:lnTo>
                            <a:pt x="1440555" y="30148"/>
                          </a:lnTo>
                          <a:lnTo>
                            <a:pt x="1441314" y="29990"/>
                          </a:lnTo>
                          <a:lnTo>
                            <a:pt x="1441965" y="29823"/>
                          </a:lnTo>
                          <a:lnTo>
                            <a:pt x="1442623" y="29647"/>
                          </a:lnTo>
                          <a:lnTo>
                            <a:pt x="1443273" y="29481"/>
                          </a:lnTo>
                          <a:lnTo>
                            <a:pt x="1443428" y="29449"/>
                          </a:lnTo>
                          <a:lnTo>
                            <a:pt x="1444078" y="29283"/>
                          </a:lnTo>
                          <a:lnTo>
                            <a:pt x="1444736" y="29126"/>
                          </a:lnTo>
                          <a:lnTo>
                            <a:pt x="1445386" y="28976"/>
                          </a:lnTo>
                          <a:lnTo>
                            <a:pt x="1446145" y="28803"/>
                          </a:lnTo>
                          <a:lnTo>
                            <a:pt x="1446795" y="28637"/>
                          </a:lnTo>
                          <a:lnTo>
                            <a:pt x="1447454" y="28461"/>
                          </a:lnTo>
                          <a:lnTo>
                            <a:pt x="1447601" y="28439"/>
                          </a:lnTo>
                          <a:lnTo>
                            <a:pt x="1448259" y="28264"/>
                          </a:lnTo>
                          <a:lnTo>
                            <a:pt x="1448909" y="28099"/>
                          </a:lnTo>
                          <a:lnTo>
                            <a:pt x="1449567" y="27957"/>
                          </a:lnTo>
                          <a:lnTo>
                            <a:pt x="1450318" y="27795"/>
                          </a:lnTo>
                          <a:lnTo>
                            <a:pt x="1451022" y="27613"/>
                          </a:lnTo>
                          <a:lnTo>
                            <a:pt x="1451626" y="27455"/>
                          </a:lnTo>
                          <a:lnTo>
                            <a:pt x="1451782" y="27423"/>
                          </a:lnTo>
                          <a:lnTo>
                            <a:pt x="1452285" y="27280"/>
                          </a:lnTo>
                          <a:lnTo>
                            <a:pt x="1452432" y="27258"/>
                          </a:lnTo>
                          <a:lnTo>
                            <a:pt x="1453090" y="27083"/>
                          </a:lnTo>
                          <a:lnTo>
                            <a:pt x="1453740" y="26933"/>
                          </a:lnTo>
                          <a:lnTo>
                            <a:pt x="1454499" y="26781"/>
                          </a:lnTo>
                          <a:lnTo>
                            <a:pt x="1455204" y="26599"/>
                          </a:lnTo>
                          <a:lnTo>
                            <a:pt x="1455808" y="26441"/>
                          </a:lnTo>
                          <a:lnTo>
                            <a:pt x="1456458" y="26277"/>
                          </a:lnTo>
                          <a:lnTo>
                            <a:pt x="1456612" y="26245"/>
                          </a:lnTo>
                          <a:lnTo>
                            <a:pt x="1457263" y="26081"/>
                          </a:lnTo>
                          <a:lnTo>
                            <a:pt x="1457921" y="25921"/>
                          </a:lnTo>
                          <a:lnTo>
                            <a:pt x="1458571" y="25772"/>
                          </a:lnTo>
                          <a:lnTo>
                            <a:pt x="1458726" y="25728"/>
                          </a:lnTo>
                          <a:lnTo>
                            <a:pt x="1459330" y="25605"/>
                          </a:lnTo>
                          <a:lnTo>
                            <a:pt x="1460035" y="25439"/>
                          </a:lnTo>
                          <a:lnTo>
                            <a:pt x="1460638" y="25266"/>
                          </a:lnTo>
                          <a:lnTo>
                            <a:pt x="1460785" y="25246"/>
                          </a:lnTo>
                          <a:lnTo>
                            <a:pt x="1461444" y="25071"/>
                          </a:lnTo>
                          <a:lnTo>
                            <a:pt x="1462094" y="24907"/>
                          </a:lnTo>
                          <a:lnTo>
                            <a:pt x="1462752" y="24763"/>
                          </a:lnTo>
                          <a:lnTo>
                            <a:pt x="1463503" y="24607"/>
                          </a:lnTo>
                          <a:lnTo>
                            <a:pt x="1464207" y="24423"/>
                          </a:lnTo>
                          <a:lnTo>
                            <a:pt x="1464811" y="24270"/>
                          </a:lnTo>
                          <a:lnTo>
                            <a:pt x="1464966" y="24238"/>
                          </a:lnTo>
                          <a:lnTo>
                            <a:pt x="1465616" y="24075"/>
                          </a:lnTo>
                          <a:lnTo>
                            <a:pt x="1466275" y="23901"/>
                          </a:lnTo>
                          <a:lnTo>
                            <a:pt x="1466925" y="23750"/>
                          </a:lnTo>
                          <a:lnTo>
                            <a:pt x="1467684" y="23602"/>
                          </a:lnTo>
                          <a:lnTo>
                            <a:pt x="1468388" y="23418"/>
                          </a:lnTo>
                          <a:lnTo>
                            <a:pt x="1468992" y="23266"/>
                          </a:lnTo>
                          <a:lnTo>
                            <a:pt x="1469642" y="23103"/>
                          </a:lnTo>
                          <a:lnTo>
                            <a:pt x="1469797" y="23071"/>
                          </a:lnTo>
                          <a:lnTo>
                            <a:pt x="1470448" y="22908"/>
                          </a:lnTo>
                          <a:lnTo>
                            <a:pt x="1471106" y="22747"/>
                          </a:lnTo>
                          <a:lnTo>
                            <a:pt x="1471756" y="22600"/>
                          </a:lnTo>
                          <a:lnTo>
                            <a:pt x="1471911" y="22555"/>
                          </a:lnTo>
                          <a:lnTo>
                            <a:pt x="1472561" y="22409"/>
                          </a:lnTo>
                          <a:lnTo>
                            <a:pt x="1473220" y="22270"/>
                          </a:lnTo>
                          <a:lnTo>
                            <a:pt x="1473823" y="22102"/>
                          </a:lnTo>
                          <a:lnTo>
                            <a:pt x="1473970" y="22081"/>
                          </a:lnTo>
                          <a:lnTo>
                            <a:pt x="1474629" y="21908"/>
                          </a:lnTo>
                          <a:lnTo>
                            <a:pt x="1475279" y="21746"/>
                          </a:lnTo>
                          <a:lnTo>
                            <a:pt x="1475937" y="21601"/>
                          </a:lnTo>
                          <a:lnTo>
                            <a:pt x="1476688" y="21449"/>
                          </a:lnTo>
                          <a:lnTo>
                            <a:pt x="1477392" y="21263"/>
                          </a:lnTo>
                          <a:lnTo>
                            <a:pt x="1477996" y="21114"/>
                          </a:lnTo>
                          <a:lnTo>
                            <a:pt x="1478151" y="21084"/>
                          </a:lnTo>
                          <a:lnTo>
                            <a:pt x="1478801" y="20922"/>
                          </a:lnTo>
                          <a:lnTo>
                            <a:pt x="1479460" y="20749"/>
                          </a:lnTo>
                          <a:lnTo>
                            <a:pt x="1480110" y="20596"/>
                          </a:lnTo>
                          <a:lnTo>
                            <a:pt x="1480869" y="20454"/>
                          </a:lnTo>
                          <a:lnTo>
                            <a:pt x="1481573" y="20268"/>
                          </a:lnTo>
                          <a:lnTo>
                            <a:pt x="1482177" y="20120"/>
                          </a:lnTo>
                          <a:lnTo>
                            <a:pt x="1482324" y="20099"/>
                          </a:lnTo>
                          <a:lnTo>
                            <a:pt x="1482828" y="19958"/>
                          </a:lnTo>
                          <a:lnTo>
                            <a:pt x="1482982" y="19927"/>
                          </a:lnTo>
                          <a:lnTo>
                            <a:pt x="1483633" y="19766"/>
                          </a:lnTo>
                          <a:lnTo>
                            <a:pt x="1484291" y="19602"/>
                          </a:lnTo>
                          <a:lnTo>
                            <a:pt x="1484941" y="19457"/>
                          </a:lnTo>
                          <a:lnTo>
                            <a:pt x="1485096" y="19413"/>
                          </a:lnTo>
                          <a:lnTo>
                            <a:pt x="1485746" y="19267"/>
                          </a:lnTo>
                          <a:lnTo>
                            <a:pt x="1486405" y="19130"/>
                          </a:lnTo>
                          <a:lnTo>
                            <a:pt x="1487008" y="18967"/>
                          </a:lnTo>
                          <a:lnTo>
                            <a:pt x="1487155" y="18947"/>
                          </a:lnTo>
                          <a:lnTo>
                            <a:pt x="1487814" y="18775"/>
                          </a:lnTo>
                          <a:lnTo>
                            <a:pt x="1488464" y="18614"/>
                          </a:lnTo>
                          <a:lnTo>
                            <a:pt x="1489122" y="18467"/>
                          </a:lnTo>
                          <a:lnTo>
                            <a:pt x="1489269" y="18422"/>
                          </a:lnTo>
                          <a:lnTo>
                            <a:pt x="1489873" y="18321"/>
                          </a:lnTo>
                          <a:lnTo>
                            <a:pt x="1490577" y="18133"/>
                          </a:lnTo>
                          <a:lnTo>
                            <a:pt x="1491181" y="17989"/>
                          </a:lnTo>
                          <a:lnTo>
                            <a:pt x="1491336" y="17959"/>
                          </a:lnTo>
                          <a:lnTo>
                            <a:pt x="1491987" y="17798"/>
                          </a:lnTo>
                          <a:lnTo>
                            <a:pt x="1492645" y="17627"/>
                          </a:lnTo>
                          <a:lnTo>
                            <a:pt x="1493295" y="17471"/>
                          </a:lnTo>
                          <a:lnTo>
                            <a:pt x="1494054" y="17335"/>
                          </a:lnTo>
                          <a:lnTo>
                            <a:pt x="1494759" y="17147"/>
                          </a:lnTo>
                          <a:lnTo>
                            <a:pt x="1495409" y="17002"/>
                          </a:lnTo>
                          <a:lnTo>
                            <a:pt x="1495610" y="17006"/>
                          </a:lnTo>
                          <a:lnTo>
                            <a:pt x="1496013" y="16844"/>
                          </a:lnTo>
                          <a:lnTo>
                            <a:pt x="1496168" y="16813"/>
                          </a:lnTo>
                          <a:lnTo>
                            <a:pt x="1496818" y="16653"/>
                          </a:lnTo>
                          <a:lnTo>
                            <a:pt x="1497476" y="16487"/>
                          </a:lnTo>
                          <a:lnTo>
                            <a:pt x="1498127" y="16343"/>
                          </a:lnTo>
                          <a:lnTo>
                            <a:pt x="1498281" y="16300"/>
                          </a:lnTo>
                          <a:lnTo>
                            <a:pt x="1498932" y="16155"/>
                          </a:lnTo>
                          <a:lnTo>
                            <a:pt x="1499590" y="16020"/>
                          </a:lnTo>
                          <a:lnTo>
                            <a:pt x="1499791" y="16023"/>
                          </a:lnTo>
                          <a:lnTo>
                            <a:pt x="1500194" y="15862"/>
                          </a:lnTo>
                          <a:lnTo>
                            <a:pt x="1500341" y="15842"/>
                          </a:lnTo>
                          <a:lnTo>
                            <a:pt x="1500999" y="15671"/>
                          </a:lnTo>
                          <a:lnTo>
                            <a:pt x="1501649" y="15512"/>
                          </a:lnTo>
                          <a:lnTo>
                            <a:pt x="1502307" y="15362"/>
                          </a:lnTo>
                          <a:lnTo>
                            <a:pt x="1502454" y="15322"/>
                          </a:lnTo>
                          <a:lnTo>
                            <a:pt x="1502958" y="15219"/>
                          </a:lnTo>
                          <a:lnTo>
                            <a:pt x="1503113" y="15175"/>
                          </a:lnTo>
                          <a:lnTo>
                            <a:pt x="1503763" y="15031"/>
                          </a:lnTo>
                          <a:lnTo>
                            <a:pt x="1504367" y="14893"/>
                          </a:lnTo>
                          <a:lnTo>
                            <a:pt x="1504522" y="14863"/>
                          </a:lnTo>
                          <a:lnTo>
                            <a:pt x="1505172" y="14703"/>
                          </a:lnTo>
                          <a:lnTo>
                            <a:pt x="1505830" y="14534"/>
                          </a:lnTo>
                          <a:lnTo>
                            <a:pt x="1506481" y="14376"/>
                          </a:lnTo>
                        </a:path>
                        <a:path w="1506854" h="1102995">
                          <a:moveTo>
                            <a:pt x="43" y="1100232"/>
                          </a:moveTo>
                          <a:lnTo>
                            <a:pt x="661" y="1067515"/>
                          </a:lnTo>
                          <a:lnTo>
                            <a:pt x="705" y="1065188"/>
                          </a:lnTo>
                          <a:lnTo>
                            <a:pt x="1347" y="1031304"/>
                          </a:lnTo>
                          <a:lnTo>
                            <a:pt x="1389" y="1029117"/>
                          </a:lnTo>
                          <a:lnTo>
                            <a:pt x="2053" y="994115"/>
                          </a:lnTo>
                          <a:lnTo>
                            <a:pt x="2094" y="991927"/>
                          </a:lnTo>
                          <a:lnTo>
                            <a:pt x="2758" y="956732"/>
                          </a:lnTo>
                          <a:lnTo>
                            <a:pt x="2800" y="954423"/>
                          </a:lnTo>
                          <a:lnTo>
                            <a:pt x="3464" y="917218"/>
                          </a:lnTo>
                          <a:lnTo>
                            <a:pt x="3505" y="914891"/>
                          </a:lnTo>
                          <a:lnTo>
                            <a:pt x="4127" y="879985"/>
                          </a:lnTo>
                          <a:lnTo>
                            <a:pt x="4833" y="840469"/>
                          </a:lnTo>
                          <a:lnTo>
                            <a:pt x="5543" y="801843"/>
                          </a:lnTo>
                          <a:lnTo>
                            <a:pt x="6911" y="748725"/>
                          </a:lnTo>
                          <a:lnTo>
                            <a:pt x="10366" y="710719"/>
                          </a:lnTo>
                          <a:lnTo>
                            <a:pt x="17380" y="690226"/>
                          </a:lnTo>
                          <a:lnTo>
                            <a:pt x="18037" y="688781"/>
                          </a:lnTo>
                          <a:lnTo>
                            <a:pt x="18082" y="688560"/>
                          </a:lnTo>
                          <a:lnTo>
                            <a:pt x="18237" y="688726"/>
                          </a:lnTo>
                          <a:lnTo>
                            <a:pt x="18739" y="687693"/>
                          </a:lnTo>
                          <a:lnTo>
                            <a:pt x="18785" y="687440"/>
                          </a:lnTo>
                          <a:lnTo>
                            <a:pt x="18940" y="687581"/>
                          </a:lnTo>
                          <a:lnTo>
                            <a:pt x="19388" y="686640"/>
                          </a:lnTo>
                          <a:lnTo>
                            <a:pt x="19442" y="686374"/>
                          </a:lnTo>
                          <a:lnTo>
                            <a:pt x="19588" y="686576"/>
                          </a:lnTo>
                          <a:lnTo>
                            <a:pt x="20090" y="685383"/>
                          </a:lnTo>
                          <a:lnTo>
                            <a:pt x="20245" y="685597"/>
                          </a:lnTo>
                          <a:lnTo>
                            <a:pt x="20693" y="684446"/>
                          </a:lnTo>
                          <a:lnTo>
                            <a:pt x="20793" y="684734"/>
                          </a:lnTo>
                          <a:lnTo>
                            <a:pt x="20848" y="684402"/>
                          </a:lnTo>
                          <a:lnTo>
                            <a:pt x="21396" y="683487"/>
                          </a:lnTo>
                          <a:lnTo>
                            <a:pt x="21496" y="683776"/>
                          </a:lnTo>
                          <a:lnTo>
                            <a:pt x="21551" y="683541"/>
                          </a:lnTo>
                          <a:lnTo>
                            <a:pt x="22153" y="682486"/>
                          </a:lnTo>
                          <a:lnTo>
                            <a:pt x="22199" y="682692"/>
                          </a:lnTo>
                          <a:lnTo>
                            <a:pt x="22856" y="681538"/>
                          </a:lnTo>
                          <a:lnTo>
                            <a:pt x="22957" y="681883"/>
                          </a:lnTo>
                          <a:lnTo>
                            <a:pt x="23559" y="680695"/>
                          </a:lnTo>
                          <a:lnTo>
                            <a:pt x="23705" y="680856"/>
                          </a:lnTo>
                          <a:lnTo>
                            <a:pt x="24262" y="679873"/>
                          </a:lnTo>
                          <a:lnTo>
                            <a:pt x="24308" y="679727"/>
                          </a:lnTo>
                          <a:lnTo>
                            <a:pt x="24408" y="680055"/>
                          </a:lnTo>
                          <a:lnTo>
                            <a:pt x="24810" y="679097"/>
                          </a:lnTo>
                          <a:lnTo>
                            <a:pt x="24965" y="679100"/>
                          </a:lnTo>
                          <a:lnTo>
                            <a:pt x="25011" y="678926"/>
                          </a:lnTo>
                          <a:lnTo>
                            <a:pt x="25111" y="679071"/>
                          </a:lnTo>
                          <a:lnTo>
                            <a:pt x="25513" y="678297"/>
                          </a:lnTo>
                          <a:lnTo>
                            <a:pt x="25668" y="678375"/>
                          </a:lnTo>
                          <a:lnTo>
                            <a:pt x="25714" y="678143"/>
                          </a:lnTo>
                          <a:lnTo>
                            <a:pt x="25869" y="678326"/>
                          </a:lnTo>
                          <a:lnTo>
                            <a:pt x="26271" y="677419"/>
                          </a:lnTo>
                          <a:lnTo>
                            <a:pt x="26371" y="677666"/>
                          </a:lnTo>
                          <a:lnTo>
                            <a:pt x="26417" y="677410"/>
                          </a:lnTo>
                          <a:lnTo>
                            <a:pt x="26974" y="676602"/>
                          </a:lnTo>
                          <a:lnTo>
                            <a:pt x="27074" y="676928"/>
                          </a:lnTo>
                          <a:lnTo>
                            <a:pt x="27120" y="676717"/>
                          </a:lnTo>
                          <a:lnTo>
                            <a:pt x="27723" y="675765"/>
                          </a:lnTo>
                          <a:lnTo>
                            <a:pt x="27777" y="676007"/>
                          </a:lnTo>
                          <a:lnTo>
                            <a:pt x="28426" y="674994"/>
                          </a:lnTo>
                          <a:lnTo>
                            <a:pt x="28526" y="675300"/>
                          </a:lnTo>
                          <a:lnTo>
                            <a:pt x="29129" y="674208"/>
                          </a:lnTo>
                          <a:lnTo>
                            <a:pt x="29330" y="674417"/>
                          </a:lnTo>
                          <a:lnTo>
                            <a:pt x="29832" y="673558"/>
                          </a:lnTo>
                          <a:lnTo>
                            <a:pt x="29886" y="673396"/>
                          </a:lnTo>
                          <a:lnTo>
                            <a:pt x="30133" y="673545"/>
                          </a:lnTo>
                          <a:lnTo>
                            <a:pt x="30434" y="672811"/>
                          </a:lnTo>
                          <a:lnTo>
                            <a:pt x="30535" y="673114"/>
                          </a:lnTo>
                          <a:lnTo>
                            <a:pt x="30589" y="672947"/>
                          </a:lnTo>
                          <a:lnTo>
                            <a:pt x="31238" y="671973"/>
                          </a:lnTo>
                          <a:lnTo>
                            <a:pt x="31338" y="672260"/>
                          </a:lnTo>
                          <a:lnTo>
                            <a:pt x="31895" y="671314"/>
                          </a:lnTo>
                          <a:lnTo>
                            <a:pt x="32142" y="671417"/>
                          </a:lnTo>
                          <a:lnTo>
                            <a:pt x="32598" y="670573"/>
                          </a:lnTo>
                          <a:lnTo>
                            <a:pt x="33301" y="669846"/>
                          </a:lnTo>
                          <a:lnTo>
                            <a:pt x="34004" y="669163"/>
                          </a:lnTo>
                          <a:lnTo>
                            <a:pt x="34707" y="668440"/>
                          </a:lnTo>
                          <a:lnTo>
                            <a:pt x="35355" y="667799"/>
                          </a:lnTo>
                          <a:lnTo>
                            <a:pt x="36058" y="667129"/>
                          </a:lnTo>
                          <a:lnTo>
                            <a:pt x="36761" y="666448"/>
                          </a:lnTo>
                          <a:lnTo>
                            <a:pt x="37464" y="665758"/>
                          </a:lnTo>
                          <a:lnTo>
                            <a:pt x="38167" y="665107"/>
                          </a:lnTo>
                          <a:lnTo>
                            <a:pt x="38870" y="664424"/>
                          </a:lnTo>
                          <a:lnTo>
                            <a:pt x="39573" y="663765"/>
                          </a:lnTo>
                          <a:lnTo>
                            <a:pt x="40230" y="663154"/>
                          </a:lnTo>
                          <a:lnTo>
                            <a:pt x="40933" y="662499"/>
                          </a:lnTo>
                          <a:lnTo>
                            <a:pt x="41636" y="661836"/>
                          </a:lnTo>
                          <a:lnTo>
                            <a:pt x="42339" y="661207"/>
                          </a:lnTo>
                          <a:lnTo>
                            <a:pt x="43042" y="660548"/>
                          </a:lnTo>
                          <a:lnTo>
                            <a:pt x="43690" y="659954"/>
                          </a:lnTo>
                          <a:lnTo>
                            <a:pt x="44393" y="659324"/>
                          </a:lnTo>
                          <a:lnTo>
                            <a:pt x="45096" y="658695"/>
                          </a:lnTo>
                          <a:lnTo>
                            <a:pt x="45799" y="658046"/>
                          </a:lnTo>
                          <a:lnTo>
                            <a:pt x="46502" y="657433"/>
                          </a:lnTo>
                          <a:lnTo>
                            <a:pt x="47205" y="656799"/>
                          </a:lnTo>
                          <a:lnTo>
                            <a:pt x="47862" y="656211"/>
                          </a:lnTo>
                          <a:lnTo>
                            <a:pt x="48565" y="655595"/>
                          </a:lnTo>
                          <a:lnTo>
                            <a:pt x="49268" y="654982"/>
                          </a:lnTo>
                          <a:lnTo>
                            <a:pt x="49971" y="654350"/>
                          </a:lnTo>
                          <a:lnTo>
                            <a:pt x="50673" y="653750"/>
                          </a:lnTo>
                          <a:lnTo>
                            <a:pt x="51322" y="653187"/>
                          </a:lnTo>
                          <a:lnTo>
                            <a:pt x="52025" y="652566"/>
                          </a:lnTo>
                          <a:lnTo>
                            <a:pt x="52727" y="651959"/>
                          </a:lnTo>
                          <a:lnTo>
                            <a:pt x="53430" y="651363"/>
                          </a:lnTo>
                          <a:lnTo>
                            <a:pt x="54133" y="650742"/>
                          </a:lnTo>
                          <a:lnTo>
                            <a:pt x="54836" y="650152"/>
                          </a:lnTo>
                          <a:lnTo>
                            <a:pt x="55539" y="649549"/>
                          </a:lnTo>
                          <a:lnTo>
                            <a:pt x="56196" y="648985"/>
                          </a:lnTo>
                          <a:lnTo>
                            <a:pt x="56899" y="648389"/>
                          </a:lnTo>
                          <a:lnTo>
                            <a:pt x="57601" y="647802"/>
                          </a:lnTo>
                          <a:lnTo>
                            <a:pt x="58304" y="647194"/>
                          </a:lnTo>
                          <a:lnTo>
                            <a:pt x="59007" y="646612"/>
                          </a:lnTo>
                          <a:lnTo>
                            <a:pt x="59655" y="646069"/>
                          </a:lnTo>
                          <a:lnTo>
                            <a:pt x="60358" y="645476"/>
                          </a:lnTo>
                          <a:lnTo>
                            <a:pt x="61061" y="644885"/>
                          </a:lnTo>
                          <a:lnTo>
                            <a:pt x="61764" y="644310"/>
                          </a:lnTo>
                          <a:lnTo>
                            <a:pt x="62466" y="643713"/>
                          </a:lnTo>
                          <a:lnTo>
                            <a:pt x="63169" y="643136"/>
                          </a:lnTo>
                          <a:lnTo>
                            <a:pt x="63872" y="642556"/>
                          </a:lnTo>
                          <a:lnTo>
                            <a:pt x="64529" y="642011"/>
                          </a:lnTo>
                          <a:lnTo>
                            <a:pt x="65232" y="641429"/>
                          </a:lnTo>
                          <a:lnTo>
                            <a:pt x="65935" y="640862"/>
                          </a:lnTo>
                          <a:lnTo>
                            <a:pt x="66638" y="640274"/>
                          </a:lnTo>
                          <a:lnTo>
                            <a:pt x="67340" y="639704"/>
                          </a:lnTo>
                          <a:lnTo>
                            <a:pt x="67988" y="639176"/>
                          </a:lnTo>
                          <a:lnTo>
                            <a:pt x="68691" y="638603"/>
                          </a:lnTo>
                          <a:lnTo>
                            <a:pt x="69394" y="638026"/>
                          </a:lnTo>
                          <a:lnTo>
                            <a:pt x="70097" y="637465"/>
                          </a:lnTo>
                          <a:lnTo>
                            <a:pt x="70800" y="636888"/>
                          </a:lnTo>
                          <a:lnTo>
                            <a:pt x="71502" y="636322"/>
                          </a:lnTo>
                          <a:lnTo>
                            <a:pt x="72159" y="635794"/>
                          </a:lnTo>
                          <a:lnTo>
                            <a:pt x="72862" y="635228"/>
                          </a:lnTo>
                          <a:lnTo>
                            <a:pt x="73565" y="634659"/>
                          </a:lnTo>
                          <a:lnTo>
                            <a:pt x="74268" y="634104"/>
                          </a:lnTo>
                          <a:lnTo>
                            <a:pt x="75719" y="632944"/>
                          </a:lnTo>
                          <a:lnTo>
                            <a:pt x="76321" y="632459"/>
                          </a:lnTo>
                          <a:lnTo>
                            <a:pt x="77024" y="631902"/>
                          </a:lnTo>
                          <a:lnTo>
                            <a:pt x="77727" y="631338"/>
                          </a:lnTo>
                          <a:lnTo>
                            <a:pt x="78430" y="630787"/>
                          </a:lnTo>
                          <a:lnTo>
                            <a:pt x="79132" y="630227"/>
                          </a:lnTo>
                          <a:lnTo>
                            <a:pt x="79835" y="629671"/>
                          </a:lnTo>
                          <a:lnTo>
                            <a:pt x="80492" y="629154"/>
                          </a:lnTo>
                          <a:lnTo>
                            <a:pt x="81195" y="628603"/>
                          </a:lnTo>
                          <a:lnTo>
                            <a:pt x="81898" y="628045"/>
                          </a:lnTo>
                          <a:lnTo>
                            <a:pt x="82601" y="627499"/>
                          </a:lnTo>
                          <a:lnTo>
                            <a:pt x="83303" y="626945"/>
                          </a:lnTo>
                          <a:lnTo>
                            <a:pt x="84006" y="626396"/>
                          </a:lnTo>
                          <a:lnTo>
                            <a:pt x="84654" y="625890"/>
                          </a:lnTo>
                          <a:lnTo>
                            <a:pt x="85357" y="625345"/>
                          </a:lnTo>
                          <a:lnTo>
                            <a:pt x="86060" y="624792"/>
                          </a:lnTo>
                          <a:lnTo>
                            <a:pt x="86762" y="624251"/>
                          </a:lnTo>
                          <a:lnTo>
                            <a:pt x="87465" y="623704"/>
                          </a:lnTo>
                          <a:lnTo>
                            <a:pt x="88168" y="623158"/>
                          </a:lnTo>
                          <a:lnTo>
                            <a:pt x="88825" y="622651"/>
                          </a:lnTo>
                          <a:lnTo>
                            <a:pt x="89528" y="622111"/>
                          </a:lnTo>
                          <a:lnTo>
                            <a:pt x="90230" y="621564"/>
                          </a:lnTo>
                          <a:lnTo>
                            <a:pt x="90933" y="621027"/>
                          </a:lnTo>
                          <a:lnTo>
                            <a:pt x="91636" y="620486"/>
                          </a:lnTo>
                          <a:lnTo>
                            <a:pt x="92284" y="619988"/>
                          </a:lnTo>
                          <a:lnTo>
                            <a:pt x="92987" y="619449"/>
                          </a:lnTo>
                          <a:lnTo>
                            <a:pt x="93690" y="618914"/>
                          </a:lnTo>
                          <a:lnTo>
                            <a:pt x="94392" y="618374"/>
                          </a:lnTo>
                          <a:lnTo>
                            <a:pt x="95095" y="617839"/>
                          </a:lnTo>
                          <a:lnTo>
                            <a:pt x="95798" y="617304"/>
                          </a:lnTo>
                          <a:lnTo>
                            <a:pt x="96501" y="616768"/>
                          </a:lnTo>
                          <a:lnTo>
                            <a:pt x="97158" y="616269"/>
                          </a:lnTo>
                          <a:lnTo>
                            <a:pt x="97860" y="615738"/>
                          </a:lnTo>
                          <a:lnTo>
                            <a:pt x="98563" y="615204"/>
                          </a:lnTo>
                          <a:lnTo>
                            <a:pt x="99266" y="614673"/>
                          </a:lnTo>
                          <a:lnTo>
                            <a:pt x="99969" y="614142"/>
                          </a:lnTo>
                          <a:lnTo>
                            <a:pt x="100617" y="613653"/>
                          </a:lnTo>
                          <a:lnTo>
                            <a:pt x="101320" y="613123"/>
                          </a:lnTo>
                          <a:lnTo>
                            <a:pt x="102022" y="612596"/>
                          </a:lnTo>
                          <a:lnTo>
                            <a:pt x="102725" y="612067"/>
                          </a:lnTo>
                          <a:lnTo>
                            <a:pt x="103428" y="611540"/>
                          </a:lnTo>
                          <a:lnTo>
                            <a:pt x="104131" y="611014"/>
                          </a:lnTo>
                          <a:lnTo>
                            <a:pt x="104833" y="610487"/>
                          </a:lnTo>
                          <a:lnTo>
                            <a:pt x="105490" y="609996"/>
                          </a:lnTo>
                          <a:lnTo>
                            <a:pt x="106193" y="609473"/>
                          </a:lnTo>
                          <a:lnTo>
                            <a:pt x="106896" y="608948"/>
                          </a:lnTo>
                          <a:lnTo>
                            <a:pt x="107599" y="608425"/>
                          </a:lnTo>
                          <a:lnTo>
                            <a:pt x="108301" y="607903"/>
                          </a:lnTo>
                          <a:lnTo>
                            <a:pt x="108950" y="607422"/>
                          </a:lnTo>
                          <a:lnTo>
                            <a:pt x="109652" y="606901"/>
                          </a:lnTo>
                          <a:lnTo>
                            <a:pt x="110355" y="606380"/>
                          </a:lnTo>
                          <a:lnTo>
                            <a:pt x="111058" y="605861"/>
                          </a:lnTo>
                          <a:lnTo>
                            <a:pt x="111761" y="605342"/>
                          </a:lnTo>
                          <a:lnTo>
                            <a:pt x="112463" y="604823"/>
                          </a:lnTo>
                          <a:lnTo>
                            <a:pt x="113166" y="604306"/>
                          </a:lnTo>
                          <a:lnTo>
                            <a:pt x="113823" y="603823"/>
                          </a:lnTo>
                          <a:lnTo>
                            <a:pt x="114526" y="603305"/>
                          </a:lnTo>
                          <a:lnTo>
                            <a:pt x="115229" y="602790"/>
                          </a:lnTo>
                          <a:lnTo>
                            <a:pt x="115931" y="602275"/>
                          </a:lnTo>
                          <a:lnTo>
                            <a:pt x="116634" y="601759"/>
                          </a:lnTo>
                          <a:lnTo>
                            <a:pt x="117282" y="601285"/>
                          </a:lnTo>
                          <a:lnTo>
                            <a:pt x="117985" y="600774"/>
                          </a:lnTo>
                          <a:lnTo>
                            <a:pt x="118688" y="600259"/>
                          </a:lnTo>
                          <a:lnTo>
                            <a:pt x="119391" y="599748"/>
                          </a:lnTo>
                          <a:lnTo>
                            <a:pt x="120093" y="599237"/>
                          </a:lnTo>
                          <a:lnTo>
                            <a:pt x="120796" y="598724"/>
                          </a:lnTo>
                          <a:lnTo>
                            <a:pt x="121453" y="598248"/>
                          </a:lnTo>
                          <a:lnTo>
                            <a:pt x="122156" y="597740"/>
                          </a:lnTo>
                          <a:lnTo>
                            <a:pt x="122859" y="597229"/>
                          </a:lnTo>
                          <a:lnTo>
                            <a:pt x="123561" y="596721"/>
                          </a:lnTo>
                          <a:lnTo>
                            <a:pt x="124264" y="596214"/>
                          </a:lnTo>
                          <a:lnTo>
                            <a:pt x="124967" y="595704"/>
                          </a:lnTo>
                          <a:lnTo>
                            <a:pt x="125615" y="595237"/>
                          </a:lnTo>
                          <a:lnTo>
                            <a:pt x="126318" y="594735"/>
                          </a:lnTo>
                          <a:lnTo>
                            <a:pt x="127021" y="594226"/>
                          </a:lnTo>
                          <a:lnTo>
                            <a:pt x="127723" y="593722"/>
                          </a:lnTo>
                          <a:lnTo>
                            <a:pt x="128426" y="593219"/>
                          </a:lnTo>
                          <a:lnTo>
                            <a:pt x="129129" y="592712"/>
                          </a:lnTo>
                          <a:lnTo>
                            <a:pt x="129786" y="592242"/>
                          </a:lnTo>
                          <a:lnTo>
                            <a:pt x="130489" y="591743"/>
                          </a:lnTo>
                          <a:lnTo>
                            <a:pt x="131191" y="591238"/>
                          </a:lnTo>
                          <a:lnTo>
                            <a:pt x="131894" y="590737"/>
                          </a:lnTo>
                          <a:lnTo>
                            <a:pt x="132597" y="590238"/>
                          </a:lnTo>
                          <a:lnTo>
                            <a:pt x="133300" y="589733"/>
                          </a:lnTo>
                          <a:lnTo>
                            <a:pt x="133948" y="589272"/>
                          </a:lnTo>
                          <a:lnTo>
                            <a:pt x="134651" y="588777"/>
                          </a:lnTo>
                          <a:lnTo>
                            <a:pt x="135354" y="588276"/>
                          </a:lnTo>
                          <a:lnTo>
                            <a:pt x="136056" y="587777"/>
                          </a:lnTo>
                          <a:lnTo>
                            <a:pt x="136759" y="587282"/>
                          </a:lnTo>
                          <a:lnTo>
                            <a:pt x="137462" y="586781"/>
                          </a:lnTo>
                          <a:lnTo>
                            <a:pt x="138119" y="586315"/>
                          </a:lnTo>
                          <a:lnTo>
                            <a:pt x="138822" y="585824"/>
                          </a:lnTo>
                          <a:lnTo>
                            <a:pt x="139525" y="585326"/>
                          </a:lnTo>
                          <a:lnTo>
                            <a:pt x="140227" y="584829"/>
                          </a:lnTo>
                          <a:lnTo>
                            <a:pt x="140930" y="584339"/>
                          </a:lnTo>
                          <a:lnTo>
                            <a:pt x="141578" y="583882"/>
                          </a:lnTo>
                          <a:lnTo>
                            <a:pt x="142281" y="583383"/>
                          </a:lnTo>
                          <a:lnTo>
                            <a:pt x="142984" y="582895"/>
                          </a:lnTo>
                          <a:lnTo>
                            <a:pt x="143687" y="582401"/>
                          </a:lnTo>
                          <a:lnTo>
                            <a:pt x="144389" y="581906"/>
                          </a:lnTo>
                          <a:lnTo>
                            <a:pt x="145092" y="581420"/>
                          </a:lnTo>
                          <a:lnTo>
                            <a:pt x="145795" y="580923"/>
                          </a:lnTo>
                          <a:lnTo>
                            <a:pt x="146452" y="580463"/>
                          </a:lnTo>
                          <a:lnTo>
                            <a:pt x="147155" y="579978"/>
                          </a:lnTo>
                          <a:lnTo>
                            <a:pt x="147858" y="579487"/>
                          </a:lnTo>
                          <a:lnTo>
                            <a:pt x="148561" y="578995"/>
                          </a:lnTo>
                          <a:lnTo>
                            <a:pt x="149263" y="578513"/>
                          </a:lnTo>
                          <a:lnTo>
                            <a:pt x="149911" y="578062"/>
                          </a:lnTo>
                          <a:lnTo>
                            <a:pt x="150614" y="577568"/>
                          </a:lnTo>
                          <a:lnTo>
                            <a:pt x="151317" y="577084"/>
                          </a:lnTo>
                          <a:lnTo>
                            <a:pt x="152020" y="576598"/>
                          </a:lnTo>
                          <a:lnTo>
                            <a:pt x="152723" y="576106"/>
                          </a:lnTo>
                          <a:lnTo>
                            <a:pt x="153426" y="575629"/>
                          </a:lnTo>
                          <a:lnTo>
                            <a:pt x="154128" y="575138"/>
                          </a:lnTo>
                          <a:lnTo>
                            <a:pt x="154785" y="574683"/>
                          </a:lnTo>
                          <a:lnTo>
                            <a:pt x="155488" y="574202"/>
                          </a:lnTo>
                          <a:lnTo>
                            <a:pt x="156191" y="573719"/>
                          </a:lnTo>
                          <a:lnTo>
                            <a:pt x="156894" y="573229"/>
                          </a:lnTo>
                          <a:lnTo>
                            <a:pt x="157597" y="572755"/>
                          </a:lnTo>
                          <a:lnTo>
                            <a:pt x="158245" y="572311"/>
                          </a:lnTo>
                          <a:lnTo>
                            <a:pt x="158948" y="571821"/>
                          </a:lnTo>
                          <a:lnTo>
                            <a:pt x="159650" y="571342"/>
                          </a:lnTo>
                          <a:lnTo>
                            <a:pt x="160353" y="570863"/>
                          </a:lnTo>
                          <a:lnTo>
                            <a:pt x="161056" y="570374"/>
                          </a:lnTo>
                          <a:lnTo>
                            <a:pt x="161759" y="569903"/>
                          </a:lnTo>
                          <a:lnTo>
                            <a:pt x="162416" y="569456"/>
                          </a:lnTo>
                          <a:lnTo>
                            <a:pt x="163867" y="568466"/>
                          </a:lnTo>
                          <a:lnTo>
                            <a:pt x="164524" y="568016"/>
                          </a:lnTo>
                          <a:lnTo>
                            <a:pt x="165227" y="567530"/>
                          </a:lnTo>
                          <a:lnTo>
                            <a:pt x="165930" y="567062"/>
                          </a:lnTo>
                          <a:lnTo>
                            <a:pt x="166578" y="566623"/>
                          </a:lnTo>
                          <a:lnTo>
                            <a:pt x="167281" y="566139"/>
                          </a:lnTo>
                          <a:lnTo>
                            <a:pt x="167984" y="565663"/>
                          </a:lnTo>
                          <a:lnTo>
                            <a:pt x="168687" y="565193"/>
                          </a:lnTo>
                          <a:lnTo>
                            <a:pt x="169390" y="564708"/>
                          </a:lnTo>
                          <a:lnTo>
                            <a:pt x="170092" y="564241"/>
                          </a:lnTo>
                          <a:lnTo>
                            <a:pt x="170749" y="563800"/>
                          </a:lnTo>
                          <a:lnTo>
                            <a:pt x="171452" y="563319"/>
                          </a:lnTo>
                          <a:lnTo>
                            <a:pt x="172155" y="562845"/>
                          </a:lnTo>
                          <a:lnTo>
                            <a:pt x="172858" y="562377"/>
                          </a:lnTo>
                          <a:lnTo>
                            <a:pt x="173561" y="561895"/>
                          </a:lnTo>
                          <a:lnTo>
                            <a:pt x="174209" y="561458"/>
                          </a:lnTo>
                          <a:lnTo>
                            <a:pt x="174912" y="560997"/>
                          </a:lnTo>
                          <a:lnTo>
                            <a:pt x="175615" y="560521"/>
                          </a:lnTo>
                          <a:lnTo>
                            <a:pt x="176317" y="560047"/>
                          </a:lnTo>
                          <a:lnTo>
                            <a:pt x="177020" y="559585"/>
                          </a:lnTo>
                          <a:lnTo>
                            <a:pt x="177723" y="559105"/>
                          </a:lnTo>
                          <a:lnTo>
                            <a:pt x="178426" y="558640"/>
                          </a:lnTo>
                          <a:lnTo>
                            <a:pt x="179083" y="558205"/>
                          </a:lnTo>
                          <a:lnTo>
                            <a:pt x="179786" y="557730"/>
                          </a:lnTo>
                          <a:lnTo>
                            <a:pt x="180489" y="557259"/>
                          </a:lnTo>
                          <a:lnTo>
                            <a:pt x="181192" y="556800"/>
                          </a:lnTo>
                          <a:lnTo>
                            <a:pt x="181894" y="556322"/>
                          </a:lnTo>
                          <a:lnTo>
                            <a:pt x="182543" y="555889"/>
                          </a:lnTo>
                          <a:lnTo>
                            <a:pt x="183245" y="555431"/>
                          </a:lnTo>
                          <a:lnTo>
                            <a:pt x="183948" y="554963"/>
                          </a:lnTo>
                          <a:lnTo>
                            <a:pt x="184651" y="554490"/>
                          </a:lnTo>
                          <a:lnTo>
                            <a:pt x="185354" y="554037"/>
                          </a:lnTo>
                          <a:lnTo>
                            <a:pt x="186057" y="553561"/>
                          </a:lnTo>
                          <a:lnTo>
                            <a:pt x="186760" y="553099"/>
                          </a:lnTo>
                          <a:lnTo>
                            <a:pt x="187417" y="552668"/>
                          </a:lnTo>
                          <a:lnTo>
                            <a:pt x="188120" y="552202"/>
                          </a:lnTo>
                          <a:lnTo>
                            <a:pt x="188823" y="551731"/>
                          </a:lnTo>
                          <a:lnTo>
                            <a:pt x="189525" y="551282"/>
                          </a:lnTo>
                          <a:lnTo>
                            <a:pt x="190228" y="550807"/>
                          </a:lnTo>
                          <a:lnTo>
                            <a:pt x="190877" y="550379"/>
                          </a:lnTo>
                          <a:lnTo>
                            <a:pt x="191579" y="549923"/>
                          </a:lnTo>
                          <a:lnTo>
                            <a:pt x="192282" y="549462"/>
                          </a:lnTo>
                          <a:lnTo>
                            <a:pt x="192985" y="548991"/>
                          </a:lnTo>
                          <a:lnTo>
                            <a:pt x="193688" y="548544"/>
                          </a:lnTo>
                          <a:lnTo>
                            <a:pt x="194391" y="548075"/>
                          </a:lnTo>
                          <a:lnTo>
                            <a:pt x="195048" y="547641"/>
                          </a:lnTo>
                          <a:lnTo>
                            <a:pt x="195751" y="547188"/>
                          </a:lnTo>
                          <a:lnTo>
                            <a:pt x="196454" y="546729"/>
                          </a:lnTo>
                          <a:lnTo>
                            <a:pt x="197157" y="546260"/>
                          </a:lnTo>
                          <a:lnTo>
                            <a:pt x="197859" y="545816"/>
                          </a:lnTo>
                          <a:lnTo>
                            <a:pt x="198562" y="545348"/>
                          </a:lnTo>
                          <a:lnTo>
                            <a:pt x="199210" y="544925"/>
                          </a:lnTo>
                          <a:lnTo>
                            <a:pt x="199913" y="544470"/>
                          </a:lnTo>
                          <a:lnTo>
                            <a:pt x="200616" y="544018"/>
                          </a:lnTo>
                          <a:lnTo>
                            <a:pt x="201319" y="543548"/>
                          </a:lnTo>
                          <a:lnTo>
                            <a:pt x="202022" y="543105"/>
                          </a:lnTo>
                          <a:lnTo>
                            <a:pt x="202725" y="542643"/>
                          </a:lnTo>
                          <a:lnTo>
                            <a:pt x="203382" y="542214"/>
                          </a:lnTo>
                          <a:lnTo>
                            <a:pt x="204085" y="541762"/>
                          </a:lnTo>
                          <a:lnTo>
                            <a:pt x="204788" y="541312"/>
                          </a:lnTo>
                          <a:lnTo>
                            <a:pt x="205491" y="540844"/>
                          </a:lnTo>
                          <a:lnTo>
                            <a:pt x="206194" y="540404"/>
                          </a:lnTo>
                          <a:lnTo>
                            <a:pt x="206842" y="539987"/>
                          </a:lnTo>
                          <a:lnTo>
                            <a:pt x="207545" y="539524"/>
                          </a:lnTo>
                          <a:lnTo>
                            <a:pt x="208248" y="539070"/>
                          </a:lnTo>
                          <a:lnTo>
                            <a:pt x="208951" y="538626"/>
                          </a:lnTo>
                          <a:lnTo>
                            <a:pt x="209653" y="538160"/>
                          </a:lnTo>
                          <a:lnTo>
                            <a:pt x="210356" y="537719"/>
                          </a:lnTo>
                          <a:lnTo>
                            <a:pt x="211059" y="537265"/>
                          </a:lnTo>
                          <a:lnTo>
                            <a:pt x="211716" y="536839"/>
                          </a:lnTo>
                          <a:lnTo>
                            <a:pt x="212419" y="536388"/>
                          </a:lnTo>
                          <a:lnTo>
                            <a:pt x="213122" y="535946"/>
                          </a:lnTo>
                          <a:lnTo>
                            <a:pt x="213825" y="535481"/>
                          </a:lnTo>
                          <a:lnTo>
                            <a:pt x="214528" y="535043"/>
                          </a:lnTo>
                          <a:lnTo>
                            <a:pt x="215176" y="534630"/>
                          </a:lnTo>
                          <a:lnTo>
                            <a:pt x="215879" y="534175"/>
                          </a:lnTo>
                          <a:lnTo>
                            <a:pt x="216582" y="533721"/>
                          </a:lnTo>
                          <a:lnTo>
                            <a:pt x="217285" y="533286"/>
                          </a:lnTo>
                          <a:lnTo>
                            <a:pt x="217988" y="532823"/>
                          </a:lnTo>
                          <a:lnTo>
                            <a:pt x="218691" y="532383"/>
                          </a:lnTo>
                          <a:lnTo>
                            <a:pt x="219348" y="531969"/>
                          </a:lnTo>
                          <a:lnTo>
                            <a:pt x="220051" y="531515"/>
                          </a:lnTo>
                          <a:lnTo>
                            <a:pt x="220754" y="531064"/>
                          </a:lnTo>
                          <a:lnTo>
                            <a:pt x="221457" y="530631"/>
                          </a:lnTo>
                          <a:lnTo>
                            <a:pt x="222159" y="530170"/>
                          </a:lnTo>
                          <a:lnTo>
                            <a:pt x="222862" y="529732"/>
                          </a:lnTo>
                          <a:lnTo>
                            <a:pt x="223511" y="529323"/>
                          </a:lnTo>
                          <a:lnTo>
                            <a:pt x="224214" y="528876"/>
                          </a:lnTo>
                          <a:lnTo>
                            <a:pt x="224916" y="528421"/>
                          </a:lnTo>
                          <a:lnTo>
                            <a:pt x="225619" y="527996"/>
                          </a:lnTo>
                          <a:lnTo>
                            <a:pt x="226322" y="527536"/>
                          </a:lnTo>
                          <a:lnTo>
                            <a:pt x="227025" y="527096"/>
                          </a:lnTo>
                          <a:lnTo>
                            <a:pt x="227682" y="526686"/>
                          </a:lnTo>
                          <a:lnTo>
                            <a:pt x="228385" y="526241"/>
                          </a:lnTo>
                          <a:lnTo>
                            <a:pt x="229088" y="525789"/>
                          </a:lnTo>
                          <a:lnTo>
                            <a:pt x="229791" y="525366"/>
                          </a:lnTo>
                          <a:lnTo>
                            <a:pt x="230494" y="524907"/>
                          </a:lnTo>
                          <a:lnTo>
                            <a:pt x="231143" y="524498"/>
                          </a:lnTo>
                          <a:lnTo>
                            <a:pt x="231845" y="524064"/>
                          </a:lnTo>
                          <a:lnTo>
                            <a:pt x="232548" y="523625"/>
                          </a:lnTo>
                          <a:lnTo>
                            <a:pt x="233251" y="523170"/>
                          </a:lnTo>
                          <a:lnTo>
                            <a:pt x="233954" y="522749"/>
                          </a:lnTo>
                          <a:lnTo>
                            <a:pt x="234657" y="522298"/>
                          </a:lnTo>
                          <a:lnTo>
                            <a:pt x="235314" y="521883"/>
                          </a:lnTo>
                          <a:lnTo>
                            <a:pt x="236017" y="521451"/>
                          </a:lnTo>
                          <a:lnTo>
                            <a:pt x="236720" y="521015"/>
                          </a:lnTo>
                          <a:lnTo>
                            <a:pt x="237423" y="520561"/>
                          </a:lnTo>
                          <a:lnTo>
                            <a:pt x="238126" y="520143"/>
                          </a:lnTo>
                          <a:lnTo>
                            <a:pt x="238829" y="519693"/>
                          </a:lnTo>
                          <a:lnTo>
                            <a:pt x="239477" y="519287"/>
                          </a:lnTo>
                          <a:lnTo>
                            <a:pt x="240180" y="518853"/>
                          </a:lnTo>
                          <a:lnTo>
                            <a:pt x="240883" y="518423"/>
                          </a:lnTo>
                          <a:lnTo>
                            <a:pt x="241586" y="517969"/>
                          </a:lnTo>
                          <a:lnTo>
                            <a:pt x="242289" y="517550"/>
                          </a:lnTo>
                          <a:lnTo>
                            <a:pt x="242992" y="517107"/>
                          </a:lnTo>
                          <a:lnTo>
                            <a:pt x="243649" y="516695"/>
                          </a:lnTo>
                          <a:lnTo>
                            <a:pt x="244352" y="516264"/>
                          </a:lnTo>
                          <a:lnTo>
                            <a:pt x="245055" y="515836"/>
                          </a:lnTo>
                          <a:lnTo>
                            <a:pt x="245758" y="515383"/>
                          </a:lnTo>
                          <a:lnTo>
                            <a:pt x="246461" y="514967"/>
                          </a:lnTo>
                          <a:lnTo>
                            <a:pt x="247109" y="514569"/>
                          </a:lnTo>
                          <a:lnTo>
                            <a:pt x="247812" y="514123"/>
                          </a:lnTo>
                          <a:lnTo>
                            <a:pt x="248515" y="513688"/>
                          </a:lnTo>
                          <a:lnTo>
                            <a:pt x="249218" y="513268"/>
                          </a:lnTo>
                          <a:lnTo>
                            <a:pt x="249921" y="512817"/>
                          </a:lnTo>
                          <a:lnTo>
                            <a:pt x="250624" y="512397"/>
                          </a:lnTo>
                          <a:lnTo>
                            <a:pt x="251327" y="511963"/>
                          </a:lnTo>
                          <a:lnTo>
                            <a:pt x="251984" y="511555"/>
                          </a:lnTo>
                          <a:lnTo>
                            <a:pt x="252687" y="511121"/>
                          </a:lnTo>
                          <a:lnTo>
                            <a:pt x="253390" y="510703"/>
                          </a:lnTo>
                          <a:lnTo>
                            <a:pt x="254093" y="510253"/>
                          </a:lnTo>
                          <a:lnTo>
                            <a:pt x="254796" y="509836"/>
                          </a:lnTo>
                          <a:lnTo>
                            <a:pt x="255445" y="509442"/>
                          </a:lnTo>
                          <a:lnTo>
                            <a:pt x="256148" y="509005"/>
                          </a:lnTo>
                          <a:lnTo>
                            <a:pt x="256851" y="508568"/>
                          </a:lnTo>
                          <a:lnTo>
                            <a:pt x="257554" y="508157"/>
                          </a:lnTo>
                          <a:lnTo>
                            <a:pt x="258257" y="507709"/>
                          </a:lnTo>
                          <a:lnTo>
                            <a:pt x="258960" y="507289"/>
                          </a:lnTo>
                          <a:lnTo>
                            <a:pt x="259617" y="506894"/>
                          </a:lnTo>
                          <a:lnTo>
                            <a:pt x="260320" y="506458"/>
                          </a:lnTo>
                          <a:lnTo>
                            <a:pt x="261023" y="506023"/>
                          </a:lnTo>
                          <a:lnTo>
                            <a:pt x="261726" y="505614"/>
                          </a:lnTo>
                          <a:lnTo>
                            <a:pt x="262429" y="505168"/>
                          </a:lnTo>
                          <a:lnTo>
                            <a:pt x="263077" y="504771"/>
                          </a:lnTo>
                          <a:lnTo>
                            <a:pt x="263780" y="504358"/>
                          </a:lnTo>
                          <a:lnTo>
                            <a:pt x="264483" y="503930"/>
                          </a:lnTo>
                          <a:lnTo>
                            <a:pt x="265186" y="503491"/>
                          </a:lnTo>
                          <a:lnTo>
                            <a:pt x="265889" y="503089"/>
                          </a:lnTo>
                          <a:lnTo>
                            <a:pt x="266592" y="502645"/>
                          </a:lnTo>
                          <a:lnTo>
                            <a:pt x="267295" y="502223"/>
                          </a:lnTo>
                          <a:lnTo>
                            <a:pt x="267952" y="501832"/>
                          </a:lnTo>
                          <a:lnTo>
                            <a:pt x="268655" y="501405"/>
                          </a:lnTo>
                          <a:lnTo>
                            <a:pt x="269358" y="500968"/>
                          </a:lnTo>
                          <a:lnTo>
                            <a:pt x="270061" y="500568"/>
                          </a:lnTo>
                          <a:lnTo>
                            <a:pt x="270764" y="500125"/>
                          </a:lnTo>
                          <a:lnTo>
                            <a:pt x="271413" y="499732"/>
                          </a:lnTo>
                          <a:lnTo>
                            <a:pt x="272116" y="499318"/>
                          </a:lnTo>
                          <a:lnTo>
                            <a:pt x="272819" y="498898"/>
                          </a:lnTo>
                          <a:lnTo>
                            <a:pt x="273522" y="498457"/>
                          </a:lnTo>
                          <a:lnTo>
                            <a:pt x="274225" y="498059"/>
                          </a:lnTo>
                          <a:lnTo>
                            <a:pt x="274928" y="497624"/>
                          </a:lnTo>
                          <a:lnTo>
                            <a:pt x="275585" y="497224"/>
                          </a:lnTo>
                          <a:lnTo>
                            <a:pt x="276288" y="496812"/>
                          </a:lnTo>
                          <a:lnTo>
                            <a:pt x="276991" y="496395"/>
                          </a:lnTo>
                          <a:lnTo>
                            <a:pt x="277694" y="495955"/>
                          </a:lnTo>
                          <a:lnTo>
                            <a:pt x="278397" y="495559"/>
                          </a:lnTo>
                          <a:lnTo>
                            <a:pt x="279046" y="495174"/>
                          </a:lnTo>
                          <a:lnTo>
                            <a:pt x="279749" y="494735"/>
                          </a:lnTo>
                          <a:lnTo>
                            <a:pt x="280452" y="494319"/>
                          </a:lnTo>
                          <a:lnTo>
                            <a:pt x="281155" y="493909"/>
                          </a:lnTo>
                          <a:lnTo>
                            <a:pt x="281858" y="493469"/>
                          </a:lnTo>
                          <a:lnTo>
                            <a:pt x="282561" y="493071"/>
                          </a:lnTo>
                          <a:lnTo>
                            <a:pt x="283264" y="492644"/>
                          </a:lnTo>
                          <a:lnTo>
                            <a:pt x="283921" y="492248"/>
                          </a:lnTo>
                          <a:lnTo>
                            <a:pt x="284624" y="491834"/>
                          </a:lnTo>
                          <a:lnTo>
                            <a:pt x="285327" y="491426"/>
                          </a:lnTo>
                          <a:lnTo>
                            <a:pt x="286030" y="490987"/>
                          </a:lnTo>
                          <a:lnTo>
                            <a:pt x="286733" y="490592"/>
                          </a:lnTo>
                          <a:lnTo>
                            <a:pt x="287382" y="490210"/>
                          </a:lnTo>
                          <a:lnTo>
                            <a:pt x="288085" y="489780"/>
                          </a:lnTo>
                          <a:lnTo>
                            <a:pt x="288788" y="489361"/>
                          </a:lnTo>
                          <a:lnTo>
                            <a:pt x="289491" y="488961"/>
                          </a:lnTo>
                          <a:lnTo>
                            <a:pt x="290194" y="488523"/>
                          </a:lnTo>
                          <a:lnTo>
                            <a:pt x="290897" y="488123"/>
                          </a:lnTo>
                          <a:lnTo>
                            <a:pt x="291554" y="487742"/>
                          </a:lnTo>
                          <a:lnTo>
                            <a:pt x="292257" y="487313"/>
                          </a:lnTo>
                          <a:lnTo>
                            <a:pt x="292960" y="486896"/>
                          </a:lnTo>
                          <a:lnTo>
                            <a:pt x="293663" y="486497"/>
                          </a:lnTo>
                          <a:lnTo>
                            <a:pt x="294366" y="486061"/>
                          </a:lnTo>
                          <a:lnTo>
                            <a:pt x="295015" y="485677"/>
                          </a:lnTo>
                          <a:lnTo>
                            <a:pt x="295718" y="485286"/>
                          </a:lnTo>
                          <a:lnTo>
                            <a:pt x="296421" y="484864"/>
                          </a:lnTo>
                          <a:lnTo>
                            <a:pt x="297124" y="484442"/>
                          </a:lnTo>
                          <a:lnTo>
                            <a:pt x="297827" y="484053"/>
                          </a:lnTo>
                          <a:lnTo>
                            <a:pt x="298530" y="483618"/>
                          </a:lnTo>
                          <a:lnTo>
                            <a:pt x="299187" y="483227"/>
                          </a:lnTo>
                          <a:lnTo>
                            <a:pt x="299890" y="482837"/>
                          </a:lnTo>
                          <a:lnTo>
                            <a:pt x="300593" y="482417"/>
                          </a:lnTo>
                          <a:lnTo>
                            <a:pt x="301296" y="481997"/>
                          </a:lnTo>
                          <a:lnTo>
                            <a:pt x="302000" y="481609"/>
                          </a:lnTo>
                          <a:lnTo>
                            <a:pt x="302703" y="481175"/>
                          </a:lnTo>
                          <a:lnTo>
                            <a:pt x="303351" y="480794"/>
                          </a:lnTo>
                          <a:lnTo>
                            <a:pt x="304054" y="480400"/>
                          </a:lnTo>
                          <a:lnTo>
                            <a:pt x="304757" y="479988"/>
                          </a:lnTo>
                          <a:lnTo>
                            <a:pt x="305460" y="479563"/>
                          </a:lnTo>
                          <a:lnTo>
                            <a:pt x="306163" y="479182"/>
                          </a:lnTo>
                          <a:lnTo>
                            <a:pt x="306867" y="478751"/>
                          </a:lnTo>
                          <a:lnTo>
                            <a:pt x="307524" y="478363"/>
                          </a:lnTo>
                          <a:lnTo>
                            <a:pt x="308227" y="477971"/>
                          </a:lnTo>
                          <a:lnTo>
                            <a:pt x="308930" y="477560"/>
                          </a:lnTo>
                          <a:lnTo>
                            <a:pt x="309633" y="477137"/>
                          </a:lnTo>
                          <a:lnTo>
                            <a:pt x="310336" y="476758"/>
                          </a:lnTo>
                          <a:lnTo>
                            <a:pt x="310985" y="476381"/>
                          </a:lnTo>
                          <a:lnTo>
                            <a:pt x="311688" y="475949"/>
                          </a:lnTo>
                          <a:lnTo>
                            <a:pt x="312391" y="475553"/>
                          </a:lnTo>
                          <a:lnTo>
                            <a:pt x="313094" y="475150"/>
                          </a:lnTo>
                          <a:lnTo>
                            <a:pt x="313797" y="474721"/>
                          </a:lnTo>
                          <a:lnTo>
                            <a:pt x="314500" y="474344"/>
                          </a:lnTo>
                          <a:lnTo>
                            <a:pt x="315157" y="473967"/>
                          </a:lnTo>
                          <a:lnTo>
                            <a:pt x="315860" y="473537"/>
                          </a:lnTo>
                          <a:lnTo>
                            <a:pt x="316563" y="473142"/>
                          </a:lnTo>
                          <a:lnTo>
                            <a:pt x="317266" y="472742"/>
                          </a:lnTo>
                          <a:lnTo>
                            <a:pt x="317970" y="472314"/>
                          </a:lnTo>
                          <a:lnTo>
                            <a:pt x="318673" y="471938"/>
                          </a:lnTo>
                          <a:lnTo>
                            <a:pt x="319321" y="471568"/>
                          </a:lnTo>
                          <a:lnTo>
                            <a:pt x="320024" y="471143"/>
                          </a:lnTo>
                          <a:lnTo>
                            <a:pt x="320727" y="470742"/>
                          </a:lnTo>
                          <a:lnTo>
                            <a:pt x="321430" y="470350"/>
                          </a:lnTo>
                          <a:lnTo>
                            <a:pt x="322134" y="469922"/>
                          </a:lnTo>
                          <a:lnTo>
                            <a:pt x="322837" y="469543"/>
                          </a:lnTo>
                          <a:lnTo>
                            <a:pt x="323494" y="469174"/>
                          </a:lnTo>
                          <a:lnTo>
                            <a:pt x="324197" y="468749"/>
                          </a:lnTo>
                          <a:lnTo>
                            <a:pt x="324900" y="468350"/>
                          </a:lnTo>
                          <a:lnTo>
                            <a:pt x="325603" y="467959"/>
                          </a:lnTo>
                          <a:lnTo>
                            <a:pt x="326306" y="467533"/>
                          </a:lnTo>
                          <a:lnTo>
                            <a:pt x="326955" y="467161"/>
                          </a:lnTo>
                          <a:lnTo>
                            <a:pt x="327658" y="466789"/>
                          </a:lnTo>
                          <a:lnTo>
                            <a:pt x="328361" y="466372"/>
                          </a:lnTo>
                          <a:lnTo>
                            <a:pt x="329064" y="465969"/>
                          </a:lnTo>
                          <a:lnTo>
                            <a:pt x="329767" y="465587"/>
                          </a:lnTo>
                          <a:lnTo>
                            <a:pt x="330471" y="465161"/>
                          </a:lnTo>
                          <a:lnTo>
                            <a:pt x="331128" y="464782"/>
                          </a:lnTo>
                          <a:lnTo>
                            <a:pt x="331831" y="464413"/>
                          </a:lnTo>
                          <a:lnTo>
                            <a:pt x="332534" y="463997"/>
                          </a:lnTo>
                          <a:lnTo>
                            <a:pt x="333237" y="463595"/>
                          </a:lnTo>
                          <a:lnTo>
                            <a:pt x="333940" y="463215"/>
                          </a:lnTo>
                          <a:lnTo>
                            <a:pt x="334589" y="462844"/>
                          </a:lnTo>
                          <a:lnTo>
                            <a:pt x="335292" y="462419"/>
                          </a:lnTo>
                          <a:lnTo>
                            <a:pt x="335995" y="462046"/>
                          </a:lnTo>
                          <a:lnTo>
                            <a:pt x="336698" y="461639"/>
                          </a:lnTo>
                          <a:lnTo>
                            <a:pt x="337401" y="461231"/>
                          </a:lnTo>
                          <a:lnTo>
                            <a:pt x="338105" y="460859"/>
                          </a:lnTo>
                          <a:lnTo>
                            <a:pt x="338762" y="460481"/>
                          </a:lnTo>
                          <a:lnTo>
                            <a:pt x="339465" y="460058"/>
                          </a:lnTo>
                          <a:lnTo>
                            <a:pt x="340168" y="459687"/>
                          </a:lnTo>
                          <a:lnTo>
                            <a:pt x="340871" y="459281"/>
                          </a:lnTo>
                          <a:lnTo>
                            <a:pt x="341574" y="458874"/>
                          </a:lnTo>
                          <a:lnTo>
                            <a:pt x="342277" y="458504"/>
                          </a:lnTo>
                          <a:lnTo>
                            <a:pt x="342926" y="458136"/>
                          </a:lnTo>
                          <a:lnTo>
                            <a:pt x="343629" y="457714"/>
                          </a:lnTo>
                          <a:lnTo>
                            <a:pt x="344332" y="457338"/>
                          </a:lnTo>
                          <a:lnTo>
                            <a:pt x="345036" y="456940"/>
                          </a:lnTo>
                          <a:lnTo>
                            <a:pt x="345739" y="456528"/>
                          </a:lnTo>
                          <a:lnTo>
                            <a:pt x="346442" y="456165"/>
                          </a:lnTo>
                          <a:lnTo>
                            <a:pt x="347099" y="455792"/>
                          </a:lnTo>
                          <a:lnTo>
                            <a:pt x="347802" y="455371"/>
                          </a:lnTo>
                          <a:lnTo>
                            <a:pt x="348505" y="454997"/>
                          </a:lnTo>
                          <a:lnTo>
                            <a:pt x="349209" y="454600"/>
                          </a:lnTo>
                          <a:lnTo>
                            <a:pt x="349912" y="454189"/>
                          </a:lnTo>
                          <a:lnTo>
                            <a:pt x="350560" y="453830"/>
                          </a:lnTo>
                          <a:lnTo>
                            <a:pt x="351264" y="453465"/>
                          </a:lnTo>
                          <a:lnTo>
                            <a:pt x="351967" y="453045"/>
                          </a:lnTo>
                          <a:lnTo>
                            <a:pt x="352670" y="452664"/>
                          </a:lnTo>
                          <a:lnTo>
                            <a:pt x="353373" y="452277"/>
                          </a:lnTo>
                          <a:lnTo>
                            <a:pt x="354076" y="451859"/>
                          </a:lnTo>
                          <a:lnTo>
                            <a:pt x="354733" y="451501"/>
                          </a:lnTo>
                          <a:lnTo>
                            <a:pt x="355437" y="451137"/>
                          </a:lnTo>
                          <a:lnTo>
                            <a:pt x="356140" y="450719"/>
                          </a:lnTo>
                          <a:lnTo>
                            <a:pt x="356843" y="450340"/>
                          </a:lnTo>
                          <a:lnTo>
                            <a:pt x="357546" y="449954"/>
                          </a:lnTo>
                          <a:lnTo>
                            <a:pt x="358195" y="449591"/>
                          </a:lnTo>
                          <a:lnTo>
                            <a:pt x="358898" y="449182"/>
                          </a:lnTo>
                          <a:lnTo>
                            <a:pt x="359601" y="448824"/>
                          </a:lnTo>
                          <a:lnTo>
                            <a:pt x="360304" y="448410"/>
                          </a:lnTo>
                          <a:lnTo>
                            <a:pt x="361008" y="448024"/>
                          </a:lnTo>
                          <a:lnTo>
                            <a:pt x="361711" y="447648"/>
                          </a:lnTo>
                          <a:lnTo>
                            <a:pt x="362368" y="447277"/>
                          </a:lnTo>
                          <a:lnTo>
                            <a:pt x="363071" y="446870"/>
                          </a:lnTo>
                          <a:lnTo>
                            <a:pt x="363774" y="446514"/>
                          </a:lnTo>
                          <a:lnTo>
                            <a:pt x="364478" y="446100"/>
                          </a:lnTo>
                          <a:lnTo>
                            <a:pt x="365181" y="445717"/>
                          </a:lnTo>
                          <a:lnTo>
                            <a:pt x="365829" y="445363"/>
                          </a:lnTo>
                          <a:lnTo>
                            <a:pt x="366533" y="444981"/>
                          </a:lnTo>
                          <a:lnTo>
                            <a:pt x="367236" y="444566"/>
                          </a:lnTo>
                          <a:lnTo>
                            <a:pt x="367893" y="444213"/>
                          </a:lnTo>
                          <a:lnTo>
                            <a:pt x="368642" y="443808"/>
                          </a:lnTo>
                          <a:lnTo>
                            <a:pt x="369345" y="443417"/>
                          </a:lnTo>
                          <a:lnTo>
                            <a:pt x="370048" y="443052"/>
                          </a:lnTo>
                          <a:lnTo>
                            <a:pt x="370706" y="442684"/>
                          </a:lnTo>
                          <a:lnTo>
                            <a:pt x="371409" y="442271"/>
                          </a:lnTo>
                          <a:lnTo>
                            <a:pt x="372058" y="441918"/>
                          </a:lnTo>
                          <a:lnTo>
                            <a:pt x="372815" y="441515"/>
                          </a:lnTo>
                          <a:lnTo>
                            <a:pt x="373519" y="441127"/>
                          </a:lnTo>
                          <a:lnTo>
                            <a:pt x="374167" y="440775"/>
                          </a:lnTo>
                          <a:lnTo>
                            <a:pt x="374871" y="440404"/>
                          </a:lnTo>
                          <a:lnTo>
                            <a:pt x="375574" y="439990"/>
                          </a:lnTo>
                          <a:lnTo>
                            <a:pt x="376231" y="439633"/>
                          </a:lnTo>
                          <a:lnTo>
                            <a:pt x="376980" y="439240"/>
                          </a:lnTo>
                          <a:lnTo>
                            <a:pt x="377683" y="438844"/>
                          </a:lnTo>
                          <a:lnTo>
                            <a:pt x="378341" y="438494"/>
                          </a:lnTo>
                          <a:lnTo>
                            <a:pt x="379044" y="438124"/>
                          </a:lnTo>
                          <a:lnTo>
                            <a:pt x="379747" y="437711"/>
                          </a:lnTo>
                          <a:lnTo>
                            <a:pt x="380396" y="437355"/>
                          </a:lnTo>
                          <a:lnTo>
                            <a:pt x="381153" y="436964"/>
                          </a:lnTo>
                          <a:lnTo>
                            <a:pt x="381802" y="436607"/>
                          </a:lnTo>
                          <a:lnTo>
                            <a:pt x="382505" y="436221"/>
                          </a:lnTo>
                          <a:lnTo>
                            <a:pt x="383209" y="435861"/>
                          </a:lnTo>
                          <a:lnTo>
                            <a:pt x="383912" y="435449"/>
                          </a:lnTo>
                          <a:lnTo>
                            <a:pt x="384569" y="435086"/>
                          </a:lnTo>
                          <a:lnTo>
                            <a:pt x="385318" y="434704"/>
                          </a:lnTo>
                          <a:lnTo>
                            <a:pt x="385975" y="434340"/>
                          </a:lnTo>
                          <a:lnTo>
                            <a:pt x="386679" y="433956"/>
                          </a:lnTo>
                          <a:lnTo>
                            <a:pt x="387382" y="433597"/>
                          </a:lnTo>
                          <a:lnTo>
                            <a:pt x="388085" y="433186"/>
                          </a:lnTo>
                          <a:lnTo>
                            <a:pt x="388788" y="432827"/>
                          </a:lnTo>
                          <a:lnTo>
                            <a:pt x="389391" y="432478"/>
                          </a:lnTo>
                          <a:lnTo>
                            <a:pt x="390140" y="432090"/>
                          </a:lnTo>
                          <a:lnTo>
                            <a:pt x="390844" y="431698"/>
                          </a:lnTo>
                          <a:lnTo>
                            <a:pt x="391547" y="431349"/>
                          </a:lnTo>
                          <a:lnTo>
                            <a:pt x="392250" y="430940"/>
                          </a:lnTo>
                          <a:lnTo>
                            <a:pt x="392953" y="430573"/>
                          </a:lnTo>
                          <a:lnTo>
                            <a:pt x="393556" y="430225"/>
                          </a:lnTo>
                          <a:lnTo>
                            <a:pt x="394314" y="429839"/>
                          </a:lnTo>
                          <a:lnTo>
                            <a:pt x="395017" y="429448"/>
                          </a:lnTo>
                          <a:lnTo>
                            <a:pt x="395720" y="429101"/>
                          </a:lnTo>
                          <a:lnTo>
                            <a:pt x="396424" y="428693"/>
                          </a:lnTo>
                          <a:lnTo>
                            <a:pt x="397072" y="428341"/>
                          </a:lnTo>
                          <a:lnTo>
                            <a:pt x="397730" y="427981"/>
                          </a:lnTo>
                          <a:lnTo>
                            <a:pt x="398479" y="427605"/>
                          </a:lnTo>
                          <a:lnTo>
                            <a:pt x="399182" y="427207"/>
                          </a:lnTo>
                          <a:lnTo>
                            <a:pt x="399839" y="426864"/>
                          </a:lnTo>
                          <a:lnTo>
                            <a:pt x="400589" y="426462"/>
                          </a:lnTo>
                          <a:lnTo>
                            <a:pt x="401292" y="426090"/>
                          </a:lnTo>
                          <a:lnTo>
                            <a:pt x="401949" y="425748"/>
                          </a:lnTo>
                          <a:lnTo>
                            <a:pt x="402652" y="425369"/>
                          </a:lnTo>
                          <a:lnTo>
                            <a:pt x="403356" y="424973"/>
                          </a:lnTo>
                          <a:lnTo>
                            <a:pt x="404004" y="424630"/>
                          </a:lnTo>
                          <a:lnTo>
                            <a:pt x="404762" y="424231"/>
                          </a:lnTo>
                          <a:lnTo>
                            <a:pt x="405411" y="423881"/>
                          </a:lnTo>
                          <a:lnTo>
                            <a:pt x="406114" y="423519"/>
                          </a:lnTo>
                          <a:lnTo>
                            <a:pt x="406817" y="423151"/>
                          </a:lnTo>
                          <a:lnTo>
                            <a:pt x="407521" y="422746"/>
                          </a:lnTo>
                          <a:lnTo>
                            <a:pt x="408178" y="422406"/>
                          </a:lnTo>
                          <a:lnTo>
                            <a:pt x="408927" y="422016"/>
                          </a:lnTo>
                          <a:lnTo>
                            <a:pt x="409585" y="421658"/>
                          </a:lnTo>
                          <a:lnTo>
                            <a:pt x="410288" y="421298"/>
                          </a:lnTo>
                          <a:lnTo>
                            <a:pt x="410991" y="420931"/>
                          </a:lnTo>
                          <a:lnTo>
                            <a:pt x="411694" y="420528"/>
                          </a:lnTo>
                          <a:lnTo>
                            <a:pt x="412343" y="420188"/>
                          </a:lnTo>
                          <a:lnTo>
                            <a:pt x="413000" y="419849"/>
                          </a:lnTo>
                          <a:lnTo>
                            <a:pt x="413750" y="419453"/>
                          </a:lnTo>
                          <a:lnTo>
                            <a:pt x="414453" y="419084"/>
                          </a:lnTo>
                          <a:lnTo>
                            <a:pt x="415156" y="418728"/>
                          </a:lnTo>
                          <a:lnTo>
                            <a:pt x="415859" y="418324"/>
                          </a:lnTo>
                          <a:lnTo>
                            <a:pt x="416517" y="417978"/>
                          </a:lnTo>
                          <a:lnTo>
                            <a:pt x="417166" y="417640"/>
                          </a:lnTo>
                          <a:lnTo>
                            <a:pt x="417923" y="417245"/>
                          </a:lnTo>
                          <a:lnTo>
                            <a:pt x="418627" y="416879"/>
                          </a:lnTo>
                          <a:lnTo>
                            <a:pt x="419330" y="416523"/>
                          </a:lnTo>
                          <a:lnTo>
                            <a:pt x="420033" y="416120"/>
                          </a:lnTo>
                          <a:lnTo>
                            <a:pt x="420682" y="415776"/>
                          </a:lnTo>
                          <a:lnTo>
                            <a:pt x="421339" y="415440"/>
                          </a:lnTo>
                          <a:lnTo>
                            <a:pt x="422088" y="415055"/>
                          </a:lnTo>
                          <a:lnTo>
                            <a:pt x="422792" y="414680"/>
                          </a:lnTo>
                          <a:lnTo>
                            <a:pt x="423495" y="414336"/>
                          </a:lnTo>
                          <a:lnTo>
                            <a:pt x="424198" y="413934"/>
                          </a:lnTo>
                          <a:lnTo>
                            <a:pt x="424856" y="413581"/>
                          </a:lnTo>
                          <a:lnTo>
                            <a:pt x="425504" y="413245"/>
                          </a:lnTo>
                          <a:lnTo>
                            <a:pt x="426262" y="412863"/>
                          </a:lnTo>
                          <a:lnTo>
                            <a:pt x="426966" y="412490"/>
                          </a:lnTo>
                          <a:lnTo>
                            <a:pt x="427669" y="412147"/>
                          </a:lnTo>
                          <a:lnTo>
                            <a:pt x="428318" y="411803"/>
                          </a:lnTo>
                          <a:lnTo>
                            <a:pt x="429021" y="411402"/>
                          </a:lnTo>
                          <a:lnTo>
                            <a:pt x="429678" y="411060"/>
                          </a:lnTo>
                          <a:lnTo>
                            <a:pt x="430427" y="410688"/>
                          </a:lnTo>
                          <a:lnTo>
                            <a:pt x="431131" y="410306"/>
                          </a:lnTo>
                          <a:lnTo>
                            <a:pt x="431788" y="409973"/>
                          </a:lnTo>
                          <a:lnTo>
                            <a:pt x="432491" y="409623"/>
                          </a:lnTo>
                          <a:lnTo>
                            <a:pt x="433195" y="409222"/>
                          </a:lnTo>
                          <a:lnTo>
                            <a:pt x="433844" y="408881"/>
                          </a:lnTo>
                          <a:lnTo>
                            <a:pt x="434601" y="408511"/>
                          </a:lnTo>
                          <a:lnTo>
                            <a:pt x="435305" y="408131"/>
                          </a:lnTo>
                          <a:lnTo>
                            <a:pt x="435953" y="407798"/>
                          </a:lnTo>
                          <a:lnTo>
                            <a:pt x="436657" y="407458"/>
                          </a:lnTo>
                          <a:lnTo>
                            <a:pt x="437360" y="407060"/>
                          </a:lnTo>
                          <a:lnTo>
                            <a:pt x="438018" y="406711"/>
                          </a:lnTo>
                          <a:lnTo>
                            <a:pt x="438767" y="406350"/>
                          </a:lnTo>
                          <a:lnTo>
                            <a:pt x="439470" y="405962"/>
                          </a:lnTo>
                          <a:lnTo>
                            <a:pt x="440128" y="405631"/>
                          </a:lnTo>
                          <a:lnTo>
                            <a:pt x="440831" y="405293"/>
                          </a:lnTo>
                          <a:lnTo>
                            <a:pt x="441534" y="404895"/>
                          </a:lnTo>
                          <a:lnTo>
                            <a:pt x="442237" y="404554"/>
                          </a:lnTo>
                          <a:lnTo>
                            <a:pt x="442941" y="404188"/>
                          </a:lnTo>
                          <a:lnTo>
                            <a:pt x="443590" y="403849"/>
                          </a:lnTo>
                          <a:lnTo>
                            <a:pt x="444293" y="403471"/>
                          </a:lnTo>
                          <a:lnTo>
                            <a:pt x="444950" y="403141"/>
                          </a:lnTo>
                          <a:lnTo>
                            <a:pt x="445700" y="402746"/>
                          </a:lnTo>
                          <a:lnTo>
                            <a:pt x="446403" y="402397"/>
                          </a:lnTo>
                          <a:lnTo>
                            <a:pt x="447106" y="402042"/>
                          </a:lnTo>
                          <a:lnTo>
                            <a:pt x="447764" y="401695"/>
                          </a:lnTo>
                          <a:lnTo>
                            <a:pt x="448467" y="401318"/>
                          </a:lnTo>
                          <a:lnTo>
                            <a:pt x="449116" y="400989"/>
                          </a:lnTo>
                          <a:lnTo>
                            <a:pt x="449874" y="400596"/>
                          </a:lnTo>
                          <a:lnTo>
                            <a:pt x="450577" y="400248"/>
                          </a:lnTo>
                          <a:lnTo>
                            <a:pt x="451180" y="399912"/>
                          </a:lnTo>
                          <a:lnTo>
                            <a:pt x="451929" y="399558"/>
                          </a:lnTo>
                          <a:lnTo>
                            <a:pt x="452632" y="399171"/>
                          </a:lnTo>
                          <a:lnTo>
                            <a:pt x="453290" y="398845"/>
                          </a:lnTo>
                          <a:lnTo>
                            <a:pt x="454039" y="398462"/>
                          </a:lnTo>
                          <a:lnTo>
                            <a:pt x="454743" y="398106"/>
                          </a:lnTo>
                          <a:lnTo>
                            <a:pt x="455400" y="397779"/>
                          </a:lnTo>
                          <a:lnTo>
                            <a:pt x="456103" y="397418"/>
                          </a:lnTo>
                          <a:lnTo>
                            <a:pt x="456806" y="397034"/>
                          </a:lnTo>
                          <a:lnTo>
                            <a:pt x="457455" y="396706"/>
                          </a:lnTo>
                          <a:lnTo>
                            <a:pt x="458213" y="396326"/>
                          </a:lnTo>
                          <a:lnTo>
                            <a:pt x="458917" y="395972"/>
                          </a:lnTo>
                          <a:lnTo>
                            <a:pt x="459565" y="395645"/>
                          </a:lnTo>
                          <a:lnTo>
                            <a:pt x="460269" y="395295"/>
                          </a:lnTo>
                          <a:lnTo>
                            <a:pt x="460972" y="394901"/>
                          </a:lnTo>
                          <a:lnTo>
                            <a:pt x="461630" y="394577"/>
                          </a:lnTo>
                          <a:lnTo>
                            <a:pt x="462379" y="394207"/>
                          </a:lnTo>
                          <a:lnTo>
                            <a:pt x="463082" y="393843"/>
                          </a:lnTo>
                          <a:lnTo>
                            <a:pt x="463740" y="393519"/>
                          </a:lnTo>
                          <a:lnTo>
                            <a:pt x="464443" y="393170"/>
                          </a:lnTo>
                          <a:lnTo>
                            <a:pt x="465146" y="392778"/>
                          </a:lnTo>
                          <a:lnTo>
                            <a:pt x="465795" y="392453"/>
                          </a:lnTo>
                          <a:lnTo>
                            <a:pt x="466553" y="392085"/>
                          </a:lnTo>
                          <a:lnTo>
                            <a:pt x="467202" y="391752"/>
                          </a:lnTo>
                          <a:lnTo>
                            <a:pt x="467905" y="391399"/>
                          </a:lnTo>
                          <a:lnTo>
                            <a:pt x="468609" y="391061"/>
                          </a:lnTo>
                          <a:lnTo>
                            <a:pt x="469312" y="390669"/>
                          </a:lnTo>
                          <a:lnTo>
                            <a:pt x="469969" y="390338"/>
                          </a:lnTo>
                          <a:lnTo>
                            <a:pt x="470719" y="389980"/>
                          </a:lnTo>
                          <a:lnTo>
                            <a:pt x="471376" y="389638"/>
                          </a:lnTo>
                          <a:lnTo>
                            <a:pt x="472080" y="389287"/>
                          </a:lnTo>
                          <a:lnTo>
                            <a:pt x="472783" y="388950"/>
                          </a:lnTo>
                          <a:lnTo>
                            <a:pt x="473486" y="388559"/>
                          </a:lnTo>
                          <a:lnTo>
                            <a:pt x="474135" y="388228"/>
                          </a:lnTo>
                          <a:lnTo>
                            <a:pt x="474793" y="387907"/>
                          </a:lnTo>
                          <a:lnTo>
                            <a:pt x="475542" y="387541"/>
                          </a:lnTo>
                          <a:lnTo>
                            <a:pt x="476245" y="387181"/>
                          </a:lnTo>
                          <a:lnTo>
                            <a:pt x="476949" y="386855"/>
                          </a:lnTo>
                          <a:lnTo>
                            <a:pt x="477652" y="386466"/>
                          </a:lnTo>
                          <a:lnTo>
                            <a:pt x="478309" y="386126"/>
                          </a:lnTo>
                          <a:lnTo>
                            <a:pt x="478958" y="385804"/>
                          </a:lnTo>
                          <a:lnTo>
                            <a:pt x="479716" y="385442"/>
                          </a:lnTo>
                          <a:lnTo>
                            <a:pt x="480420" y="385082"/>
                          </a:lnTo>
                          <a:lnTo>
                            <a:pt x="481123" y="384759"/>
                          </a:lnTo>
                          <a:lnTo>
                            <a:pt x="481826" y="384369"/>
                          </a:lnTo>
                          <a:lnTo>
                            <a:pt x="482475" y="384040"/>
                          </a:lnTo>
                          <a:lnTo>
                            <a:pt x="483133" y="383711"/>
                          </a:lnTo>
                          <a:lnTo>
                            <a:pt x="483882" y="383359"/>
                          </a:lnTo>
                          <a:lnTo>
                            <a:pt x="484586" y="382990"/>
                          </a:lnTo>
                          <a:lnTo>
                            <a:pt x="485243" y="382672"/>
                          </a:lnTo>
                          <a:lnTo>
                            <a:pt x="485992" y="382290"/>
                          </a:lnTo>
                          <a:lnTo>
                            <a:pt x="486650" y="381952"/>
                          </a:lnTo>
                          <a:lnTo>
                            <a:pt x="487299" y="381624"/>
                          </a:lnTo>
                          <a:lnTo>
                            <a:pt x="488056" y="381273"/>
                          </a:lnTo>
                          <a:lnTo>
                            <a:pt x="488760" y="380906"/>
                          </a:lnTo>
                          <a:lnTo>
                            <a:pt x="489409" y="380587"/>
                          </a:lnTo>
                          <a:lnTo>
                            <a:pt x="490112" y="380268"/>
                          </a:lnTo>
                          <a:lnTo>
                            <a:pt x="490816" y="379880"/>
                          </a:lnTo>
                          <a:lnTo>
                            <a:pt x="491473" y="379544"/>
                          </a:lnTo>
                          <a:lnTo>
                            <a:pt x="492222" y="379204"/>
                          </a:lnTo>
                          <a:lnTo>
                            <a:pt x="492926" y="378826"/>
                          </a:lnTo>
                          <a:lnTo>
                            <a:pt x="493583" y="378511"/>
                          </a:lnTo>
                          <a:lnTo>
                            <a:pt x="494287" y="378192"/>
                          </a:lnTo>
                          <a:lnTo>
                            <a:pt x="494990" y="377806"/>
                          </a:lnTo>
                          <a:lnTo>
                            <a:pt x="495639" y="377480"/>
                          </a:lnTo>
                          <a:lnTo>
                            <a:pt x="496397" y="377132"/>
                          </a:lnTo>
                          <a:lnTo>
                            <a:pt x="497100" y="376755"/>
                          </a:lnTo>
                          <a:lnTo>
                            <a:pt x="497749" y="376439"/>
                          </a:lnTo>
                          <a:lnTo>
                            <a:pt x="498407" y="376125"/>
                          </a:lnTo>
                          <a:lnTo>
                            <a:pt x="499156" y="375747"/>
                          </a:lnTo>
                          <a:lnTo>
                            <a:pt x="499860" y="375413"/>
                          </a:lnTo>
                          <a:lnTo>
                            <a:pt x="500563" y="375075"/>
                          </a:lnTo>
                          <a:lnTo>
                            <a:pt x="501266" y="374690"/>
                          </a:lnTo>
                          <a:lnTo>
                            <a:pt x="501924" y="374376"/>
                          </a:lnTo>
                          <a:lnTo>
                            <a:pt x="502573" y="374061"/>
                          </a:lnTo>
                          <a:lnTo>
                            <a:pt x="503331" y="373686"/>
                          </a:lnTo>
                          <a:lnTo>
                            <a:pt x="504034" y="373353"/>
                          </a:lnTo>
                          <a:lnTo>
                            <a:pt x="504738" y="373017"/>
                          </a:lnTo>
                          <a:lnTo>
                            <a:pt x="505386" y="372693"/>
                          </a:lnTo>
                          <a:lnTo>
                            <a:pt x="506090" y="372318"/>
                          </a:lnTo>
                          <a:lnTo>
                            <a:pt x="506747" y="372006"/>
                          </a:lnTo>
                          <a:lnTo>
                            <a:pt x="507497" y="371642"/>
                          </a:lnTo>
                          <a:lnTo>
                            <a:pt x="508200" y="371299"/>
                          </a:lnTo>
                          <a:lnTo>
                            <a:pt x="508903" y="370975"/>
                          </a:lnTo>
                          <a:lnTo>
                            <a:pt x="509561" y="370642"/>
                          </a:lnTo>
                          <a:lnTo>
                            <a:pt x="510265" y="370269"/>
                          </a:lnTo>
                          <a:lnTo>
                            <a:pt x="510913" y="369956"/>
                          </a:lnTo>
                          <a:lnTo>
                            <a:pt x="511671" y="369594"/>
                          </a:lnTo>
                          <a:lnTo>
                            <a:pt x="512375" y="369252"/>
                          </a:lnTo>
                          <a:lnTo>
                            <a:pt x="513024" y="368940"/>
                          </a:lnTo>
                          <a:lnTo>
                            <a:pt x="513727" y="368608"/>
                          </a:lnTo>
                          <a:lnTo>
                            <a:pt x="514431" y="368225"/>
                          </a:lnTo>
                          <a:lnTo>
                            <a:pt x="515088" y="367914"/>
                          </a:lnTo>
                          <a:lnTo>
                            <a:pt x="515837" y="367562"/>
                          </a:lnTo>
                          <a:lnTo>
                            <a:pt x="516541" y="367211"/>
                          </a:lnTo>
                          <a:lnTo>
                            <a:pt x="517198" y="366902"/>
                          </a:lnTo>
                          <a:lnTo>
                            <a:pt x="517902" y="366570"/>
                          </a:lnTo>
                          <a:lnTo>
                            <a:pt x="518605" y="366188"/>
                          </a:lnTo>
                          <a:lnTo>
                            <a:pt x="519254" y="365876"/>
                          </a:lnTo>
                          <a:lnTo>
                            <a:pt x="520012" y="365528"/>
                          </a:lnTo>
                          <a:lnTo>
                            <a:pt x="520661" y="365208"/>
                          </a:lnTo>
                          <a:lnTo>
                            <a:pt x="521365" y="364868"/>
                          </a:lnTo>
                          <a:lnTo>
                            <a:pt x="522068" y="364549"/>
                          </a:lnTo>
                          <a:lnTo>
                            <a:pt x="522771" y="364168"/>
                          </a:lnTo>
                          <a:lnTo>
                            <a:pt x="523429" y="363848"/>
                          </a:lnTo>
                          <a:lnTo>
                            <a:pt x="524178" y="363510"/>
                          </a:lnTo>
                          <a:lnTo>
                            <a:pt x="524836" y="363181"/>
                          </a:lnTo>
                          <a:lnTo>
                            <a:pt x="525539" y="362842"/>
                          </a:lnTo>
                          <a:lnTo>
                            <a:pt x="526243" y="362524"/>
                          </a:lnTo>
                          <a:lnTo>
                            <a:pt x="526946" y="362144"/>
                          </a:lnTo>
                          <a:lnTo>
                            <a:pt x="527595" y="361826"/>
                          </a:lnTo>
                          <a:lnTo>
                            <a:pt x="528253" y="361517"/>
                          </a:lnTo>
                          <a:lnTo>
                            <a:pt x="529002" y="361170"/>
                          </a:lnTo>
                          <a:lnTo>
                            <a:pt x="529706" y="360821"/>
                          </a:lnTo>
                          <a:lnTo>
                            <a:pt x="530363" y="360516"/>
                          </a:lnTo>
                          <a:lnTo>
                            <a:pt x="531113" y="360137"/>
                          </a:lnTo>
                          <a:lnTo>
                            <a:pt x="531770" y="359810"/>
                          </a:lnTo>
                          <a:lnTo>
                            <a:pt x="532419" y="359500"/>
                          </a:lnTo>
                          <a:lnTo>
                            <a:pt x="533177" y="359157"/>
                          </a:lnTo>
                          <a:lnTo>
                            <a:pt x="533880" y="358809"/>
                          </a:lnTo>
                          <a:lnTo>
                            <a:pt x="534529" y="358502"/>
                          </a:lnTo>
                          <a:lnTo>
                            <a:pt x="535233" y="358189"/>
                          </a:lnTo>
                          <a:lnTo>
                            <a:pt x="535936" y="357810"/>
                          </a:lnTo>
                          <a:lnTo>
                            <a:pt x="536594" y="357492"/>
                          </a:lnTo>
                          <a:lnTo>
                            <a:pt x="537343" y="357160"/>
                          </a:lnTo>
                          <a:lnTo>
                            <a:pt x="538047" y="356801"/>
                          </a:lnTo>
                          <a:lnTo>
                            <a:pt x="538704" y="356498"/>
                          </a:lnTo>
                          <a:lnTo>
                            <a:pt x="539408" y="356184"/>
                          </a:lnTo>
                          <a:lnTo>
                            <a:pt x="540111" y="355807"/>
                          </a:lnTo>
                          <a:lnTo>
                            <a:pt x="540760" y="355492"/>
                          </a:lnTo>
                          <a:lnTo>
                            <a:pt x="541518" y="355159"/>
                          </a:lnTo>
                          <a:lnTo>
                            <a:pt x="542222" y="354801"/>
                          </a:lnTo>
                          <a:lnTo>
                            <a:pt x="542871" y="354496"/>
                          </a:lnTo>
                          <a:lnTo>
                            <a:pt x="543528" y="354195"/>
                          </a:lnTo>
                          <a:lnTo>
                            <a:pt x="544278" y="353820"/>
                          </a:lnTo>
                          <a:lnTo>
                            <a:pt x="544935" y="353496"/>
                          </a:lnTo>
                          <a:lnTo>
                            <a:pt x="545685" y="353174"/>
                          </a:lnTo>
                          <a:lnTo>
                            <a:pt x="546388" y="352806"/>
                          </a:lnTo>
                          <a:lnTo>
                            <a:pt x="547046" y="352505"/>
                          </a:lnTo>
                          <a:lnTo>
                            <a:pt x="547695" y="352201"/>
                          </a:lnTo>
                          <a:lnTo>
                            <a:pt x="548453" y="351830"/>
                          </a:lnTo>
                          <a:lnTo>
                            <a:pt x="549102" y="351516"/>
                          </a:lnTo>
                          <a:lnTo>
                            <a:pt x="549860" y="351186"/>
                          </a:lnTo>
                          <a:lnTo>
                            <a:pt x="550509" y="350873"/>
                          </a:lnTo>
                          <a:lnTo>
                            <a:pt x="551212" y="350517"/>
                          </a:lnTo>
                          <a:lnTo>
                            <a:pt x="551870" y="350217"/>
                          </a:lnTo>
                          <a:lnTo>
                            <a:pt x="552619" y="349855"/>
                          </a:lnTo>
                          <a:lnTo>
                            <a:pt x="553323" y="349534"/>
                          </a:lnTo>
                          <a:lnTo>
                            <a:pt x="554026" y="349214"/>
                          </a:lnTo>
                          <a:lnTo>
                            <a:pt x="554684" y="348893"/>
                          </a:lnTo>
                          <a:lnTo>
                            <a:pt x="555387" y="348537"/>
                          </a:lnTo>
                          <a:lnTo>
                            <a:pt x="556036" y="348236"/>
                          </a:lnTo>
                          <a:lnTo>
                            <a:pt x="556794" y="347878"/>
                          </a:lnTo>
                          <a:lnTo>
                            <a:pt x="557498" y="347558"/>
                          </a:lnTo>
                          <a:lnTo>
                            <a:pt x="558101" y="347246"/>
                          </a:lnTo>
                          <a:lnTo>
                            <a:pt x="558850" y="346928"/>
                          </a:lnTo>
                          <a:lnTo>
                            <a:pt x="559554" y="346562"/>
                          </a:lnTo>
                          <a:lnTo>
                            <a:pt x="560211" y="346264"/>
                          </a:lnTo>
                          <a:lnTo>
                            <a:pt x="560961" y="345917"/>
                          </a:lnTo>
                          <a:lnTo>
                            <a:pt x="561664" y="345585"/>
                          </a:lnTo>
                          <a:lnTo>
                            <a:pt x="562268" y="345286"/>
                          </a:lnTo>
                          <a:lnTo>
                            <a:pt x="563025" y="344960"/>
                          </a:lnTo>
                          <a:lnTo>
                            <a:pt x="563729" y="344595"/>
                          </a:lnTo>
                          <a:lnTo>
                            <a:pt x="564378" y="344295"/>
                          </a:lnTo>
                          <a:lnTo>
                            <a:pt x="565136" y="343952"/>
                          </a:lnTo>
                          <a:lnTo>
                            <a:pt x="565785" y="343643"/>
                          </a:lnTo>
                          <a:lnTo>
                            <a:pt x="566489" y="343323"/>
                          </a:lnTo>
                          <a:lnTo>
                            <a:pt x="567192" y="343009"/>
                          </a:lnTo>
                          <a:lnTo>
                            <a:pt x="567896" y="342637"/>
                          </a:lnTo>
                          <a:lnTo>
                            <a:pt x="568553" y="342336"/>
                          </a:lnTo>
                          <a:lnTo>
                            <a:pt x="569303" y="342004"/>
                          </a:lnTo>
                          <a:lnTo>
                            <a:pt x="569960" y="341685"/>
                          </a:lnTo>
                          <a:lnTo>
                            <a:pt x="570664" y="341367"/>
                          </a:lnTo>
                          <a:lnTo>
                            <a:pt x="571367" y="341053"/>
                          </a:lnTo>
                          <a:lnTo>
                            <a:pt x="572071" y="340683"/>
                          </a:lnTo>
                          <a:lnTo>
                            <a:pt x="572720" y="340380"/>
                          </a:lnTo>
                          <a:lnTo>
                            <a:pt x="573377" y="340086"/>
                          </a:lnTo>
                          <a:lnTo>
                            <a:pt x="574127" y="339744"/>
                          </a:lnTo>
                          <a:lnTo>
                            <a:pt x="574831" y="339414"/>
                          </a:lnTo>
                          <a:lnTo>
                            <a:pt x="575534" y="339114"/>
                          </a:lnTo>
                          <a:lnTo>
                            <a:pt x="576238" y="338744"/>
                          </a:lnTo>
                          <a:lnTo>
                            <a:pt x="576895" y="338433"/>
                          </a:lnTo>
                          <a:lnTo>
                            <a:pt x="577544" y="338137"/>
                          </a:lnTo>
                          <a:lnTo>
                            <a:pt x="578302" y="337799"/>
                          </a:lnTo>
                          <a:lnTo>
                            <a:pt x="579006" y="337471"/>
                          </a:lnTo>
                          <a:lnTo>
                            <a:pt x="579709" y="337171"/>
                          </a:lnTo>
                          <a:lnTo>
                            <a:pt x="580413" y="336802"/>
                          </a:lnTo>
                          <a:lnTo>
                            <a:pt x="581062" y="336496"/>
                          </a:lnTo>
                          <a:lnTo>
                            <a:pt x="581719" y="336197"/>
                          </a:lnTo>
                          <a:lnTo>
                            <a:pt x="582469" y="335870"/>
                          </a:lnTo>
                          <a:lnTo>
                            <a:pt x="583173" y="335530"/>
                          </a:lnTo>
                          <a:lnTo>
                            <a:pt x="583830" y="335238"/>
                          </a:lnTo>
                          <a:lnTo>
                            <a:pt x="584580" y="334876"/>
                          </a:lnTo>
                          <a:lnTo>
                            <a:pt x="585237" y="334561"/>
                          </a:lnTo>
                          <a:lnTo>
                            <a:pt x="585886" y="334260"/>
                          </a:lnTo>
                          <a:lnTo>
                            <a:pt x="586644" y="333937"/>
                          </a:lnTo>
                          <a:lnTo>
                            <a:pt x="587348" y="333599"/>
                          </a:lnTo>
                          <a:lnTo>
                            <a:pt x="587997" y="333304"/>
                          </a:lnTo>
                          <a:lnTo>
                            <a:pt x="588700" y="333010"/>
                          </a:lnTo>
                          <a:lnTo>
                            <a:pt x="589404" y="332642"/>
                          </a:lnTo>
                          <a:lnTo>
                            <a:pt x="590062" y="332333"/>
                          </a:lnTo>
                          <a:lnTo>
                            <a:pt x="590811" y="332020"/>
                          </a:lnTo>
                          <a:lnTo>
                            <a:pt x="591515" y="331670"/>
                          </a:lnTo>
                          <a:lnTo>
                            <a:pt x="592172" y="331380"/>
                          </a:lnTo>
                          <a:lnTo>
                            <a:pt x="592876" y="331086"/>
                          </a:lnTo>
                          <a:lnTo>
                            <a:pt x="593579" y="330719"/>
                          </a:lnTo>
                          <a:lnTo>
                            <a:pt x="594229" y="330416"/>
                          </a:lnTo>
                          <a:lnTo>
                            <a:pt x="594987" y="330100"/>
                          </a:lnTo>
                          <a:lnTo>
                            <a:pt x="595636" y="329797"/>
                          </a:lnTo>
                          <a:lnTo>
                            <a:pt x="596339" y="329459"/>
                          </a:lnTo>
                          <a:lnTo>
                            <a:pt x="596997" y="329170"/>
                          </a:lnTo>
                          <a:lnTo>
                            <a:pt x="597746" y="328813"/>
                          </a:lnTo>
                          <a:lnTo>
                            <a:pt x="598404" y="328501"/>
                          </a:lnTo>
                          <a:lnTo>
                            <a:pt x="599154" y="328196"/>
                          </a:lnTo>
                          <a:lnTo>
                            <a:pt x="599811" y="327884"/>
                          </a:lnTo>
                          <a:lnTo>
                            <a:pt x="600515" y="327546"/>
                          </a:lnTo>
                          <a:lnTo>
                            <a:pt x="601164" y="327255"/>
                          </a:lnTo>
                          <a:lnTo>
                            <a:pt x="601922" y="326902"/>
                          </a:lnTo>
                          <a:lnTo>
                            <a:pt x="602571" y="326601"/>
                          </a:lnTo>
                          <a:lnTo>
                            <a:pt x="603228" y="326293"/>
                          </a:lnTo>
                          <a:lnTo>
                            <a:pt x="603978" y="325986"/>
                          </a:lnTo>
                          <a:lnTo>
                            <a:pt x="604682" y="325637"/>
                          </a:lnTo>
                          <a:lnTo>
                            <a:pt x="605339" y="325350"/>
                          </a:lnTo>
                          <a:lnTo>
                            <a:pt x="606089" y="325008"/>
                          </a:lnTo>
                          <a:lnTo>
                            <a:pt x="606792" y="324695"/>
                          </a:lnTo>
                          <a:lnTo>
                            <a:pt x="607395" y="324397"/>
                          </a:lnTo>
                          <a:lnTo>
                            <a:pt x="608154" y="324085"/>
                          </a:lnTo>
                          <a:lnTo>
                            <a:pt x="608857" y="323736"/>
                          </a:lnTo>
                          <a:lnTo>
                            <a:pt x="609506" y="323447"/>
                          </a:lnTo>
                          <a:lnTo>
                            <a:pt x="610264" y="323109"/>
                          </a:lnTo>
                          <a:lnTo>
                            <a:pt x="610913" y="322809"/>
                          </a:lnTo>
                          <a:lnTo>
                            <a:pt x="611571" y="322500"/>
                          </a:lnTo>
                          <a:lnTo>
                            <a:pt x="612321" y="322199"/>
                          </a:lnTo>
                          <a:lnTo>
                            <a:pt x="613024" y="321839"/>
                          </a:lnTo>
                          <a:lnTo>
                            <a:pt x="613682" y="321554"/>
                          </a:lnTo>
                          <a:lnTo>
                            <a:pt x="614431" y="321227"/>
                          </a:lnTo>
                          <a:lnTo>
                            <a:pt x="615089" y="320918"/>
                          </a:lnTo>
                          <a:lnTo>
                            <a:pt x="615793" y="320620"/>
                          </a:lnTo>
                          <a:lnTo>
                            <a:pt x="616496" y="320310"/>
                          </a:lnTo>
                          <a:lnTo>
                            <a:pt x="617200" y="319950"/>
                          </a:lnTo>
                          <a:lnTo>
                            <a:pt x="617849" y="319663"/>
                          </a:lnTo>
                          <a:lnTo>
                            <a:pt x="618506" y="319380"/>
                          </a:lnTo>
                          <a:lnTo>
                            <a:pt x="619256" y="319042"/>
                          </a:lnTo>
                          <a:lnTo>
                            <a:pt x="619960" y="318732"/>
                          </a:lnTo>
                          <a:lnTo>
                            <a:pt x="620664" y="318436"/>
                          </a:lnTo>
                          <a:lnTo>
                            <a:pt x="621367" y="318074"/>
                          </a:lnTo>
                          <a:lnTo>
                            <a:pt x="622025" y="317781"/>
                          </a:lnTo>
                          <a:lnTo>
                            <a:pt x="622674" y="317495"/>
                          </a:lnTo>
                          <a:lnTo>
                            <a:pt x="623432" y="317163"/>
                          </a:lnTo>
                          <a:lnTo>
                            <a:pt x="624135" y="316853"/>
                          </a:lnTo>
                          <a:lnTo>
                            <a:pt x="624839" y="316559"/>
                          </a:lnTo>
                          <a:lnTo>
                            <a:pt x="625543" y="316197"/>
                          </a:lnTo>
                          <a:lnTo>
                            <a:pt x="626192" y="315902"/>
                          </a:lnTo>
                          <a:lnTo>
                            <a:pt x="626849" y="315621"/>
                          </a:lnTo>
                          <a:lnTo>
                            <a:pt x="627599" y="315299"/>
                          </a:lnTo>
                          <a:lnTo>
                            <a:pt x="628303" y="314977"/>
                          </a:lnTo>
                          <a:lnTo>
                            <a:pt x="628960" y="314696"/>
                          </a:lnTo>
                          <a:lnTo>
                            <a:pt x="629664" y="314391"/>
                          </a:lnTo>
                          <a:lnTo>
                            <a:pt x="630367" y="314032"/>
                          </a:lnTo>
                          <a:lnTo>
                            <a:pt x="631017" y="313748"/>
                          </a:lnTo>
                          <a:lnTo>
                            <a:pt x="631775" y="313430"/>
                          </a:lnTo>
                          <a:lnTo>
                            <a:pt x="632478" y="313109"/>
                          </a:lnTo>
                          <a:lnTo>
                            <a:pt x="633127" y="312826"/>
                          </a:lnTo>
                          <a:lnTo>
                            <a:pt x="633831" y="312536"/>
                          </a:lnTo>
                          <a:lnTo>
                            <a:pt x="633986" y="312471"/>
                          </a:lnTo>
                          <a:lnTo>
                            <a:pt x="634535" y="312177"/>
                          </a:lnTo>
                          <a:lnTo>
                            <a:pt x="635192" y="311885"/>
                          </a:lnTo>
                          <a:lnTo>
                            <a:pt x="635942" y="311578"/>
                          </a:lnTo>
                          <a:lnTo>
                            <a:pt x="636646" y="311244"/>
                          </a:lnTo>
                          <a:lnTo>
                            <a:pt x="637303" y="310966"/>
                          </a:lnTo>
                          <a:lnTo>
                            <a:pt x="637906" y="310676"/>
                          </a:lnTo>
                          <a:lnTo>
                            <a:pt x="638053" y="310621"/>
                          </a:lnTo>
                          <a:lnTo>
                            <a:pt x="638711" y="310318"/>
                          </a:lnTo>
                          <a:lnTo>
                            <a:pt x="639360" y="310025"/>
                          </a:lnTo>
                          <a:lnTo>
                            <a:pt x="640118" y="309721"/>
                          </a:lnTo>
                          <a:lnTo>
                            <a:pt x="640767" y="309428"/>
                          </a:lnTo>
                          <a:lnTo>
                            <a:pt x="641471" y="309107"/>
                          </a:lnTo>
                          <a:lnTo>
                            <a:pt x="642128" y="308830"/>
                          </a:lnTo>
                          <a:lnTo>
                            <a:pt x="642329" y="308769"/>
                          </a:lnTo>
                          <a:lnTo>
                            <a:pt x="642878" y="308475"/>
                          </a:lnTo>
                          <a:lnTo>
                            <a:pt x="643536" y="308172"/>
                          </a:lnTo>
                          <a:lnTo>
                            <a:pt x="644285" y="307881"/>
                          </a:lnTo>
                          <a:lnTo>
                            <a:pt x="644943" y="307578"/>
                          </a:lnTo>
                          <a:lnTo>
                            <a:pt x="645646" y="307259"/>
                          </a:lnTo>
                          <a:lnTo>
                            <a:pt x="646296" y="306978"/>
                          </a:lnTo>
                          <a:lnTo>
                            <a:pt x="647054" y="306628"/>
                          </a:lnTo>
                          <a:lnTo>
                            <a:pt x="647703" y="306336"/>
                          </a:lnTo>
                          <a:lnTo>
                            <a:pt x="648360" y="306045"/>
                          </a:lnTo>
                          <a:lnTo>
                            <a:pt x="649110" y="305744"/>
                          </a:lnTo>
                          <a:lnTo>
                            <a:pt x="649814" y="305411"/>
                          </a:lnTo>
                          <a:lnTo>
                            <a:pt x="650471" y="305136"/>
                          </a:lnTo>
                          <a:lnTo>
                            <a:pt x="651221" y="304796"/>
                          </a:lnTo>
                          <a:lnTo>
                            <a:pt x="651879" y="304495"/>
                          </a:lnTo>
                          <a:lnTo>
                            <a:pt x="652528" y="304205"/>
                          </a:lnTo>
                          <a:lnTo>
                            <a:pt x="653286" y="303906"/>
                          </a:lnTo>
                          <a:lnTo>
                            <a:pt x="653990" y="303574"/>
                          </a:lnTo>
                          <a:lnTo>
                            <a:pt x="654639" y="303295"/>
                          </a:lnTo>
                          <a:lnTo>
                            <a:pt x="655397" y="302961"/>
                          </a:lnTo>
                          <a:lnTo>
                            <a:pt x="656046" y="302671"/>
                          </a:lnTo>
                          <a:lnTo>
                            <a:pt x="656704" y="302371"/>
                          </a:lnTo>
                          <a:lnTo>
                            <a:pt x="657454" y="302083"/>
                          </a:lnTo>
                          <a:lnTo>
                            <a:pt x="658157" y="301739"/>
                          </a:lnTo>
                          <a:lnTo>
                            <a:pt x="658815" y="301464"/>
                          </a:lnTo>
                          <a:lnTo>
                            <a:pt x="659464" y="301186"/>
                          </a:lnTo>
                          <a:lnTo>
                            <a:pt x="660222" y="300842"/>
                          </a:lnTo>
                          <a:lnTo>
                            <a:pt x="660871" y="300553"/>
                          </a:lnTo>
                          <a:lnTo>
                            <a:pt x="661630" y="300256"/>
                          </a:lnTo>
                          <a:lnTo>
                            <a:pt x="662333" y="299912"/>
                          </a:lnTo>
                          <a:lnTo>
                            <a:pt x="662982" y="299635"/>
                          </a:lnTo>
                          <a:lnTo>
                            <a:pt x="663640" y="299363"/>
                          </a:lnTo>
                          <a:lnTo>
                            <a:pt x="664390" y="299028"/>
                          </a:lnTo>
                          <a:lnTo>
                            <a:pt x="665047" y="298730"/>
                          </a:lnTo>
                          <a:lnTo>
                            <a:pt x="665697" y="298442"/>
                          </a:lnTo>
                          <a:lnTo>
                            <a:pt x="665852" y="298379"/>
                          </a:lnTo>
                          <a:lnTo>
                            <a:pt x="666501" y="298091"/>
                          </a:lnTo>
                          <a:lnTo>
                            <a:pt x="667158" y="297816"/>
                          </a:lnTo>
                          <a:lnTo>
                            <a:pt x="667808" y="297540"/>
                          </a:lnTo>
                          <a:lnTo>
                            <a:pt x="668566" y="297211"/>
                          </a:lnTo>
                          <a:lnTo>
                            <a:pt x="669269" y="296919"/>
                          </a:lnTo>
                          <a:lnTo>
                            <a:pt x="669873" y="296626"/>
                          </a:lnTo>
                          <a:lnTo>
                            <a:pt x="670019" y="296573"/>
                          </a:lnTo>
                          <a:lnTo>
                            <a:pt x="670622" y="296342"/>
                          </a:lnTo>
                          <a:lnTo>
                            <a:pt x="671326" y="295997"/>
                          </a:lnTo>
                          <a:lnTo>
                            <a:pt x="671984" y="295727"/>
                          </a:lnTo>
                          <a:lnTo>
                            <a:pt x="672733" y="295409"/>
                          </a:lnTo>
                          <a:lnTo>
                            <a:pt x="673437" y="295104"/>
                          </a:lnTo>
                          <a:lnTo>
                            <a:pt x="674040" y="294826"/>
                          </a:lnTo>
                          <a:lnTo>
                            <a:pt x="674195" y="294763"/>
                          </a:lnTo>
                          <a:lnTo>
                            <a:pt x="674798" y="294532"/>
                          </a:lnTo>
                          <a:lnTo>
                            <a:pt x="675502" y="294189"/>
                          </a:lnTo>
                          <a:lnTo>
                            <a:pt x="676151" y="293915"/>
                          </a:lnTo>
                          <a:lnTo>
                            <a:pt x="676910" y="293602"/>
                          </a:lnTo>
                          <a:lnTo>
                            <a:pt x="677613" y="293299"/>
                          </a:lnTo>
                          <a:lnTo>
                            <a:pt x="678216" y="293020"/>
                          </a:lnTo>
                          <a:lnTo>
                            <a:pt x="678866" y="292735"/>
                          </a:lnTo>
                          <a:lnTo>
                            <a:pt x="679021" y="292673"/>
                          </a:lnTo>
                          <a:lnTo>
                            <a:pt x="679670" y="292387"/>
                          </a:lnTo>
                          <a:lnTo>
                            <a:pt x="680328" y="292113"/>
                          </a:lnTo>
                          <a:lnTo>
                            <a:pt x="681077" y="291811"/>
                          </a:lnTo>
                          <a:lnTo>
                            <a:pt x="681735" y="291516"/>
                          </a:lnTo>
                          <a:lnTo>
                            <a:pt x="682439" y="291226"/>
                          </a:lnTo>
                          <a:lnTo>
                            <a:pt x="683042" y="290936"/>
                          </a:lnTo>
                          <a:lnTo>
                            <a:pt x="683188" y="290885"/>
                          </a:lnTo>
                          <a:lnTo>
                            <a:pt x="683846" y="290589"/>
                          </a:lnTo>
                          <a:lnTo>
                            <a:pt x="684495" y="290312"/>
                          </a:lnTo>
                          <a:lnTo>
                            <a:pt x="685153" y="290044"/>
                          </a:lnTo>
                          <a:lnTo>
                            <a:pt x="685903" y="289731"/>
                          </a:lnTo>
                          <a:lnTo>
                            <a:pt x="686606" y="289428"/>
                          </a:lnTo>
                          <a:lnTo>
                            <a:pt x="687209" y="289154"/>
                          </a:lnTo>
                          <a:lnTo>
                            <a:pt x="687364" y="289092"/>
                          </a:lnTo>
                          <a:lnTo>
                            <a:pt x="688014" y="288808"/>
                          </a:lnTo>
                          <a:lnTo>
                            <a:pt x="688671" y="288521"/>
                          </a:lnTo>
                          <a:lnTo>
                            <a:pt x="689321" y="288249"/>
                          </a:lnTo>
                          <a:lnTo>
                            <a:pt x="690079" y="287942"/>
                          </a:lnTo>
                          <a:lnTo>
                            <a:pt x="690783" y="287640"/>
                          </a:lnTo>
                          <a:lnTo>
                            <a:pt x="691386" y="287366"/>
                          </a:lnTo>
                          <a:lnTo>
                            <a:pt x="691532" y="287314"/>
                          </a:lnTo>
                          <a:lnTo>
                            <a:pt x="692190" y="287021"/>
                          </a:lnTo>
                          <a:lnTo>
                            <a:pt x="692839" y="286739"/>
                          </a:lnTo>
                          <a:lnTo>
                            <a:pt x="693497" y="286465"/>
                          </a:lnTo>
                          <a:lnTo>
                            <a:pt x="694247" y="286169"/>
                          </a:lnTo>
                          <a:lnTo>
                            <a:pt x="694950" y="285853"/>
                          </a:lnTo>
                          <a:lnTo>
                            <a:pt x="695608" y="285587"/>
                          </a:lnTo>
                          <a:lnTo>
                            <a:pt x="695809" y="285538"/>
                          </a:lnTo>
                          <a:lnTo>
                            <a:pt x="696358" y="285250"/>
                          </a:lnTo>
                          <a:lnTo>
                            <a:pt x="697016" y="284959"/>
                          </a:lnTo>
                          <a:lnTo>
                            <a:pt x="697665" y="284681"/>
                          </a:lnTo>
                          <a:lnTo>
                            <a:pt x="698423" y="284390"/>
                          </a:lnTo>
                          <a:lnTo>
                            <a:pt x="699127" y="284075"/>
                          </a:lnTo>
                          <a:lnTo>
                            <a:pt x="699776" y="283806"/>
                          </a:lnTo>
                          <a:lnTo>
                            <a:pt x="700379" y="283536"/>
                          </a:lnTo>
                          <a:lnTo>
                            <a:pt x="700534" y="283475"/>
                          </a:lnTo>
                          <a:lnTo>
                            <a:pt x="701183" y="283194"/>
                          </a:lnTo>
                          <a:lnTo>
                            <a:pt x="701841" y="282907"/>
                          </a:lnTo>
                          <a:lnTo>
                            <a:pt x="702591" y="282628"/>
                          </a:lnTo>
                          <a:lnTo>
                            <a:pt x="703295" y="282299"/>
                          </a:lnTo>
                          <a:lnTo>
                            <a:pt x="703952" y="282035"/>
                          </a:lnTo>
                          <a:lnTo>
                            <a:pt x="704555" y="281766"/>
                          </a:lnTo>
                          <a:lnTo>
                            <a:pt x="704702" y="281715"/>
                          </a:lnTo>
                          <a:lnTo>
                            <a:pt x="705360" y="281424"/>
                          </a:lnTo>
                          <a:lnTo>
                            <a:pt x="706009" y="281145"/>
                          </a:lnTo>
                          <a:lnTo>
                            <a:pt x="706767" y="280860"/>
                          </a:lnTo>
                          <a:lnTo>
                            <a:pt x="707416" y="280581"/>
                          </a:lnTo>
                          <a:lnTo>
                            <a:pt x="708120" y="280265"/>
                          </a:lnTo>
                          <a:lnTo>
                            <a:pt x="708778" y="280002"/>
                          </a:lnTo>
                          <a:lnTo>
                            <a:pt x="708979" y="279956"/>
                          </a:lnTo>
                          <a:lnTo>
                            <a:pt x="709528" y="279671"/>
                          </a:lnTo>
                          <a:lnTo>
                            <a:pt x="710185" y="279381"/>
                          </a:lnTo>
                          <a:lnTo>
                            <a:pt x="710835" y="279105"/>
                          </a:lnTo>
                          <a:lnTo>
                            <a:pt x="710990" y="279042"/>
                          </a:lnTo>
                          <a:lnTo>
                            <a:pt x="711593" y="278820"/>
                          </a:lnTo>
                          <a:lnTo>
                            <a:pt x="712297" y="278505"/>
                          </a:lnTo>
                          <a:lnTo>
                            <a:pt x="712946" y="278238"/>
                          </a:lnTo>
                          <a:lnTo>
                            <a:pt x="713704" y="277912"/>
                          </a:lnTo>
                          <a:lnTo>
                            <a:pt x="714353" y="277634"/>
                          </a:lnTo>
                          <a:lnTo>
                            <a:pt x="715011" y="277348"/>
                          </a:lnTo>
                          <a:lnTo>
                            <a:pt x="715761" y="277074"/>
                          </a:lnTo>
                          <a:lnTo>
                            <a:pt x="716465" y="276745"/>
                          </a:lnTo>
                          <a:lnTo>
                            <a:pt x="717122" y="276484"/>
                          </a:lnTo>
                          <a:lnTo>
                            <a:pt x="717872" y="276169"/>
                          </a:lnTo>
                          <a:lnTo>
                            <a:pt x="718530" y="275882"/>
                          </a:lnTo>
                          <a:lnTo>
                            <a:pt x="719179" y="275604"/>
                          </a:lnTo>
                          <a:lnTo>
                            <a:pt x="719937" y="275324"/>
                          </a:lnTo>
                          <a:lnTo>
                            <a:pt x="720641" y="274996"/>
                          </a:lnTo>
                          <a:lnTo>
                            <a:pt x="721290" y="274731"/>
                          </a:lnTo>
                          <a:lnTo>
                            <a:pt x="721948" y="274471"/>
                          </a:lnTo>
                          <a:lnTo>
                            <a:pt x="722149" y="274426"/>
                          </a:lnTo>
                          <a:lnTo>
                            <a:pt x="722698" y="274145"/>
                          </a:lnTo>
                          <a:lnTo>
                            <a:pt x="723356" y="273858"/>
                          </a:lnTo>
                          <a:lnTo>
                            <a:pt x="724005" y="273581"/>
                          </a:lnTo>
                          <a:lnTo>
                            <a:pt x="724160" y="273521"/>
                          </a:lnTo>
                          <a:lnTo>
                            <a:pt x="724809" y="273247"/>
                          </a:lnTo>
                          <a:lnTo>
                            <a:pt x="725467" y="272987"/>
                          </a:lnTo>
                          <a:lnTo>
                            <a:pt x="726116" y="272724"/>
                          </a:lnTo>
                          <a:lnTo>
                            <a:pt x="726874" y="272403"/>
                          </a:lnTo>
                          <a:lnTo>
                            <a:pt x="727524" y="272128"/>
                          </a:lnTo>
                          <a:lnTo>
                            <a:pt x="728181" y="271841"/>
                          </a:lnTo>
                          <a:lnTo>
                            <a:pt x="728328" y="271792"/>
                          </a:lnTo>
                          <a:lnTo>
                            <a:pt x="728986" y="271508"/>
                          </a:lnTo>
                          <a:lnTo>
                            <a:pt x="729635" y="271244"/>
                          </a:lnTo>
                          <a:lnTo>
                            <a:pt x="730293" y="270986"/>
                          </a:lnTo>
                          <a:lnTo>
                            <a:pt x="731042" y="270677"/>
                          </a:lnTo>
                          <a:lnTo>
                            <a:pt x="731746" y="270391"/>
                          </a:lnTo>
                          <a:lnTo>
                            <a:pt x="732350" y="270117"/>
                          </a:lnTo>
                          <a:lnTo>
                            <a:pt x="732505" y="270057"/>
                          </a:lnTo>
                          <a:lnTo>
                            <a:pt x="733154" y="269782"/>
                          </a:lnTo>
                          <a:lnTo>
                            <a:pt x="733812" y="269512"/>
                          </a:lnTo>
                          <a:lnTo>
                            <a:pt x="734461" y="269249"/>
                          </a:lnTo>
                          <a:lnTo>
                            <a:pt x="735219" y="268946"/>
                          </a:lnTo>
                          <a:lnTo>
                            <a:pt x="735923" y="268660"/>
                          </a:lnTo>
                          <a:lnTo>
                            <a:pt x="736526" y="268387"/>
                          </a:lnTo>
                          <a:lnTo>
                            <a:pt x="736673" y="268338"/>
                          </a:lnTo>
                          <a:lnTo>
                            <a:pt x="737175" y="268113"/>
                          </a:lnTo>
                          <a:lnTo>
                            <a:pt x="737330" y="268054"/>
                          </a:lnTo>
                          <a:lnTo>
                            <a:pt x="737980" y="267780"/>
                          </a:lnTo>
                          <a:lnTo>
                            <a:pt x="738637" y="267522"/>
                          </a:lnTo>
                          <a:lnTo>
                            <a:pt x="739387" y="267230"/>
                          </a:lnTo>
                          <a:lnTo>
                            <a:pt x="740091" y="266930"/>
                          </a:lnTo>
                          <a:lnTo>
                            <a:pt x="740694" y="266673"/>
                          </a:lnTo>
                          <a:lnTo>
                            <a:pt x="741352" y="266389"/>
                          </a:lnTo>
                          <a:lnTo>
                            <a:pt x="741499" y="266341"/>
                          </a:lnTo>
                          <a:lnTo>
                            <a:pt x="742156" y="266057"/>
                          </a:lnTo>
                          <a:lnTo>
                            <a:pt x="742806" y="265796"/>
                          </a:lnTo>
                          <a:lnTo>
                            <a:pt x="743564" y="265509"/>
                          </a:lnTo>
                          <a:lnTo>
                            <a:pt x="744213" y="265237"/>
                          </a:lnTo>
                          <a:lnTo>
                            <a:pt x="744917" y="264951"/>
                          </a:lnTo>
                          <a:lnTo>
                            <a:pt x="745520" y="264681"/>
                          </a:lnTo>
                          <a:lnTo>
                            <a:pt x="745675" y="264623"/>
                          </a:lnTo>
                          <a:lnTo>
                            <a:pt x="746325" y="264350"/>
                          </a:lnTo>
                          <a:lnTo>
                            <a:pt x="746982" y="264079"/>
                          </a:lnTo>
                          <a:lnTo>
                            <a:pt x="747732" y="263805"/>
                          </a:lnTo>
                          <a:lnTo>
                            <a:pt x="748390" y="263522"/>
                          </a:lnTo>
                          <a:lnTo>
                            <a:pt x="749094" y="263237"/>
                          </a:lnTo>
                          <a:lnTo>
                            <a:pt x="749697" y="262968"/>
                          </a:lnTo>
                          <a:lnTo>
                            <a:pt x="749844" y="262920"/>
                          </a:lnTo>
                          <a:lnTo>
                            <a:pt x="750501" y="262638"/>
                          </a:lnTo>
                          <a:lnTo>
                            <a:pt x="751151" y="262367"/>
                          </a:lnTo>
                          <a:lnTo>
                            <a:pt x="751808" y="262109"/>
                          </a:lnTo>
                          <a:lnTo>
                            <a:pt x="752558" y="261823"/>
                          </a:lnTo>
                          <a:lnTo>
                            <a:pt x="753262" y="261524"/>
                          </a:lnTo>
                          <a:lnTo>
                            <a:pt x="753920" y="261270"/>
                          </a:lnTo>
                          <a:lnTo>
                            <a:pt x="754121" y="261222"/>
                          </a:lnTo>
                          <a:lnTo>
                            <a:pt x="754670" y="260941"/>
                          </a:lnTo>
                          <a:lnTo>
                            <a:pt x="755328" y="260660"/>
                          </a:lnTo>
                          <a:lnTo>
                            <a:pt x="755977" y="260399"/>
                          </a:lnTo>
                          <a:lnTo>
                            <a:pt x="756735" y="260119"/>
                          </a:lnTo>
                          <a:lnTo>
                            <a:pt x="757439" y="259820"/>
                          </a:lnTo>
                          <a:lnTo>
                            <a:pt x="758088" y="259563"/>
                          </a:lnTo>
                          <a:lnTo>
                            <a:pt x="758289" y="259522"/>
                          </a:lnTo>
                          <a:lnTo>
                            <a:pt x="758692" y="259298"/>
                          </a:lnTo>
                          <a:lnTo>
                            <a:pt x="758847" y="259240"/>
                          </a:lnTo>
                          <a:lnTo>
                            <a:pt x="759496" y="258970"/>
                          </a:lnTo>
                          <a:lnTo>
                            <a:pt x="760154" y="258699"/>
                          </a:lnTo>
                          <a:lnTo>
                            <a:pt x="760904" y="258430"/>
                          </a:lnTo>
                          <a:lnTo>
                            <a:pt x="761607" y="258117"/>
                          </a:lnTo>
                          <a:lnTo>
                            <a:pt x="762265" y="257865"/>
                          </a:lnTo>
                          <a:lnTo>
                            <a:pt x="762466" y="257825"/>
                          </a:lnTo>
                          <a:lnTo>
                            <a:pt x="762868" y="257601"/>
                          </a:lnTo>
                          <a:lnTo>
                            <a:pt x="763015" y="257554"/>
                          </a:lnTo>
                          <a:lnTo>
                            <a:pt x="763673" y="257274"/>
                          </a:lnTo>
                          <a:lnTo>
                            <a:pt x="764322" y="257005"/>
                          </a:lnTo>
                          <a:lnTo>
                            <a:pt x="765080" y="256736"/>
                          </a:lnTo>
                          <a:lnTo>
                            <a:pt x="765784" y="256424"/>
                          </a:lnTo>
                          <a:lnTo>
                            <a:pt x="766434" y="256168"/>
                          </a:lnTo>
                          <a:lnTo>
                            <a:pt x="767091" y="255918"/>
                          </a:lnTo>
                          <a:lnTo>
                            <a:pt x="767292" y="255873"/>
                          </a:lnTo>
                          <a:lnTo>
                            <a:pt x="767841" y="255594"/>
                          </a:lnTo>
                          <a:lnTo>
                            <a:pt x="768499" y="255316"/>
                          </a:lnTo>
                          <a:lnTo>
                            <a:pt x="769148" y="255054"/>
                          </a:lnTo>
                          <a:lnTo>
                            <a:pt x="769303" y="254990"/>
                          </a:lnTo>
                          <a:lnTo>
                            <a:pt x="769953" y="254731"/>
                          </a:lnTo>
                          <a:lnTo>
                            <a:pt x="770610" y="254481"/>
                          </a:lnTo>
                          <a:lnTo>
                            <a:pt x="771260" y="254226"/>
                          </a:lnTo>
                          <a:lnTo>
                            <a:pt x="772018" y="253909"/>
                          </a:lnTo>
                          <a:lnTo>
                            <a:pt x="772668" y="253641"/>
                          </a:lnTo>
                          <a:lnTo>
                            <a:pt x="773325" y="253370"/>
                          </a:lnTo>
                          <a:lnTo>
                            <a:pt x="774075" y="253108"/>
                          </a:lnTo>
                          <a:lnTo>
                            <a:pt x="774779" y="252794"/>
                          </a:lnTo>
                          <a:lnTo>
                            <a:pt x="775437" y="252545"/>
                          </a:lnTo>
                          <a:lnTo>
                            <a:pt x="775638" y="252506"/>
                          </a:lnTo>
                          <a:lnTo>
                            <a:pt x="776187" y="252239"/>
                          </a:lnTo>
                          <a:lnTo>
                            <a:pt x="776844" y="251962"/>
                          </a:lnTo>
                          <a:lnTo>
                            <a:pt x="777494" y="251695"/>
                          </a:lnTo>
                          <a:lnTo>
                            <a:pt x="778252" y="251430"/>
                          </a:lnTo>
                          <a:lnTo>
                            <a:pt x="778956" y="251117"/>
                          </a:lnTo>
                          <a:lnTo>
                            <a:pt x="779605" y="250863"/>
                          </a:lnTo>
                          <a:lnTo>
                            <a:pt x="780364" y="250564"/>
                          </a:lnTo>
                          <a:lnTo>
                            <a:pt x="781013" y="250298"/>
                          </a:lnTo>
                          <a:lnTo>
                            <a:pt x="781671" y="250022"/>
                          </a:lnTo>
                          <a:lnTo>
                            <a:pt x="782320" y="249760"/>
                          </a:lnTo>
                          <a:lnTo>
                            <a:pt x="782475" y="249699"/>
                          </a:lnTo>
                          <a:lnTo>
                            <a:pt x="783124" y="249440"/>
                          </a:lnTo>
                          <a:lnTo>
                            <a:pt x="783782" y="249192"/>
                          </a:lnTo>
                          <a:lnTo>
                            <a:pt x="784532" y="248904"/>
                          </a:lnTo>
                          <a:lnTo>
                            <a:pt x="785190" y="248629"/>
                          </a:lnTo>
                          <a:lnTo>
                            <a:pt x="785839" y="248363"/>
                          </a:lnTo>
                          <a:lnTo>
                            <a:pt x="786497" y="248092"/>
                          </a:lnTo>
                          <a:lnTo>
                            <a:pt x="786644" y="248042"/>
                          </a:lnTo>
                          <a:lnTo>
                            <a:pt x="787301" y="247773"/>
                          </a:lnTo>
                          <a:lnTo>
                            <a:pt x="787951" y="247521"/>
                          </a:lnTo>
                          <a:lnTo>
                            <a:pt x="788609" y="247275"/>
                          </a:lnTo>
                          <a:lnTo>
                            <a:pt x="789359" y="246975"/>
                          </a:lnTo>
                          <a:lnTo>
                            <a:pt x="790016" y="246700"/>
                          </a:lnTo>
                          <a:lnTo>
                            <a:pt x="790666" y="246436"/>
                          </a:lnTo>
                          <a:lnTo>
                            <a:pt x="790821" y="246379"/>
                          </a:lnTo>
                          <a:lnTo>
                            <a:pt x="791470" y="246115"/>
                          </a:lnTo>
                          <a:lnTo>
                            <a:pt x="792128" y="245860"/>
                          </a:lnTo>
                          <a:lnTo>
                            <a:pt x="792777" y="245610"/>
                          </a:lnTo>
                          <a:lnTo>
                            <a:pt x="793536" y="245316"/>
                          </a:lnTo>
                          <a:lnTo>
                            <a:pt x="794240" y="245047"/>
                          </a:lnTo>
                          <a:lnTo>
                            <a:pt x="794843" y="244778"/>
                          </a:lnTo>
                          <a:lnTo>
                            <a:pt x="794989" y="244733"/>
                          </a:lnTo>
                          <a:lnTo>
                            <a:pt x="795492" y="244516"/>
                          </a:lnTo>
                          <a:lnTo>
                            <a:pt x="795647" y="244458"/>
                          </a:lnTo>
                          <a:lnTo>
                            <a:pt x="796297" y="244199"/>
                          </a:lnTo>
                          <a:lnTo>
                            <a:pt x="796954" y="243954"/>
                          </a:lnTo>
                          <a:lnTo>
                            <a:pt x="797704" y="243672"/>
                          </a:lnTo>
                          <a:lnTo>
                            <a:pt x="798408" y="243388"/>
                          </a:lnTo>
                          <a:lnTo>
                            <a:pt x="799011" y="243136"/>
                          </a:lnTo>
                          <a:lnTo>
                            <a:pt x="799166" y="243080"/>
                          </a:lnTo>
                          <a:lnTo>
                            <a:pt x="799669" y="242864"/>
                          </a:lnTo>
                          <a:lnTo>
                            <a:pt x="799816" y="242817"/>
                          </a:lnTo>
                          <a:lnTo>
                            <a:pt x="800474" y="242548"/>
                          </a:lnTo>
                          <a:lnTo>
                            <a:pt x="801123" y="242299"/>
                          </a:lnTo>
                          <a:lnTo>
                            <a:pt x="801881" y="242023"/>
                          </a:lnTo>
                          <a:lnTo>
                            <a:pt x="802531" y="241761"/>
                          </a:lnTo>
                          <a:lnTo>
                            <a:pt x="803189" y="241489"/>
                          </a:lnTo>
                          <a:lnTo>
                            <a:pt x="803838" y="241227"/>
                          </a:lnTo>
                          <a:lnTo>
                            <a:pt x="803993" y="241171"/>
                          </a:lnTo>
                          <a:lnTo>
                            <a:pt x="804642" y="240909"/>
                          </a:lnTo>
                          <a:lnTo>
                            <a:pt x="805300" y="240654"/>
                          </a:lnTo>
                          <a:lnTo>
                            <a:pt x="806050" y="240390"/>
                          </a:lnTo>
                          <a:lnTo>
                            <a:pt x="806708" y="240118"/>
                          </a:lnTo>
                          <a:lnTo>
                            <a:pt x="807412" y="239848"/>
                          </a:lnTo>
                          <a:lnTo>
                            <a:pt x="808015" y="239585"/>
                          </a:lnTo>
                          <a:lnTo>
                            <a:pt x="808162" y="239540"/>
                          </a:lnTo>
                          <a:lnTo>
                            <a:pt x="808820" y="239268"/>
                          </a:lnTo>
                          <a:lnTo>
                            <a:pt x="809469" y="239008"/>
                          </a:lnTo>
                          <a:lnTo>
                            <a:pt x="810127" y="238766"/>
                          </a:lnTo>
                          <a:lnTo>
                            <a:pt x="810877" y="238490"/>
                          </a:lnTo>
                          <a:lnTo>
                            <a:pt x="811581" y="238205"/>
                          </a:lnTo>
                          <a:lnTo>
                            <a:pt x="812184" y="237959"/>
                          </a:lnTo>
                          <a:lnTo>
                            <a:pt x="812339" y="237903"/>
                          </a:lnTo>
                          <a:lnTo>
                            <a:pt x="812988" y="237643"/>
                          </a:lnTo>
                          <a:lnTo>
                            <a:pt x="813646" y="237373"/>
                          </a:lnTo>
                          <a:lnTo>
                            <a:pt x="814296" y="237126"/>
                          </a:lnTo>
                          <a:lnTo>
                            <a:pt x="815054" y="236856"/>
                          </a:lnTo>
                          <a:lnTo>
                            <a:pt x="815758" y="236572"/>
                          </a:lnTo>
                          <a:lnTo>
                            <a:pt x="816407" y="236326"/>
                          </a:lnTo>
                          <a:lnTo>
                            <a:pt x="816608" y="236291"/>
                          </a:lnTo>
                          <a:lnTo>
                            <a:pt x="817011" y="236067"/>
                          </a:lnTo>
                          <a:lnTo>
                            <a:pt x="817166" y="236012"/>
                          </a:lnTo>
                          <a:lnTo>
                            <a:pt x="817815" y="235753"/>
                          </a:lnTo>
                          <a:lnTo>
                            <a:pt x="818473" y="235496"/>
                          </a:lnTo>
                          <a:lnTo>
                            <a:pt x="819223" y="235238"/>
                          </a:lnTo>
                          <a:lnTo>
                            <a:pt x="819927" y="234939"/>
                          </a:lnTo>
                          <a:lnTo>
                            <a:pt x="820585" y="234699"/>
                          </a:lnTo>
                          <a:lnTo>
                            <a:pt x="820786" y="234664"/>
                          </a:lnTo>
                          <a:lnTo>
                            <a:pt x="821188" y="234441"/>
                          </a:lnTo>
                          <a:lnTo>
                            <a:pt x="821335" y="234397"/>
                          </a:lnTo>
                          <a:lnTo>
                            <a:pt x="821992" y="234127"/>
                          </a:lnTo>
                          <a:lnTo>
                            <a:pt x="822642" y="233869"/>
                          </a:lnTo>
                          <a:lnTo>
                            <a:pt x="823400" y="233615"/>
                          </a:lnTo>
                          <a:lnTo>
                            <a:pt x="824104" y="233316"/>
                          </a:lnTo>
                          <a:lnTo>
                            <a:pt x="824753" y="233071"/>
                          </a:lnTo>
                          <a:lnTo>
                            <a:pt x="825357" y="232830"/>
                          </a:lnTo>
                          <a:lnTo>
                            <a:pt x="825512" y="232775"/>
                          </a:lnTo>
                          <a:lnTo>
                            <a:pt x="826161" y="232518"/>
                          </a:lnTo>
                          <a:lnTo>
                            <a:pt x="826819" y="232249"/>
                          </a:lnTo>
                          <a:lnTo>
                            <a:pt x="827469" y="232002"/>
                          </a:lnTo>
                          <a:lnTo>
                            <a:pt x="827624" y="231937"/>
                          </a:lnTo>
                          <a:lnTo>
                            <a:pt x="828227" y="231739"/>
                          </a:lnTo>
                          <a:lnTo>
                            <a:pt x="828931" y="231454"/>
                          </a:lnTo>
                          <a:lnTo>
                            <a:pt x="829580" y="231210"/>
                          </a:lnTo>
                          <a:lnTo>
                            <a:pt x="829781" y="231176"/>
                          </a:lnTo>
                          <a:lnTo>
                            <a:pt x="830339" y="230902"/>
                          </a:lnTo>
                          <a:lnTo>
                            <a:pt x="830988" y="230645"/>
                          </a:lnTo>
                          <a:lnTo>
                            <a:pt x="831646" y="230388"/>
                          </a:lnTo>
                          <a:lnTo>
                            <a:pt x="832396" y="230137"/>
                          </a:lnTo>
                          <a:lnTo>
                            <a:pt x="833100" y="229835"/>
                          </a:lnTo>
                          <a:lnTo>
                            <a:pt x="833758" y="229599"/>
                          </a:lnTo>
                          <a:lnTo>
                            <a:pt x="833959" y="229565"/>
                          </a:lnTo>
                          <a:lnTo>
                            <a:pt x="834508" y="229302"/>
                          </a:lnTo>
                          <a:lnTo>
                            <a:pt x="835166" y="229035"/>
                          </a:lnTo>
                          <a:lnTo>
                            <a:pt x="835815" y="228779"/>
                          </a:lnTo>
                          <a:lnTo>
                            <a:pt x="836573" y="228528"/>
                          </a:lnTo>
                          <a:lnTo>
                            <a:pt x="837277" y="228228"/>
                          </a:lnTo>
                          <a:lnTo>
                            <a:pt x="837927" y="227986"/>
                          </a:lnTo>
                          <a:lnTo>
                            <a:pt x="838685" y="227696"/>
                          </a:lnTo>
                          <a:lnTo>
                            <a:pt x="839335" y="227441"/>
                          </a:lnTo>
                          <a:lnTo>
                            <a:pt x="839992" y="227174"/>
                          </a:lnTo>
                          <a:lnTo>
                            <a:pt x="840642" y="226926"/>
                          </a:lnTo>
                          <a:lnTo>
                            <a:pt x="840797" y="226865"/>
                          </a:lnTo>
                          <a:lnTo>
                            <a:pt x="841446" y="226619"/>
                          </a:lnTo>
                          <a:lnTo>
                            <a:pt x="842104" y="226384"/>
                          </a:lnTo>
                          <a:lnTo>
                            <a:pt x="842754" y="226143"/>
                          </a:lnTo>
                          <a:lnTo>
                            <a:pt x="842955" y="226110"/>
                          </a:lnTo>
                          <a:lnTo>
                            <a:pt x="843512" y="225841"/>
                          </a:lnTo>
                          <a:lnTo>
                            <a:pt x="844161" y="225586"/>
                          </a:lnTo>
                          <a:lnTo>
                            <a:pt x="844819" y="225327"/>
                          </a:lnTo>
                          <a:lnTo>
                            <a:pt x="844966" y="225278"/>
                          </a:lnTo>
                          <a:lnTo>
                            <a:pt x="845624" y="225021"/>
                          </a:lnTo>
                          <a:lnTo>
                            <a:pt x="846273" y="224781"/>
                          </a:lnTo>
                          <a:lnTo>
                            <a:pt x="846931" y="224547"/>
                          </a:lnTo>
                          <a:lnTo>
                            <a:pt x="847132" y="224514"/>
                          </a:lnTo>
                          <a:lnTo>
                            <a:pt x="847681" y="224256"/>
                          </a:lnTo>
                          <a:lnTo>
                            <a:pt x="848339" y="223991"/>
                          </a:lnTo>
                          <a:lnTo>
                            <a:pt x="848988" y="223738"/>
                          </a:lnTo>
                          <a:lnTo>
                            <a:pt x="849143" y="223683"/>
                          </a:lnTo>
                          <a:lnTo>
                            <a:pt x="849793" y="223430"/>
                          </a:lnTo>
                          <a:lnTo>
                            <a:pt x="850451" y="223188"/>
                          </a:lnTo>
                          <a:lnTo>
                            <a:pt x="851100" y="222949"/>
                          </a:lnTo>
                          <a:lnTo>
                            <a:pt x="851859" y="222665"/>
                          </a:lnTo>
                          <a:lnTo>
                            <a:pt x="852563" y="222411"/>
                          </a:lnTo>
                          <a:lnTo>
                            <a:pt x="853166" y="222149"/>
                          </a:lnTo>
                          <a:lnTo>
                            <a:pt x="853815" y="221899"/>
                          </a:lnTo>
                          <a:lnTo>
                            <a:pt x="853970" y="221842"/>
                          </a:lnTo>
                          <a:lnTo>
                            <a:pt x="854620" y="221595"/>
                          </a:lnTo>
                          <a:lnTo>
                            <a:pt x="855278" y="221362"/>
                          </a:lnTo>
                          <a:lnTo>
                            <a:pt x="856028" y="221090"/>
                          </a:lnTo>
                          <a:lnTo>
                            <a:pt x="856732" y="220819"/>
                          </a:lnTo>
                          <a:lnTo>
                            <a:pt x="857335" y="220575"/>
                          </a:lnTo>
                          <a:lnTo>
                            <a:pt x="857993" y="220315"/>
                          </a:lnTo>
                          <a:lnTo>
                            <a:pt x="858140" y="220269"/>
                          </a:lnTo>
                          <a:lnTo>
                            <a:pt x="858797" y="220012"/>
                          </a:lnTo>
                          <a:lnTo>
                            <a:pt x="859447" y="219774"/>
                          </a:lnTo>
                          <a:lnTo>
                            <a:pt x="860205" y="219509"/>
                          </a:lnTo>
                          <a:lnTo>
                            <a:pt x="860855" y="219258"/>
                          </a:lnTo>
                          <a:lnTo>
                            <a:pt x="861513" y="218995"/>
                          </a:lnTo>
                          <a:lnTo>
                            <a:pt x="862162" y="218744"/>
                          </a:lnTo>
                          <a:lnTo>
                            <a:pt x="862317" y="218691"/>
                          </a:lnTo>
                          <a:lnTo>
                            <a:pt x="862967" y="218439"/>
                          </a:lnTo>
                          <a:lnTo>
                            <a:pt x="863624" y="218196"/>
                          </a:lnTo>
                          <a:lnTo>
                            <a:pt x="864374" y="217944"/>
                          </a:lnTo>
                          <a:lnTo>
                            <a:pt x="865032" y="217682"/>
                          </a:lnTo>
                          <a:lnTo>
                            <a:pt x="865736" y="217426"/>
                          </a:lnTo>
                          <a:lnTo>
                            <a:pt x="866340" y="217169"/>
                          </a:lnTo>
                          <a:lnTo>
                            <a:pt x="866486" y="217127"/>
                          </a:lnTo>
                          <a:lnTo>
                            <a:pt x="867144" y="216866"/>
                          </a:lnTo>
                          <a:lnTo>
                            <a:pt x="867794" y="216618"/>
                          </a:lnTo>
                          <a:lnTo>
                            <a:pt x="868452" y="216387"/>
                          </a:lnTo>
                          <a:lnTo>
                            <a:pt x="869202" y="216122"/>
                          </a:lnTo>
                          <a:lnTo>
                            <a:pt x="869905" y="215850"/>
                          </a:lnTo>
                          <a:lnTo>
                            <a:pt x="870509" y="215611"/>
                          </a:lnTo>
                          <a:lnTo>
                            <a:pt x="870664" y="215558"/>
                          </a:lnTo>
                          <a:lnTo>
                            <a:pt x="871314" y="215308"/>
                          </a:lnTo>
                          <a:lnTo>
                            <a:pt x="871971" y="215049"/>
                          </a:lnTo>
                          <a:lnTo>
                            <a:pt x="872621" y="214814"/>
                          </a:lnTo>
                          <a:lnTo>
                            <a:pt x="873379" y="214556"/>
                          </a:lnTo>
                          <a:lnTo>
                            <a:pt x="874083" y="214284"/>
                          </a:lnTo>
                          <a:lnTo>
                            <a:pt x="874687" y="214046"/>
                          </a:lnTo>
                          <a:lnTo>
                            <a:pt x="874833" y="214004"/>
                          </a:lnTo>
                          <a:lnTo>
                            <a:pt x="875336" y="213797"/>
                          </a:lnTo>
                          <a:lnTo>
                            <a:pt x="875491" y="213744"/>
                          </a:lnTo>
                          <a:lnTo>
                            <a:pt x="876141" y="213495"/>
                          </a:lnTo>
                          <a:lnTo>
                            <a:pt x="876798" y="213251"/>
                          </a:lnTo>
                          <a:lnTo>
                            <a:pt x="877549" y="213005"/>
                          </a:lnTo>
                          <a:lnTo>
                            <a:pt x="878252" y="212717"/>
                          </a:lnTo>
                          <a:lnTo>
                            <a:pt x="878910" y="212488"/>
                          </a:lnTo>
                          <a:lnTo>
                            <a:pt x="879514" y="212237"/>
                          </a:lnTo>
                          <a:lnTo>
                            <a:pt x="879661" y="212196"/>
                          </a:lnTo>
                          <a:lnTo>
                            <a:pt x="880318" y="211937"/>
                          </a:lnTo>
                          <a:lnTo>
                            <a:pt x="880968" y="211688"/>
                          </a:lnTo>
                          <a:lnTo>
                            <a:pt x="881726" y="211449"/>
                          </a:lnTo>
                          <a:lnTo>
                            <a:pt x="882376" y="211200"/>
                          </a:lnTo>
                          <a:lnTo>
                            <a:pt x="883080" y="210926"/>
                          </a:lnTo>
                          <a:lnTo>
                            <a:pt x="883683" y="210693"/>
                          </a:lnTo>
                          <a:lnTo>
                            <a:pt x="883838" y="210642"/>
                          </a:lnTo>
                          <a:lnTo>
                            <a:pt x="884488" y="210394"/>
                          </a:lnTo>
                          <a:lnTo>
                            <a:pt x="885146" y="210135"/>
                          </a:lnTo>
                          <a:lnTo>
                            <a:pt x="885795" y="209899"/>
                          </a:lnTo>
                          <a:lnTo>
                            <a:pt x="885950" y="209835"/>
                          </a:lnTo>
                          <a:lnTo>
                            <a:pt x="886553" y="209649"/>
                          </a:lnTo>
                          <a:lnTo>
                            <a:pt x="887257" y="209376"/>
                          </a:lnTo>
                          <a:lnTo>
                            <a:pt x="887907" y="209143"/>
                          </a:lnTo>
                          <a:lnTo>
                            <a:pt x="888108" y="209114"/>
                          </a:lnTo>
                          <a:lnTo>
                            <a:pt x="888665" y="208845"/>
                          </a:lnTo>
                          <a:lnTo>
                            <a:pt x="889315" y="208598"/>
                          </a:lnTo>
                          <a:lnTo>
                            <a:pt x="889973" y="208352"/>
                          </a:lnTo>
                          <a:lnTo>
                            <a:pt x="890723" y="208113"/>
                          </a:lnTo>
                          <a:lnTo>
                            <a:pt x="891427" y="207823"/>
                          </a:lnTo>
                          <a:lnTo>
                            <a:pt x="892085" y="207597"/>
                          </a:lnTo>
                          <a:lnTo>
                            <a:pt x="892286" y="207568"/>
                          </a:lnTo>
                          <a:lnTo>
                            <a:pt x="892835" y="207311"/>
                          </a:lnTo>
                          <a:lnTo>
                            <a:pt x="893493" y="207054"/>
                          </a:lnTo>
                          <a:lnTo>
                            <a:pt x="894142" y="206808"/>
                          </a:lnTo>
                          <a:lnTo>
                            <a:pt x="894901" y="206571"/>
                          </a:lnTo>
                          <a:lnTo>
                            <a:pt x="895605" y="206281"/>
                          </a:lnTo>
                          <a:lnTo>
                            <a:pt x="896254" y="206049"/>
                          </a:lnTo>
                          <a:lnTo>
                            <a:pt x="896858" y="205823"/>
                          </a:lnTo>
                          <a:lnTo>
                            <a:pt x="897013" y="205771"/>
                          </a:lnTo>
                          <a:lnTo>
                            <a:pt x="897662" y="205525"/>
                          </a:lnTo>
                          <a:lnTo>
                            <a:pt x="898320" y="205269"/>
                          </a:lnTo>
                          <a:lnTo>
                            <a:pt x="898970" y="205031"/>
                          </a:lnTo>
                          <a:lnTo>
                            <a:pt x="899125" y="204972"/>
                          </a:lnTo>
                          <a:lnTo>
                            <a:pt x="899774" y="204737"/>
                          </a:lnTo>
                          <a:lnTo>
                            <a:pt x="900432" y="204512"/>
                          </a:lnTo>
                          <a:lnTo>
                            <a:pt x="901082" y="204282"/>
                          </a:lnTo>
                          <a:lnTo>
                            <a:pt x="901283" y="204254"/>
                          </a:lnTo>
                          <a:lnTo>
                            <a:pt x="901840" y="203991"/>
                          </a:lnTo>
                          <a:lnTo>
                            <a:pt x="902490" y="203746"/>
                          </a:lnTo>
                          <a:lnTo>
                            <a:pt x="903147" y="203498"/>
                          </a:lnTo>
                          <a:lnTo>
                            <a:pt x="903294" y="203450"/>
                          </a:lnTo>
                          <a:lnTo>
                            <a:pt x="903898" y="203267"/>
                          </a:lnTo>
                          <a:lnTo>
                            <a:pt x="904602" y="202974"/>
                          </a:lnTo>
                          <a:lnTo>
                            <a:pt x="905259" y="202750"/>
                          </a:lnTo>
                          <a:lnTo>
                            <a:pt x="905461" y="202723"/>
                          </a:lnTo>
                          <a:lnTo>
                            <a:pt x="906010" y="202472"/>
                          </a:lnTo>
                          <a:lnTo>
                            <a:pt x="906667" y="202217"/>
                          </a:lnTo>
                          <a:lnTo>
                            <a:pt x="907317" y="201973"/>
                          </a:lnTo>
                          <a:lnTo>
                            <a:pt x="907472" y="201922"/>
                          </a:lnTo>
                          <a:lnTo>
                            <a:pt x="907975" y="201739"/>
                          </a:lnTo>
                          <a:lnTo>
                            <a:pt x="908122" y="201678"/>
                          </a:lnTo>
                          <a:lnTo>
                            <a:pt x="908780" y="201446"/>
                          </a:lnTo>
                          <a:lnTo>
                            <a:pt x="909429" y="201217"/>
                          </a:lnTo>
                          <a:lnTo>
                            <a:pt x="910187" y="200946"/>
                          </a:lnTo>
                          <a:lnTo>
                            <a:pt x="910837" y="200702"/>
                          </a:lnTo>
                          <a:lnTo>
                            <a:pt x="911495" y="200448"/>
                          </a:lnTo>
                          <a:lnTo>
                            <a:pt x="912144" y="200208"/>
                          </a:lnTo>
                          <a:lnTo>
                            <a:pt x="912299" y="200154"/>
                          </a:lnTo>
                          <a:lnTo>
                            <a:pt x="912949" y="199917"/>
                          </a:lnTo>
                          <a:lnTo>
                            <a:pt x="913607" y="199695"/>
                          </a:lnTo>
                          <a:lnTo>
                            <a:pt x="914357" y="199436"/>
                          </a:lnTo>
                          <a:lnTo>
                            <a:pt x="915015" y="199182"/>
                          </a:lnTo>
                          <a:lnTo>
                            <a:pt x="915664" y="198940"/>
                          </a:lnTo>
                          <a:lnTo>
                            <a:pt x="916322" y="198689"/>
                          </a:lnTo>
                          <a:lnTo>
                            <a:pt x="916469" y="198646"/>
                          </a:lnTo>
                          <a:lnTo>
                            <a:pt x="917127" y="198398"/>
                          </a:lnTo>
                          <a:lnTo>
                            <a:pt x="917777" y="198170"/>
                          </a:lnTo>
                          <a:lnTo>
                            <a:pt x="918434" y="197949"/>
                          </a:lnTo>
                          <a:lnTo>
                            <a:pt x="918635" y="197923"/>
                          </a:lnTo>
                          <a:lnTo>
                            <a:pt x="919185" y="197677"/>
                          </a:lnTo>
                          <a:lnTo>
                            <a:pt x="919843" y="197424"/>
                          </a:lnTo>
                          <a:lnTo>
                            <a:pt x="920492" y="197183"/>
                          </a:lnTo>
                          <a:lnTo>
                            <a:pt x="920647" y="197132"/>
                          </a:lnTo>
                          <a:lnTo>
                            <a:pt x="921297" y="196890"/>
                          </a:lnTo>
                          <a:lnTo>
                            <a:pt x="921955" y="196657"/>
                          </a:lnTo>
                          <a:lnTo>
                            <a:pt x="922604" y="196430"/>
                          </a:lnTo>
                          <a:lnTo>
                            <a:pt x="923363" y="196166"/>
                          </a:lnTo>
                          <a:lnTo>
                            <a:pt x="924067" y="195920"/>
                          </a:lnTo>
                          <a:lnTo>
                            <a:pt x="924670" y="195672"/>
                          </a:lnTo>
                          <a:lnTo>
                            <a:pt x="924817" y="195633"/>
                          </a:lnTo>
                          <a:lnTo>
                            <a:pt x="925320" y="195431"/>
                          </a:lnTo>
                          <a:lnTo>
                            <a:pt x="925475" y="195381"/>
                          </a:lnTo>
                          <a:lnTo>
                            <a:pt x="926124" y="195141"/>
                          </a:lnTo>
                          <a:lnTo>
                            <a:pt x="926782" y="194922"/>
                          </a:lnTo>
                          <a:lnTo>
                            <a:pt x="927532" y="194670"/>
                          </a:lnTo>
                          <a:lnTo>
                            <a:pt x="928236" y="194407"/>
                          </a:lnTo>
                          <a:lnTo>
                            <a:pt x="928840" y="194178"/>
                          </a:lnTo>
                          <a:lnTo>
                            <a:pt x="928995" y="194128"/>
                          </a:lnTo>
                          <a:lnTo>
                            <a:pt x="929498" y="193926"/>
                          </a:lnTo>
                          <a:lnTo>
                            <a:pt x="929644" y="193888"/>
                          </a:lnTo>
                          <a:lnTo>
                            <a:pt x="930302" y="193637"/>
                          </a:lnTo>
                          <a:lnTo>
                            <a:pt x="930952" y="193411"/>
                          </a:lnTo>
                          <a:lnTo>
                            <a:pt x="931710" y="193168"/>
                          </a:lnTo>
                          <a:lnTo>
                            <a:pt x="932360" y="192928"/>
                          </a:lnTo>
                          <a:lnTo>
                            <a:pt x="933018" y="192677"/>
                          </a:lnTo>
                          <a:lnTo>
                            <a:pt x="933667" y="192437"/>
                          </a:lnTo>
                          <a:lnTo>
                            <a:pt x="933822" y="192387"/>
                          </a:lnTo>
                          <a:lnTo>
                            <a:pt x="934472" y="192147"/>
                          </a:lnTo>
                          <a:lnTo>
                            <a:pt x="935130" y="191911"/>
                          </a:lnTo>
                          <a:lnTo>
                            <a:pt x="935880" y="191681"/>
                          </a:lnTo>
                          <a:lnTo>
                            <a:pt x="936538" y="191430"/>
                          </a:lnTo>
                          <a:lnTo>
                            <a:pt x="937242" y="191182"/>
                          </a:lnTo>
                          <a:lnTo>
                            <a:pt x="937845" y="190941"/>
                          </a:lnTo>
                          <a:lnTo>
                            <a:pt x="937992" y="190902"/>
                          </a:lnTo>
                          <a:lnTo>
                            <a:pt x="938650" y="190653"/>
                          </a:lnTo>
                          <a:lnTo>
                            <a:pt x="939300" y="190414"/>
                          </a:lnTo>
                          <a:lnTo>
                            <a:pt x="939958" y="190193"/>
                          </a:lnTo>
                          <a:lnTo>
                            <a:pt x="940708" y="189949"/>
                          </a:lnTo>
                          <a:lnTo>
                            <a:pt x="941412" y="189683"/>
                          </a:lnTo>
                          <a:lnTo>
                            <a:pt x="942015" y="189461"/>
                          </a:lnTo>
                          <a:lnTo>
                            <a:pt x="942170" y="189411"/>
                          </a:lnTo>
                          <a:lnTo>
                            <a:pt x="942820" y="189173"/>
                          </a:lnTo>
                          <a:lnTo>
                            <a:pt x="943478" y="188924"/>
                          </a:lnTo>
                          <a:lnTo>
                            <a:pt x="944127" y="188696"/>
                          </a:lnTo>
                          <a:lnTo>
                            <a:pt x="944886" y="188460"/>
                          </a:lnTo>
                          <a:lnTo>
                            <a:pt x="945590" y="188195"/>
                          </a:lnTo>
                          <a:lnTo>
                            <a:pt x="946239" y="187972"/>
                          </a:lnTo>
                          <a:lnTo>
                            <a:pt x="946441" y="187948"/>
                          </a:lnTo>
                          <a:lnTo>
                            <a:pt x="946843" y="187736"/>
                          </a:lnTo>
                          <a:lnTo>
                            <a:pt x="946998" y="187687"/>
                          </a:lnTo>
                          <a:lnTo>
                            <a:pt x="947648" y="187449"/>
                          </a:lnTo>
                          <a:lnTo>
                            <a:pt x="948306" y="187211"/>
                          </a:lnTo>
                          <a:lnTo>
                            <a:pt x="949056" y="186988"/>
                          </a:lnTo>
                          <a:lnTo>
                            <a:pt x="949760" y="186704"/>
                          </a:lnTo>
                          <a:lnTo>
                            <a:pt x="950418" y="186488"/>
                          </a:lnTo>
                          <a:lnTo>
                            <a:pt x="950619" y="186465"/>
                          </a:lnTo>
                          <a:lnTo>
                            <a:pt x="951021" y="186254"/>
                          </a:lnTo>
                          <a:lnTo>
                            <a:pt x="951168" y="186216"/>
                          </a:lnTo>
                          <a:lnTo>
                            <a:pt x="951826" y="185968"/>
                          </a:lnTo>
                          <a:lnTo>
                            <a:pt x="952475" y="185731"/>
                          </a:lnTo>
                          <a:lnTo>
                            <a:pt x="953133" y="185507"/>
                          </a:lnTo>
                          <a:lnTo>
                            <a:pt x="953280" y="185446"/>
                          </a:lnTo>
                          <a:lnTo>
                            <a:pt x="953884" y="185271"/>
                          </a:lnTo>
                          <a:lnTo>
                            <a:pt x="954588" y="185003"/>
                          </a:lnTo>
                          <a:lnTo>
                            <a:pt x="955191" y="184788"/>
                          </a:lnTo>
                          <a:lnTo>
                            <a:pt x="955346" y="184739"/>
                          </a:lnTo>
                          <a:lnTo>
                            <a:pt x="955996" y="184503"/>
                          </a:lnTo>
                          <a:lnTo>
                            <a:pt x="956654" y="184255"/>
                          </a:lnTo>
                          <a:lnTo>
                            <a:pt x="957303" y="184025"/>
                          </a:lnTo>
                          <a:lnTo>
                            <a:pt x="957458" y="183970"/>
                          </a:lnTo>
                          <a:lnTo>
                            <a:pt x="958062" y="183797"/>
                          </a:lnTo>
                          <a:lnTo>
                            <a:pt x="958766" y="183529"/>
                          </a:lnTo>
                          <a:lnTo>
                            <a:pt x="959415" y="183308"/>
                          </a:lnTo>
                          <a:lnTo>
                            <a:pt x="959617" y="183285"/>
                          </a:lnTo>
                          <a:lnTo>
                            <a:pt x="960174" y="183030"/>
                          </a:lnTo>
                          <a:lnTo>
                            <a:pt x="960824" y="182795"/>
                          </a:lnTo>
                          <a:lnTo>
                            <a:pt x="961481" y="182553"/>
                          </a:lnTo>
                          <a:lnTo>
                            <a:pt x="962131" y="182333"/>
                          </a:lnTo>
                          <a:lnTo>
                            <a:pt x="962286" y="182271"/>
                          </a:lnTo>
                          <a:lnTo>
                            <a:pt x="962936" y="182051"/>
                          </a:lnTo>
                          <a:lnTo>
                            <a:pt x="963594" y="181839"/>
                          </a:lnTo>
                          <a:lnTo>
                            <a:pt x="963795" y="181816"/>
                          </a:lnTo>
                          <a:lnTo>
                            <a:pt x="964344" y="181574"/>
                          </a:lnTo>
                          <a:lnTo>
                            <a:pt x="965002" y="181328"/>
                          </a:lnTo>
                          <a:lnTo>
                            <a:pt x="965651" y="181093"/>
                          </a:lnTo>
                          <a:lnTo>
                            <a:pt x="966309" y="180866"/>
                          </a:lnTo>
                          <a:lnTo>
                            <a:pt x="966456" y="180810"/>
                          </a:lnTo>
                          <a:lnTo>
                            <a:pt x="967114" y="180586"/>
                          </a:lnTo>
                          <a:lnTo>
                            <a:pt x="967764" y="180366"/>
                          </a:lnTo>
                          <a:lnTo>
                            <a:pt x="968421" y="180154"/>
                          </a:lnTo>
                          <a:lnTo>
                            <a:pt x="968623" y="180132"/>
                          </a:lnTo>
                          <a:lnTo>
                            <a:pt x="969172" y="179876"/>
                          </a:lnTo>
                          <a:lnTo>
                            <a:pt x="969830" y="179631"/>
                          </a:lnTo>
                          <a:lnTo>
                            <a:pt x="970479" y="179397"/>
                          </a:lnTo>
                          <a:lnTo>
                            <a:pt x="970634" y="179348"/>
                          </a:lnTo>
                          <a:lnTo>
                            <a:pt x="971284" y="179117"/>
                          </a:lnTo>
                          <a:lnTo>
                            <a:pt x="971942" y="178905"/>
                          </a:lnTo>
                          <a:lnTo>
                            <a:pt x="972592" y="178687"/>
                          </a:lnTo>
                          <a:lnTo>
                            <a:pt x="972793" y="178665"/>
                          </a:lnTo>
                          <a:lnTo>
                            <a:pt x="973350" y="178417"/>
                          </a:lnTo>
                          <a:lnTo>
                            <a:pt x="974000" y="178184"/>
                          </a:lnTo>
                          <a:lnTo>
                            <a:pt x="974658" y="177940"/>
                          </a:lnTo>
                          <a:lnTo>
                            <a:pt x="974804" y="177903"/>
                          </a:lnTo>
                          <a:lnTo>
                            <a:pt x="975307" y="177721"/>
                          </a:lnTo>
                          <a:lnTo>
                            <a:pt x="975462" y="177660"/>
                          </a:lnTo>
                          <a:lnTo>
                            <a:pt x="976112" y="177442"/>
                          </a:lnTo>
                          <a:lnTo>
                            <a:pt x="976770" y="177231"/>
                          </a:lnTo>
                          <a:lnTo>
                            <a:pt x="976971" y="177210"/>
                          </a:lnTo>
                          <a:lnTo>
                            <a:pt x="977520" y="176974"/>
                          </a:lnTo>
                          <a:lnTo>
                            <a:pt x="978178" y="176730"/>
                          </a:lnTo>
                          <a:lnTo>
                            <a:pt x="978828" y="176498"/>
                          </a:lnTo>
                          <a:lnTo>
                            <a:pt x="978983" y="176450"/>
                          </a:lnTo>
                          <a:lnTo>
                            <a:pt x="979486" y="176268"/>
                          </a:lnTo>
                          <a:lnTo>
                            <a:pt x="979632" y="176217"/>
                          </a:lnTo>
                          <a:lnTo>
                            <a:pt x="980290" y="175990"/>
                          </a:lnTo>
                          <a:lnTo>
                            <a:pt x="980940" y="175772"/>
                          </a:lnTo>
                          <a:lnTo>
                            <a:pt x="981698" y="175524"/>
                          </a:lnTo>
                          <a:lnTo>
                            <a:pt x="982348" y="175292"/>
                          </a:lnTo>
                          <a:lnTo>
                            <a:pt x="983006" y="175049"/>
                          </a:lnTo>
                          <a:lnTo>
                            <a:pt x="983656" y="174817"/>
                          </a:lnTo>
                          <a:lnTo>
                            <a:pt x="983811" y="174770"/>
                          </a:lnTo>
                          <a:lnTo>
                            <a:pt x="984460" y="174538"/>
                          </a:lnTo>
                          <a:lnTo>
                            <a:pt x="985118" y="174325"/>
                          </a:lnTo>
                          <a:lnTo>
                            <a:pt x="985869" y="174090"/>
                          </a:lnTo>
                          <a:lnTo>
                            <a:pt x="986526" y="173847"/>
                          </a:lnTo>
                          <a:lnTo>
                            <a:pt x="987176" y="173616"/>
                          </a:lnTo>
                          <a:lnTo>
                            <a:pt x="987834" y="173374"/>
                          </a:lnTo>
                          <a:lnTo>
                            <a:pt x="987981" y="173337"/>
                          </a:lnTo>
                          <a:lnTo>
                            <a:pt x="988639" y="173095"/>
                          </a:lnTo>
                          <a:lnTo>
                            <a:pt x="989288" y="172875"/>
                          </a:lnTo>
                          <a:lnTo>
                            <a:pt x="989946" y="172667"/>
                          </a:lnTo>
                          <a:lnTo>
                            <a:pt x="990697" y="172418"/>
                          </a:lnTo>
                          <a:lnTo>
                            <a:pt x="991401" y="172175"/>
                          </a:lnTo>
                          <a:lnTo>
                            <a:pt x="992004" y="171945"/>
                          </a:lnTo>
                          <a:lnTo>
                            <a:pt x="992159" y="171898"/>
                          </a:lnTo>
                          <a:lnTo>
                            <a:pt x="992809" y="171668"/>
                          </a:lnTo>
                          <a:lnTo>
                            <a:pt x="993467" y="171436"/>
                          </a:lnTo>
                          <a:lnTo>
                            <a:pt x="994117" y="171222"/>
                          </a:lnTo>
                          <a:lnTo>
                            <a:pt x="994875" y="170981"/>
                          </a:lnTo>
                          <a:lnTo>
                            <a:pt x="995579" y="170739"/>
                          </a:lnTo>
                          <a:lnTo>
                            <a:pt x="996183" y="170510"/>
                          </a:lnTo>
                          <a:lnTo>
                            <a:pt x="996329" y="170474"/>
                          </a:lnTo>
                          <a:lnTo>
                            <a:pt x="996832" y="170281"/>
                          </a:lnTo>
                          <a:lnTo>
                            <a:pt x="996987" y="170233"/>
                          </a:lnTo>
                          <a:lnTo>
                            <a:pt x="997637" y="170004"/>
                          </a:lnTo>
                          <a:lnTo>
                            <a:pt x="998295" y="169788"/>
                          </a:lnTo>
                          <a:lnTo>
                            <a:pt x="999045" y="169561"/>
                          </a:lnTo>
                          <a:lnTo>
                            <a:pt x="999749" y="169299"/>
                          </a:lnTo>
                          <a:lnTo>
                            <a:pt x="1000353" y="169091"/>
                          </a:lnTo>
                          <a:lnTo>
                            <a:pt x="1001011" y="168850"/>
                          </a:lnTo>
                          <a:lnTo>
                            <a:pt x="1001158" y="168815"/>
                          </a:lnTo>
                          <a:lnTo>
                            <a:pt x="1001816" y="168574"/>
                          </a:lnTo>
                          <a:lnTo>
                            <a:pt x="1002465" y="168351"/>
                          </a:lnTo>
                          <a:lnTo>
                            <a:pt x="1003224" y="168133"/>
                          </a:lnTo>
                          <a:lnTo>
                            <a:pt x="1003873" y="167904"/>
                          </a:lnTo>
                          <a:lnTo>
                            <a:pt x="1004578" y="167658"/>
                          </a:lnTo>
                          <a:lnTo>
                            <a:pt x="1005181" y="167436"/>
                          </a:lnTo>
                          <a:lnTo>
                            <a:pt x="1005336" y="167389"/>
                          </a:lnTo>
                          <a:lnTo>
                            <a:pt x="1005986" y="167160"/>
                          </a:lnTo>
                          <a:lnTo>
                            <a:pt x="1006644" y="166925"/>
                          </a:lnTo>
                          <a:lnTo>
                            <a:pt x="1007293" y="166712"/>
                          </a:lnTo>
                          <a:lnTo>
                            <a:pt x="1007448" y="166653"/>
                          </a:lnTo>
                          <a:lnTo>
                            <a:pt x="1008052" y="166481"/>
                          </a:lnTo>
                          <a:lnTo>
                            <a:pt x="1008756" y="166234"/>
                          </a:lnTo>
                          <a:lnTo>
                            <a:pt x="1009360" y="166014"/>
                          </a:lnTo>
                          <a:lnTo>
                            <a:pt x="1009506" y="165978"/>
                          </a:lnTo>
                          <a:lnTo>
                            <a:pt x="1010164" y="165739"/>
                          </a:lnTo>
                          <a:lnTo>
                            <a:pt x="1010814" y="165512"/>
                          </a:lnTo>
                          <a:lnTo>
                            <a:pt x="1011472" y="165292"/>
                          </a:lnTo>
                          <a:lnTo>
                            <a:pt x="1012222" y="165073"/>
                          </a:lnTo>
                          <a:lnTo>
                            <a:pt x="1012926" y="164808"/>
                          </a:lnTo>
                          <a:lnTo>
                            <a:pt x="1013584" y="164604"/>
                          </a:lnTo>
                          <a:lnTo>
                            <a:pt x="1013785" y="164585"/>
                          </a:lnTo>
                          <a:lnTo>
                            <a:pt x="1014334" y="164334"/>
                          </a:lnTo>
                          <a:lnTo>
                            <a:pt x="1014993" y="164096"/>
                          </a:lnTo>
                          <a:lnTo>
                            <a:pt x="1015642" y="163869"/>
                          </a:lnTo>
                          <a:lnTo>
                            <a:pt x="1016401" y="163659"/>
                          </a:lnTo>
                          <a:lnTo>
                            <a:pt x="1017105" y="163393"/>
                          </a:lnTo>
                          <a:lnTo>
                            <a:pt x="1017755" y="163182"/>
                          </a:lnTo>
                          <a:lnTo>
                            <a:pt x="1017956" y="163164"/>
                          </a:lnTo>
                          <a:lnTo>
                            <a:pt x="1018358" y="162967"/>
                          </a:lnTo>
                          <a:lnTo>
                            <a:pt x="1018513" y="162921"/>
                          </a:lnTo>
                          <a:lnTo>
                            <a:pt x="1019163" y="162695"/>
                          </a:lnTo>
                          <a:lnTo>
                            <a:pt x="1019821" y="162457"/>
                          </a:lnTo>
                          <a:lnTo>
                            <a:pt x="1020471" y="162245"/>
                          </a:lnTo>
                          <a:lnTo>
                            <a:pt x="1020626" y="162185"/>
                          </a:lnTo>
                          <a:lnTo>
                            <a:pt x="1021275" y="161975"/>
                          </a:lnTo>
                          <a:lnTo>
                            <a:pt x="1021933" y="161771"/>
                          </a:lnTo>
                          <a:lnTo>
                            <a:pt x="1022537" y="161559"/>
                          </a:lnTo>
                          <a:lnTo>
                            <a:pt x="1022684" y="161523"/>
                          </a:lnTo>
                          <a:lnTo>
                            <a:pt x="1023342" y="161286"/>
                          </a:lnTo>
                          <a:lnTo>
                            <a:pt x="1023991" y="161061"/>
                          </a:lnTo>
                          <a:lnTo>
                            <a:pt x="1024649" y="160837"/>
                          </a:lnTo>
                          <a:lnTo>
                            <a:pt x="1024796" y="160789"/>
                          </a:lnTo>
                          <a:lnTo>
                            <a:pt x="1025299" y="160627"/>
                          </a:lnTo>
                          <a:lnTo>
                            <a:pt x="1025454" y="160568"/>
                          </a:lnTo>
                          <a:lnTo>
                            <a:pt x="1026104" y="160358"/>
                          </a:lnTo>
                          <a:lnTo>
                            <a:pt x="1026762" y="160155"/>
                          </a:lnTo>
                          <a:lnTo>
                            <a:pt x="1026963" y="160138"/>
                          </a:lnTo>
                          <a:lnTo>
                            <a:pt x="1027512" y="159894"/>
                          </a:lnTo>
                          <a:lnTo>
                            <a:pt x="1028170" y="159657"/>
                          </a:lnTo>
                          <a:lnTo>
                            <a:pt x="1028820" y="159432"/>
                          </a:lnTo>
                          <a:lnTo>
                            <a:pt x="1029478" y="159224"/>
                          </a:lnTo>
                          <a:lnTo>
                            <a:pt x="1029624" y="159162"/>
                          </a:lnTo>
                          <a:lnTo>
                            <a:pt x="1030282" y="158955"/>
                          </a:lnTo>
                          <a:lnTo>
                            <a:pt x="1030932" y="158746"/>
                          </a:lnTo>
                          <a:lnTo>
                            <a:pt x="1031690" y="158494"/>
                          </a:lnTo>
                          <a:lnTo>
                            <a:pt x="1032340" y="158269"/>
                          </a:lnTo>
                          <a:lnTo>
                            <a:pt x="1032998" y="158034"/>
                          </a:lnTo>
                          <a:lnTo>
                            <a:pt x="1033648" y="157817"/>
                          </a:lnTo>
                          <a:lnTo>
                            <a:pt x="1033803" y="157764"/>
                          </a:lnTo>
                          <a:lnTo>
                            <a:pt x="1034453" y="157550"/>
                          </a:lnTo>
                          <a:lnTo>
                            <a:pt x="1035111" y="157349"/>
                          </a:lnTo>
                          <a:lnTo>
                            <a:pt x="1035861" y="157109"/>
                          </a:lnTo>
                          <a:lnTo>
                            <a:pt x="1036519" y="156874"/>
                          </a:lnTo>
                          <a:lnTo>
                            <a:pt x="1037169" y="156651"/>
                          </a:lnTo>
                          <a:lnTo>
                            <a:pt x="1037827" y="156422"/>
                          </a:lnTo>
                          <a:lnTo>
                            <a:pt x="1037973" y="156382"/>
                          </a:lnTo>
                          <a:lnTo>
                            <a:pt x="1038631" y="156156"/>
                          </a:lnTo>
                          <a:lnTo>
                            <a:pt x="1039281" y="155948"/>
                          </a:lnTo>
                          <a:lnTo>
                            <a:pt x="1039939" y="155747"/>
                          </a:lnTo>
                          <a:lnTo>
                            <a:pt x="1040140" y="155731"/>
                          </a:lnTo>
                          <a:lnTo>
                            <a:pt x="1040689" y="155495"/>
                          </a:lnTo>
                          <a:lnTo>
                            <a:pt x="1041347" y="155260"/>
                          </a:lnTo>
                          <a:lnTo>
                            <a:pt x="1041997" y="155037"/>
                          </a:lnTo>
                          <a:lnTo>
                            <a:pt x="1042152" y="154992"/>
                          </a:lnTo>
                          <a:lnTo>
                            <a:pt x="1042802" y="154769"/>
                          </a:lnTo>
                          <a:lnTo>
                            <a:pt x="1043460" y="154558"/>
                          </a:lnTo>
                          <a:lnTo>
                            <a:pt x="1044110" y="154351"/>
                          </a:lnTo>
                          <a:lnTo>
                            <a:pt x="1044868" y="154107"/>
                          </a:lnTo>
                          <a:lnTo>
                            <a:pt x="1045518" y="153885"/>
                          </a:lnTo>
                          <a:lnTo>
                            <a:pt x="1046176" y="153651"/>
                          </a:lnTo>
                          <a:lnTo>
                            <a:pt x="1046826" y="153430"/>
                          </a:lnTo>
                          <a:lnTo>
                            <a:pt x="1046981" y="153384"/>
                          </a:lnTo>
                          <a:lnTo>
                            <a:pt x="1047630" y="153165"/>
                          </a:lnTo>
                          <a:lnTo>
                            <a:pt x="1048288" y="152966"/>
                          </a:lnTo>
                          <a:lnTo>
                            <a:pt x="1049039" y="152736"/>
                          </a:lnTo>
                          <a:lnTo>
                            <a:pt x="1049743" y="152495"/>
                          </a:lnTo>
                          <a:lnTo>
                            <a:pt x="1050346" y="152281"/>
                          </a:lnTo>
                          <a:lnTo>
                            <a:pt x="1051004" y="152048"/>
                          </a:lnTo>
                          <a:lnTo>
                            <a:pt x="1051151" y="152014"/>
                          </a:lnTo>
                          <a:lnTo>
                            <a:pt x="1051809" y="151783"/>
                          </a:lnTo>
                          <a:lnTo>
                            <a:pt x="1052459" y="151578"/>
                          </a:lnTo>
                          <a:lnTo>
                            <a:pt x="1053217" y="151357"/>
                          </a:lnTo>
                          <a:lnTo>
                            <a:pt x="1053867" y="151136"/>
                          </a:lnTo>
                          <a:lnTo>
                            <a:pt x="1054525" y="150903"/>
                          </a:lnTo>
                          <a:lnTo>
                            <a:pt x="1055175" y="150682"/>
                          </a:lnTo>
                          <a:lnTo>
                            <a:pt x="1055330" y="150637"/>
                          </a:lnTo>
                          <a:lnTo>
                            <a:pt x="1055980" y="150416"/>
                          </a:lnTo>
                          <a:lnTo>
                            <a:pt x="1056638" y="150201"/>
                          </a:lnTo>
                          <a:lnTo>
                            <a:pt x="1057287" y="149996"/>
                          </a:lnTo>
                          <a:lnTo>
                            <a:pt x="1058046" y="149762"/>
                          </a:lnTo>
                          <a:lnTo>
                            <a:pt x="1058750" y="149536"/>
                          </a:lnTo>
                          <a:lnTo>
                            <a:pt x="1059354" y="149309"/>
                          </a:lnTo>
                          <a:lnTo>
                            <a:pt x="1059500" y="149276"/>
                          </a:lnTo>
                          <a:lnTo>
                            <a:pt x="1060159" y="149044"/>
                          </a:lnTo>
                          <a:lnTo>
                            <a:pt x="1060808" y="148824"/>
                          </a:lnTo>
                          <a:lnTo>
                            <a:pt x="1061466" y="148624"/>
                          </a:lnTo>
                          <a:lnTo>
                            <a:pt x="1062217" y="148403"/>
                          </a:lnTo>
                          <a:lnTo>
                            <a:pt x="1062921" y="148157"/>
                          </a:lnTo>
                          <a:lnTo>
                            <a:pt x="1063524" y="147952"/>
                          </a:lnTo>
                          <a:lnTo>
                            <a:pt x="1063680" y="147907"/>
                          </a:lnTo>
                          <a:lnTo>
                            <a:pt x="1064182" y="147720"/>
                          </a:lnTo>
                          <a:lnTo>
                            <a:pt x="1064329" y="147687"/>
                          </a:lnTo>
                          <a:lnTo>
                            <a:pt x="1064987" y="147456"/>
                          </a:lnTo>
                          <a:lnTo>
                            <a:pt x="1065637" y="147248"/>
                          </a:lnTo>
                          <a:lnTo>
                            <a:pt x="1066396" y="147036"/>
                          </a:lnTo>
                          <a:lnTo>
                            <a:pt x="1067100" y="146790"/>
                          </a:lnTo>
                          <a:lnTo>
                            <a:pt x="1067703" y="146586"/>
                          </a:lnTo>
                          <a:lnTo>
                            <a:pt x="1068353" y="146367"/>
                          </a:lnTo>
                          <a:lnTo>
                            <a:pt x="1068508" y="146323"/>
                          </a:lnTo>
                          <a:lnTo>
                            <a:pt x="1069158" y="146104"/>
                          </a:lnTo>
                          <a:lnTo>
                            <a:pt x="1069816" y="145884"/>
                          </a:lnTo>
                          <a:lnTo>
                            <a:pt x="1070466" y="145681"/>
                          </a:lnTo>
                          <a:lnTo>
                            <a:pt x="1070621" y="145623"/>
                          </a:lnTo>
                          <a:lnTo>
                            <a:pt x="1071224" y="145455"/>
                          </a:lnTo>
                          <a:lnTo>
                            <a:pt x="1071928" y="145225"/>
                          </a:lnTo>
                          <a:lnTo>
                            <a:pt x="1072532" y="145007"/>
                          </a:lnTo>
                          <a:lnTo>
                            <a:pt x="1072679" y="144974"/>
                          </a:lnTo>
                          <a:lnTo>
                            <a:pt x="1073337" y="144744"/>
                          </a:lnTo>
                          <a:lnTo>
                            <a:pt x="1073986" y="144526"/>
                          </a:lnTo>
                          <a:lnTo>
                            <a:pt x="1074644" y="144321"/>
                          </a:lnTo>
                          <a:lnTo>
                            <a:pt x="1075395" y="144109"/>
                          </a:lnTo>
                          <a:lnTo>
                            <a:pt x="1076099" y="143859"/>
                          </a:lnTo>
                          <a:lnTo>
                            <a:pt x="1076703" y="143662"/>
                          </a:lnTo>
                          <a:lnTo>
                            <a:pt x="1076858" y="143617"/>
                          </a:lnTo>
                          <a:lnTo>
                            <a:pt x="1077508" y="143400"/>
                          </a:lnTo>
                          <a:lnTo>
                            <a:pt x="1078165" y="143171"/>
                          </a:lnTo>
                          <a:lnTo>
                            <a:pt x="1078815" y="142957"/>
                          </a:lnTo>
                          <a:lnTo>
                            <a:pt x="1079574" y="142755"/>
                          </a:lnTo>
                          <a:lnTo>
                            <a:pt x="1080278" y="142504"/>
                          </a:lnTo>
                          <a:lnTo>
                            <a:pt x="1080928" y="142303"/>
                          </a:lnTo>
                          <a:lnTo>
                            <a:pt x="1081129" y="142289"/>
                          </a:lnTo>
                          <a:lnTo>
                            <a:pt x="1081531" y="142092"/>
                          </a:lnTo>
                          <a:lnTo>
                            <a:pt x="1081686" y="142048"/>
                          </a:lnTo>
                          <a:lnTo>
                            <a:pt x="1082336" y="141831"/>
                          </a:lnTo>
                          <a:lnTo>
                            <a:pt x="1082994" y="141605"/>
                          </a:lnTo>
                          <a:lnTo>
                            <a:pt x="1083644" y="141404"/>
                          </a:lnTo>
                          <a:lnTo>
                            <a:pt x="1083799" y="141347"/>
                          </a:lnTo>
                          <a:lnTo>
                            <a:pt x="1084449" y="141146"/>
                          </a:lnTo>
                          <a:lnTo>
                            <a:pt x="1085107" y="140953"/>
                          </a:lnTo>
                          <a:lnTo>
                            <a:pt x="1085308" y="140940"/>
                          </a:lnTo>
                          <a:lnTo>
                            <a:pt x="1085710" y="140744"/>
                          </a:lnTo>
                          <a:lnTo>
                            <a:pt x="1085857" y="140712"/>
                          </a:lnTo>
                          <a:lnTo>
                            <a:pt x="1086515" y="140484"/>
                          </a:lnTo>
                          <a:lnTo>
                            <a:pt x="1087165" y="140267"/>
                          </a:lnTo>
                          <a:lnTo>
                            <a:pt x="1087823" y="140057"/>
                          </a:lnTo>
                          <a:lnTo>
                            <a:pt x="1087970" y="140007"/>
                          </a:lnTo>
                          <a:lnTo>
                            <a:pt x="1088573" y="139855"/>
                          </a:lnTo>
                          <a:lnTo>
                            <a:pt x="1089278" y="139599"/>
                          </a:lnTo>
                          <a:lnTo>
                            <a:pt x="1089936" y="139407"/>
                          </a:lnTo>
                          <a:lnTo>
                            <a:pt x="1090137" y="139395"/>
                          </a:lnTo>
                          <a:lnTo>
                            <a:pt x="1090686" y="139152"/>
                          </a:lnTo>
                          <a:lnTo>
                            <a:pt x="1091344" y="138924"/>
                          </a:lnTo>
                          <a:lnTo>
                            <a:pt x="1091994" y="138709"/>
                          </a:lnTo>
                          <a:lnTo>
                            <a:pt x="1092149" y="138665"/>
                          </a:lnTo>
                          <a:lnTo>
                            <a:pt x="1092652" y="138514"/>
                          </a:lnTo>
                          <a:lnTo>
                            <a:pt x="1092799" y="138450"/>
                          </a:lnTo>
                          <a:lnTo>
                            <a:pt x="1093457" y="138258"/>
                          </a:lnTo>
                          <a:lnTo>
                            <a:pt x="1094106" y="138058"/>
                          </a:lnTo>
                          <a:lnTo>
                            <a:pt x="1094308" y="138045"/>
                          </a:lnTo>
                          <a:lnTo>
                            <a:pt x="1094865" y="137813"/>
                          </a:lnTo>
                          <a:lnTo>
                            <a:pt x="1095515" y="137597"/>
                          </a:lnTo>
                          <a:lnTo>
                            <a:pt x="1096173" y="137371"/>
                          </a:lnTo>
                          <a:lnTo>
                            <a:pt x="1096823" y="137167"/>
                          </a:lnTo>
                          <a:lnTo>
                            <a:pt x="1096978" y="137112"/>
                          </a:lnTo>
                          <a:lnTo>
                            <a:pt x="1097627" y="136912"/>
                          </a:lnTo>
                          <a:lnTo>
                            <a:pt x="1098285" y="136721"/>
                          </a:lnTo>
                          <a:lnTo>
                            <a:pt x="1098487" y="136708"/>
                          </a:lnTo>
                          <a:lnTo>
                            <a:pt x="1099036" y="136489"/>
                          </a:lnTo>
                          <a:lnTo>
                            <a:pt x="1099694" y="136262"/>
                          </a:lnTo>
                          <a:lnTo>
                            <a:pt x="1100344" y="136048"/>
                          </a:lnTo>
                          <a:lnTo>
                            <a:pt x="1101002" y="135832"/>
                          </a:lnTo>
                          <a:lnTo>
                            <a:pt x="1101149" y="135790"/>
                          </a:lnTo>
                          <a:lnTo>
                            <a:pt x="1101807" y="135577"/>
                          </a:lnTo>
                          <a:lnTo>
                            <a:pt x="1102456" y="135379"/>
                          </a:lnTo>
                          <a:lnTo>
                            <a:pt x="1103114" y="135189"/>
                          </a:lnTo>
                          <a:lnTo>
                            <a:pt x="1103316" y="135177"/>
                          </a:lnTo>
                          <a:lnTo>
                            <a:pt x="1103865" y="134943"/>
                          </a:lnTo>
                          <a:lnTo>
                            <a:pt x="1104523" y="134717"/>
                          </a:lnTo>
                          <a:lnTo>
                            <a:pt x="1105173" y="134504"/>
                          </a:lnTo>
                          <a:lnTo>
                            <a:pt x="1105328" y="134461"/>
                          </a:lnTo>
                          <a:lnTo>
                            <a:pt x="1105977" y="134247"/>
                          </a:lnTo>
                          <a:lnTo>
                            <a:pt x="1106635" y="134049"/>
                          </a:lnTo>
                          <a:lnTo>
                            <a:pt x="1107285" y="133852"/>
                          </a:lnTo>
                          <a:lnTo>
                            <a:pt x="1108044" y="133616"/>
                          </a:lnTo>
                          <a:lnTo>
                            <a:pt x="1108694" y="133403"/>
                          </a:lnTo>
                          <a:lnTo>
                            <a:pt x="1109352" y="133178"/>
                          </a:lnTo>
                          <a:lnTo>
                            <a:pt x="1109499" y="133146"/>
                          </a:lnTo>
                          <a:lnTo>
                            <a:pt x="1110002" y="132969"/>
                          </a:lnTo>
                          <a:lnTo>
                            <a:pt x="1110157" y="132922"/>
                          </a:lnTo>
                          <a:lnTo>
                            <a:pt x="1110806" y="132716"/>
                          </a:lnTo>
                          <a:lnTo>
                            <a:pt x="1111464" y="132527"/>
                          </a:lnTo>
                          <a:lnTo>
                            <a:pt x="1112215" y="132304"/>
                          </a:lnTo>
                          <a:lnTo>
                            <a:pt x="1112919" y="132077"/>
                          </a:lnTo>
                          <a:lnTo>
                            <a:pt x="1113523" y="131867"/>
                          </a:lnTo>
                          <a:lnTo>
                            <a:pt x="1114181" y="131647"/>
                          </a:lnTo>
                          <a:lnTo>
                            <a:pt x="1114327" y="131612"/>
                          </a:lnTo>
                          <a:lnTo>
                            <a:pt x="1114986" y="131394"/>
                          </a:lnTo>
                          <a:lnTo>
                            <a:pt x="1115635" y="131197"/>
                          </a:lnTo>
                          <a:lnTo>
                            <a:pt x="1116394" y="130985"/>
                          </a:lnTo>
                          <a:lnTo>
                            <a:pt x="1117044" y="130773"/>
                          </a:lnTo>
                          <a:lnTo>
                            <a:pt x="1117702" y="130549"/>
                          </a:lnTo>
                          <a:lnTo>
                            <a:pt x="1118352" y="130337"/>
                          </a:lnTo>
                          <a:lnTo>
                            <a:pt x="1118507" y="130295"/>
                          </a:lnTo>
                          <a:lnTo>
                            <a:pt x="1119157" y="130083"/>
                          </a:lnTo>
                          <a:lnTo>
                            <a:pt x="1119814" y="129880"/>
                          </a:lnTo>
                          <a:lnTo>
                            <a:pt x="1120464" y="129684"/>
                          </a:lnTo>
                          <a:lnTo>
                            <a:pt x="1121223" y="129458"/>
                          </a:lnTo>
                          <a:lnTo>
                            <a:pt x="1121927" y="129245"/>
                          </a:lnTo>
                          <a:lnTo>
                            <a:pt x="1122531" y="129024"/>
                          </a:lnTo>
                          <a:lnTo>
                            <a:pt x="1122678" y="128993"/>
                          </a:lnTo>
                          <a:lnTo>
                            <a:pt x="1123336" y="128770"/>
                          </a:lnTo>
                          <a:lnTo>
                            <a:pt x="1123986" y="128559"/>
                          </a:lnTo>
                          <a:lnTo>
                            <a:pt x="1124644" y="128371"/>
                          </a:lnTo>
                          <a:lnTo>
                            <a:pt x="1125394" y="128159"/>
                          </a:lnTo>
                          <a:lnTo>
                            <a:pt x="1126098" y="127925"/>
                          </a:lnTo>
                          <a:lnTo>
                            <a:pt x="1126702" y="127725"/>
                          </a:lnTo>
                          <a:lnTo>
                            <a:pt x="1126857" y="127683"/>
                          </a:lnTo>
                          <a:lnTo>
                            <a:pt x="1127360" y="127503"/>
                          </a:lnTo>
                          <a:lnTo>
                            <a:pt x="1127507" y="127472"/>
                          </a:lnTo>
                          <a:lnTo>
                            <a:pt x="1128165" y="127250"/>
                          </a:lnTo>
                          <a:lnTo>
                            <a:pt x="1128815" y="127054"/>
                          </a:lnTo>
                          <a:lnTo>
                            <a:pt x="1129573" y="126852"/>
                          </a:lnTo>
                          <a:lnTo>
                            <a:pt x="1130278" y="126617"/>
                          </a:lnTo>
                          <a:lnTo>
                            <a:pt x="1130881" y="126419"/>
                          </a:lnTo>
                          <a:lnTo>
                            <a:pt x="1131531" y="126209"/>
                          </a:lnTo>
                          <a:lnTo>
                            <a:pt x="1131686" y="126167"/>
                          </a:lnTo>
                          <a:lnTo>
                            <a:pt x="1132336" y="125957"/>
                          </a:lnTo>
                          <a:lnTo>
                            <a:pt x="1132994" y="125748"/>
                          </a:lnTo>
                          <a:lnTo>
                            <a:pt x="1133644" y="125554"/>
                          </a:lnTo>
                          <a:lnTo>
                            <a:pt x="1133799" y="125498"/>
                          </a:lnTo>
                          <a:lnTo>
                            <a:pt x="1134402" y="125339"/>
                          </a:lnTo>
                          <a:lnTo>
                            <a:pt x="1135107" y="125120"/>
                          </a:lnTo>
                          <a:lnTo>
                            <a:pt x="1135710" y="124907"/>
                          </a:lnTo>
                          <a:lnTo>
                            <a:pt x="1135857" y="124877"/>
                          </a:lnTo>
                          <a:lnTo>
                            <a:pt x="1136515" y="124656"/>
                          </a:lnTo>
                          <a:lnTo>
                            <a:pt x="1137165" y="124447"/>
                          </a:lnTo>
                          <a:lnTo>
                            <a:pt x="1137823" y="124253"/>
                          </a:lnTo>
                          <a:lnTo>
                            <a:pt x="1138573" y="124051"/>
                          </a:lnTo>
                          <a:lnTo>
                            <a:pt x="1139278" y="123812"/>
                          </a:lnTo>
                          <a:lnTo>
                            <a:pt x="1139881" y="123621"/>
                          </a:lnTo>
                          <a:lnTo>
                            <a:pt x="1140036" y="123579"/>
                          </a:lnTo>
                          <a:lnTo>
                            <a:pt x="1140686" y="123370"/>
                          </a:lnTo>
                          <a:lnTo>
                            <a:pt x="1141344" y="123150"/>
                          </a:lnTo>
                          <a:lnTo>
                            <a:pt x="1141994" y="122947"/>
                          </a:lnTo>
                          <a:lnTo>
                            <a:pt x="1142753" y="122756"/>
                          </a:lnTo>
                          <a:lnTo>
                            <a:pt x="1143457" y="122516"/>
                          </a:lnTo>
                          <a:lnTo>
                            <a:pt x="1144107" y="122323"/>
                          </a:lnTo>
                          <a:lnTo>
                            <a:pt x="1144308" y="122314"/>
                          </a:lnTo>
                          <a:lnTo>
                            <a:pt x="1144711" y="122119"/>
                          </a:lnTo>
                          <a:lnTo>
                            <a:pt x="1144866" y="122077"/>
                          </a:lnTo>
                          <a:lnTo>
                            <a:pt x="1145515" y="121869"/>
                          </a:lnTo>
                          <a:lnTo>
                            <a:pt x="1146174" y="121654"/>
                          </a:lnTo>
                          <a:lnTo>
                            <a:pt x="1146823" y="121462"/>
                          </a:lnTo>
                          <a:lnTo>
                            <a:pt x="1146978" y="121407"/>
                          </a:lnTo>
                          <a:lnTo>
                            <a:pt x="1147628" y="121215"/>
                          </a:lnTo>
                          <a:lnTo>
                            <a:pt x="1148286" y="121032"/>
                          </a:lnTo>
                          <a:lnTo>
                            <a:pt x="1148487" y="121023"/>
                          </a:lnTo>
                          <a:lnTo>
                            <a:pt x="1148890" y="120829"/>
                          </a:lnTo>
                          <a:lnTo>
                            <a:pt x="1149037" y="120799"/>
                          </a:lnTo>
                          <a:lnTo>
                            <a:pt x="1149695" y="120580"/>
                          </a:lnTo>
                          <a:lnTo>
                            <a:pt x="1150345" y="120372"/>
                          </a:lnTo>
                          <a:lnTo>
                            <a:pt x="1151003" y="120173"/>
                          </a:lnTo>
                          <a:lnTo>
                            <a:pt x="1151149" y="120123"/>
                          </a:lnTo>
                          <a:lnTo>
                            <a:pt x="1151753" y="119981"/>
                          </a:lnTo>
                          <a:lnTo>
                            <a:pt x="1152458" y="119735"/>
                          </a:lnTo>
                          <a:lnTo>
                            <a:pt x="1153115" y="119553"/>
                          </a:lnTo>
                          <a:lnTo>
                            <a:pt x="1153317" y="119545"/>
                          </a:lnTo>
                          <a:lnTo>
                            <a:pt x="1153866" y="119306"/>
                          </a:lnTo>
                          <a:lnTo>
                            <a:pt x="1154524" y="119088"/>
                          </a:lnTo>
                          <a:lnTo>
                            <a:pt x="1155174" y="118881"/>
                          </a:lnTo>
                          <a:lnTo>
                            <a:pt x="1155329" y="118839"/>
                          </a:lnTo>
                          <a:lnTo>
                            <a:pt x="1155832" y="118697"/>
                          </a:lnTo>
                          <a:lnTo>
                            <a:pt x="1155979" y="118633"/>
                          </a:lnTo>
                          <a:lnTo>
                            <a:pt x="1156637" y="118451"/>
                          </a:lnTo>
                          <a:lnTo>
                            <a:pt x="1157287" y="118261"/>
                          </a:lnTo>
                          <a:lnTo>
                            <a:pt x="1157488" y="118253"/>
                          </a:lnTo>
                          <a:lnTo>
                            <a:pt x="1158045" y="118025"/>
                          </a:lnTo>
                          <a:lnTo>
                            <a:pt x="1158695" y="117818"/>
                          </a:lnTo>
                          <a:lnTo>
                            <a:pt x="1159353" y="117600"/>
                          </a:lnTo>
                          <a:lnTo>
                            <a:pt x="1160003" y="117407"/>
                          </a:lnTo>
                          <a:lnTo>
                            <a:pt x="1160158" y="117353"/>
                          </a:lnTo>
                          <a:lnTo>
                            <a:pt x="1160808" y="117162"/>
                          </a:lnTo>
                          <a:lnTo>
                            <a:pt x="1161466" y="116981"/>
                          </a:lnTo>
                          <a:lnTo>
                            <a:pt x="1161667" y="116973"/>
                          </a:lnTo>
                          <a:lnTo>
                            <a:pt x="1162217" y="116759"/>
                          </a:lnTo>
                          <a:lnTo>
                            <a:pt x="1162875" y="116541"/>
                          </a:lnTo>
                          <a:lnTo>
                            <a:pt x="1163524" y="116335"/>
                          </a:lnTo>
                          <a:lnTo>
                            <a:pt x="1164183" y="116130"/>
                          </a:lnTo>
                          <a:lnTo>
                            <a:pt x="1164329" y="116089"/>
                          </a:lnTo>
                          <a:lnTo>
                            <a:pt x="1164987" y="115885"/>
                          </a:lnTo>
                          <a:lnTo>
                            <a:pt x="1165637" y="115696"/>
                          </a:lnTo>
                          <a:lnTo>
                            <a:pt x="1166295" y="115516"/>
                          </a:lnTo>
                          <a:lnTo>
                            <a:pt x="1166497" y="115508"/>
                          </a:lnTo>
                          <a:lnTo>
                            <a:pt x="1167046" y="115279"/>
                          </a:lnTo>
                          <a:lnTo>
                            <a:pt x="1167704" y="115063"/>
                          </a:lnTo>
                          <a:lnTo>
                            <a:pt x="1168354" y="114857"/>
                          </a:lnTo>
                          <a:lnTo>
                            <a:pt x="1168509" y="114817"/>
                          </a:lnTo>
                          <a:lnTo>
                            <a:pt x="1169159" y="114611"/>
                          </a:lnTo>
                          <a:lnTo>
                            <a:pt x="1169817" y="114424"/>
                          </a:lnTo>
                          <a:lnTo>
                            <a:pt x="1170467" y="114235"/>
                          </a:lnTo>
                          <a:lnTo>
                            <a:pt x="1170668" y="114228"/>
                          </a:lnTo>
                          <a:lnTo>
                            <a:pt x="1171225" y="114010"/>
                          </a:lnTo>
                          <a:lnTo>
                            <a:pt x="1171875" y="113805"/>
                          </a:lnTo>
                          <a:lnTo>
                            <a:pt x="1172533" y="113589"/>
                          </a:lnTo>
                          <a:lnTo>
                            <a:pt x="1173183" y="113389"/>
                          </a:lnTo>
                          <a:lnTo>
                            <a:pt x="1173338" y="113344"/>
                          </a:lnTo>
                          <a:lnTo>
                            <a:pt x="1173988" y="113147"/>
                          </a:lnTo>
                          <a:lnTo>
                            <a:pt x="1174646" y="112967"/>
                          </a:lnTo>
                          <a:lnTo>
                            <a:pt x="1174847" y="112960"/>
                          </a:lnTo>
                          <a:lnTo>
                            <a:pt x="1175397" y="112756"/>
                          </a:lnTo>
                          <a:lnTo>
                            <a:pt x="1176101" y="112537"/>
                          </a:lnTo>
                          <a:lnTo>
                            <a:pt x="1176705" y="112336"/>
                          </a:lnTo>
                          <a:lnTo>
                            <a:pt x="1177363" y="112124"/>
                          </a:lnTo>
                          <a:lnTo>
                            <a:pt x="1177510" y="112092"/>
                          </a:lnTo>
                          <a:lnTo>
                            <a:pt x="1178168" y="111882"/>
                          </a:lnTo>
                          <a:lnTo>
                            <a:pt x="1178818" y="111695"/>
                          </a:lnTo>
                          <a:lnTo>
                            <a:pt x="1179576" y="111493"/>
                          </a:lnTo>
                          <a:lnTo>
                            <a:pt x="1180226" y="111290"/>
                          </a:lnTo>
                          <a:lnTo>
                            <a:pt x="1180884" y="111075"/>
                          </a:lnTo>
                          <a:lnTo>
                            <a:pt x="1181534" y="110871"/>
                          </a:lnTo>
                          <a:lnTo>
                            <a:pt x="1181689" y="110831"/>
                          </a:lnTo>
                          <a:lnTo>
                            <a:pt x="1182339" y="110627"/>
                          </a:lnTo>
                          <a:lnTo>
                            <a:pt x="1182997" y="110434"/>
                          </a:lnTo>
                          <a:lnTo>
                            <a:pt x="1183647" y="110247"/>
                          </a:lnTo>
                          <a:lnTo>
                            <a:pt x="1184406" y="110032"/>
                          </a:lnTo>
                          <a:lnTo>
                            <a:pt x="1185110" y="109829"/>
                          </a:lnTo>
                          <a:lnTo>
                            <a:pt x="1185714" y="109615"/>
                          </a:lnTo>
                          <a:lnTo>
                            <a:pt x="1185861" y="109586"/>
                          </a:lnTo>
                          <a:lnTo>
                            <a:pt x="1186519" y="109372"/>
                          </a:lnTo>
                          <a:lnTo>
                            <a:pt x="1187168" y="109169"/>
                          </a:lnTo>
                          <a:lnTo>
                            <a:pt x="1187827" y="108991"/>
                          </a:lnTo>
                          <a:lnTo>
                            <a:pt x="1188577" y="108790"/>
                          </a:lnTo>
                          <a:lnTo>
                            <a:pt x="1189281" y="108565"/>
                          </a:lnTo>
                          <a:lnTo>
                            <a:pt x="1189885" y="108373"/>
                          </a:lnTo>
                          <a:lnTo>
                            <a:pt x="1190040" y="108333"/>
                          </a:lnTo>
                          <a:lnTo>
                            <a:pt x="1190543" y="108159"/>
                          </a:lnTo>
                          <a:lnTo>
                            <a:pt x="1190690" y="108131"/>
                          </a:lnTo>
                          <a:lnTo>
                            <a:pt x="1191348" y="107917"/>
                          </a:lnTo>
                          <a:lnTo>
                            <a:pt x="1191998" y="107729"/>
                          </a:lnTo>
                          <a:lnTo>
                            <a:pt x="1192757" y="107539"/>
                          </a:lnTo>
                          <a:lnTo>
                            <a:pt x="1193461" y="107313"/>
                          </a:lnTo>
                          <a:lnTo>
                            <a:pt x="1194065" y="107124"/>
                          </a:lnTo>
                          <a:lnTo>
                            <a:pt x="1194715" y="106922"/>
                          </a:lnTo>
                          <a:lnTo>
                            <a:pt x="1194870" y="106882"/>
                          </a:lnTo>
                          <a:lnTo>
                            <a:pt x="1195519" y="106681"/>
                          </a:lnTo>
                          <a:lnTo>
                            <a:pt x="1196178" y="106480"/>
                          </a:lnTo>
                          <a:lnTo>
                            <a:pt x="1196828" y="106295"/>
                          </a:lnTo>
                          <a:lnTo>
                            <a:pt x="1196983" y="106242"/>
                          </a:lnTo>
                          <a:lnTo>
                            <a:pt x="1197586" y="106091"/>
                          </a:lnTo>
                          <a:lnTo>
                            <a:pt x="1198291" y="105881"/>
                          </a:lnTo>
                          <a:lnTo>
                            <a:pt x="1198894" y="105677"/>
                          </a:lnTo>
                          <a:lnTo>
                            <a:pt x="1199041" y="105649"/>
                          </a:lnTo>
                          <a:lnTo>
                            <a:pt x="1199699" y="105436"/>
                          </a:lnTo>
                          <a:lnTo>
                            <a:pt x="1200349" y="105235"/>
                          </a:lnTo>
                          <a:lnTo>
                            <a:pt x="1201007" y="105050"/>
                          </a:lnTo>
                          <a:lnTo>
                            <a:pt x="1201758" y="104860"/>
                          </a:lnTo>
                          <a:lnTo>
                            <a:pt x="1202462" y="104628"/>
                          </a:lnTo>
                          <a:lnTo>
                            <a:pt x="1203066" y="104447"/>
                          </a:lnTo>
                          <a:lnTo>
                            <a:pt x="1203221" y="104408"/>
                          </a:lnTo>
                          <a:lnTo>
                            <a:pt x="1203871" y="104207"/>
                          </a:lnTo>
                          <a:lnTo>
                            <a:pt x="1204529" y="103995"/>
                          </a:lnTo>
                          <a:lnTo>
                            <a:pt x="1205179" y="103800"/>
                          </a:lnTo>
                          <a:lnTo>
                            <a:pt x="1205937" y="103621"/>
                          </a:lnTo>
                          <a:lnTo>
                            <a:pt x="1206642" y="103388"/>
                          </a:lnTo>
                          <a:lnTo>
                            <a:pt x="1207292" y="103205"/>
                          </a:lnTo>
                          <a:lnTo>
                            <a:pt x="1207493" y="103201"/>
                          </a:lnTo>
                          <a:lnTo>
                            <a:pt x="1207895" y="103009"/>
                          </a:lnTo>
                          <a:lnTo>
                            <a:pt x="1208050" y="102970"/>
                          </a:lnTo>
                          <a:lnTo>
                            <a:pt x="1208700" y="102770"/>
                          </a:lnTo>
                          <a:lnTo>
                            <a:pt x="1209358" y="102562"/>
                          </a:lnTo>
                          <a:lnTo>
                            <a:pt x="1210008" y="102379"/>
                          </a:lnTo>
                          <a:lnTo>
                            <a:pt x="1210163" y="102326"/>
                          </a:lnTo>
                          <a:lnTo>
                            <a:pt x="1210813" y="102143"/>
                          </a:lnTo>
                          <a:lnTo>
                            <a:pt x="1211471" y="101969"/>
                          </a:lnTo>
                          <a:lnTo>
                            <a:pt x="1212075" y="101776"/>
                          </a:lnTo>
                          <a:lnTo>
                            <a:pt x="1212222" y="101748"/>
                          </a:lnTo>
                          <a:lnTo>
                            <a:pt x="1212880" y="101537"/>
                          </a:lnTo>
                          <a:lnTo>
                            <a:pt x="1213530" y="101338"/>
                          </a:lnTo>
                          <a:lnTo>
                            <a:pt x="1214188" y="101146"/>
                          </a:lnTo>
                          <a:lnTo>
                            <a:pt x="1214335" y="101100"/>
                          </a:lnTo>
                          <a:lnTo>
                            <a:pt x="1214838" y="100964"/>
                          </a:lnTo>
                          <a:lnTo>
                            <a:pt x="1214993" y="100910"/>
                          </a:lnTo>
                          <a:lnTo>
                            <a:pt x="1215643" y="100728"/>
                          </a:lnTo>
                          <a:lnTo>
                            <a:pt x="1216301" y="100555"/>
                          </a:lnTo>
                          <a:lnTo>
                            <a:pt x="1216502" y="100551"/>
                          </a:lnTo>
                          <a:lnTo>
                            <a:pt x="1217051" y="100320"/>
                          </a:lnTo>
                          <a:lnTo>
                            <a:pt x="1217710" y="100109"/>
                          </a:lnTo>
                          <a:lnTo>
                            <a:pt x="1218359" y="99911"/>
                          </a:lnTo>
                          <a:lnTo>
                            <a:pt x="1219018" y="99734"/>
                          </a:lnTo>
                          <a:lnTo>
                            <a:pt x="1219164" y="99673"/>
                          </a:lnTo>
                          <a:lnTo>
                            <a:pt x="1219823" y="99499"/>
                          </a:lnTo>
                          <a:lnTo>
                            <a:pt x="1220472" y="99318"/>
                          </a:lnTo>
                          <a:lnTo>
                            <a:pt x="1220674" y="99314"/>
                          </a:lnTo>
                          <a:lnTo>
                            <a:pt x="1221231" y="99094"/>
                          </a:lnTo>
                          <a:lnTo>
                            <a:pt x="1221881" y="98896"/>
                          </a:lnTo>
                          <a:lnTo>
                            <a:pt x="1222539" y="98686"/>
                          </a:lnTo>
                          <a:lnTo>
                            <a:pt x="1223189" y="98499"/>
                          </a:lnTo>
                          <a:lnTo>
                            <a:pt x="1223344" y="98449"/>
                          </a:lnTo>
                          <a:lnTo>
                            <a:pt x="1223994" y="98265"/>
                          </a:lnTo>
                          <a:lnTo>
                            <a:pt x="1224652" y="98093"/>
                          </a:lnTo>
                          <a:lnTo>
                            <a:pt x="1224854" y="98089"/>
                          </a:lnTo>
                          <a:lnTo>
                            <a:pt x="1225256" y="97910"/>
                          </a:lnTo>
                          <a:lnTo>
                            <a:pt x="1225403" y="97883"/>
                          </a:lnTo>
                          <a:lnTo>
                            <a:pt x="1226061" y="97674"/>
                          </a:lnTo>
                          <a:lnTo>
                            <a:pt x="1226711" y="97476"/>
                          </a:lnTo>
                          <a:lnTo>
                            <a:pt x="1227369" y="97277"/>
                          </a:lnTo>
                          <a:lnTo>
                            <a:pt x="1227516" y="97240"/>
                          </a:lnTo>
                          <a:lnTo>
                            <a:pt x="1228174" y="97043"/>
                          </a:lnTo>
                          <a:lnTo>
                            <a:pt x="1228824" y="96863"/>
                          </a:lnTo>
                          <a:lnTo>
                            <a:pt x="1229482" y="96691"/>
                          </a:lnTo>
                          <a:lnTo>
                            <a:pt x="1229683" y="96688"/>
                          </a:lnTo>
                          <a:lnTo>
                            <a:pt x="1230233" y="96467"/>
                          </a:lnTo>
                          <a:lnTo>
                            <a:pt x="1230891" y="96259"/>
                          </a:lnTo>
                          <a:lnTo>
                            <a:pt x="1231541" y="96062"/>
                          </a:lnTo>
                          <a:lnTo>
                            <a:pt x="1231696" y="96023"/>
                          </a:lnTo>
                          <a:lnTo>
                            <a:pt x="1232199" y="95878"/>
                          </a:lnTo>
                          <a:lnTo>
                            <a:pt x="1232345" y="95827"/>
                          </a:lnTo>
                          <a:lnTo>
                            <a:pt x="1233004" y="95645"/>
                          </a:lnTo>
                          <a:lnTo>
                            <a:pt x="1233654" y="95465"/>
                          </a:lnTo>
                          <a:lnTo>
                            <a:pt x="1233855" y="95463"/>
                          </a:lnTo>
                          <a:lnTo>
                            <a:pt x="1234412" y="95253"/>
                          </a:lnTo>
                          <a:lnTo>
                            <a:pt x="1235062" y="95056"/>
                          </a:lnTo>
                          <a:lnTo>
                            <a:pt x="1235720" y="94848"/>
                          </a:lnTo>
                          <a:lnTo>
                            <a:pt x="1236370" y="94654"/>
                          </a:lnTo>
                          <a:lnTo>
                            <a:pt x="1236525" y="94613"/>
                          </a:lnTo>
                          <a:lnTo>
                            <a:pt x="1237175" y="94422"/>
                          </a:lnTo>
                          <a:lnTo>
                            <a:pt x="1237833" y="94252"/>
                          </a:lnTo>
                          <a:lnTo>
                            <a:pt x="1238584" y="94054"/>
                          </a:lnTo>
                          <a:lnTo>
                            <a:pt x="1239242" y="93845"/>
                          </a:lnTo>
                          <a:lnTo>
                            <a:pt x="1239892" y="93650"/>
                          </a:lnTo>
                          <a:lnTo>
                            <a:pt x="1240550" y="93442"/>
                          </a:lnTo>
                          <a:lnTo>
                            <a:pt x="1240697" y="93416"/>
                          </a:lnTo>
                          <a:lnTo>
                            <a:pt x="1241355" y="93211"/>
                          </a:lnTo>
                          <a:lnTo>
                            <a:pt x="1242005" y="93033"/>
                          </a:lnTo>
                          <a:lnTo>
                            <a:pt x="1242663" y="92863"/>
                          </a:lnTo>
                          <a:lnTo>
                            <a:pt x="1242865" y="92861"/>
                          </a:lnTo>
                          <a:lnTo>
                            <a:pt x="1243414" y="92651"/>
                          </a:lnTo>
                          <a:lnTo>
                            <a:pt x="1244072" y="92443"/>
                          </a:lnTo>
                          <a:lnTo>
                            <a:pt x="1244722" y="92248"/>
                          </a:lnTo>
                          <a:lnTo>
                            <a:pt x="1244877" y="92210"/>
                          </a:lnTo>
                          <a:lnTo>
                            <a:pt x="1245527" y="92015"/>
                          </a:lnTo>
                          <a:lnTo>
                            <a:pt x="1246185" y="91826"/>
                          </a:lnTo>
                          <a:lnTo>
                            <a:pt x="1246835" y="91649"/>
                          </a:lnTo>
                          <a:lnTo>
                            <a:pt x="1247594" y="91447"/>
                          </a:lnTo>
                          <a:lnTo>
                            <a:pt x="1248298" y="91249"/>
                          </a:lnTo>
                          <a:lnTo>
                            <a:pt x="1248902" y="91046"/>
                          </a:lnTo>
                          <a:lnTo>
                            <a:pt x="1249048" y="91019"/>
                          </a:lnTo>
                          <a:lnTo>
                            <a:pt x="1249552" y="90851"/>
                          </a:lnTo>
                          <a:lnTo>
                            <a:pt x="1249707" y="90813"/>
                          </a:lnTo>
                          <a:lnTo>
                            <a:pt x="1250357" y="90619"/>
                          </a:lnTo>
                          <a:lnTo>
                            <a:pt x="1251015" y="90445"/>
                          </a:lnTo>
                          <a:lnTo>
                            <a:pt x="1251766" y="90259"/>
                          </a:lnTo>
                          <a:lnTo>
                            <a:pt x="1252470" y="90039"/>
                          </a:lnTo>
                          <a:lnTo>
                            <a:pt x="1253074" y="89858"/>
                          </a:lnTo>
                          <a:lnTo>
                            <a:pt x="1253732" y="89652"/>
                          </a:lnTo>
                          <a:lnTo>
                            <a:pt x="1253879" y="89626"/>
                          </a:lnTo>
                          <a:lnTo>
                            <a:pt x="1254537" y="89421"/>
                          </a:lnTo>
                          <a:lnTo>
                            <a:pt x="1255187" y="89237"/>
                          </a:lnTo>
                          <a:lnTo>
                            <a:pt x="1255945" y="89062"/>
                          </a:lnTo>
                          <a:lnTo>
                            <a:pt x="1256595" y="88868"/>
                          </a:lnTo>
                          <a:lnTo>
                            <a:pt x="1257254" y="88663"/>
                          </a:lnTo>
                          <a:lnTo>
                            <a:pt x="1257904" y="88469"/>
                          </a:lnTo>
                          <a:lnTo>
                            <a:pt x="1258058" y="88431"/>
                          </a:lnTo>
                          <a:lnTo>
                            <a:pt x="1258709" y="88238"/>
                          </a:lnTo>
                          <a:lnTo>
                            <a:pt x="1259367" y="88041"/>
                          </a:lnTo>
                          <a:lnTo>
                            <a:pt x="1260017" y="87865"/>
                          </a:lnTo>
                          <a:lnTo>
                            <a:pt x="1260775" y="87676"/>
                          </a:lnTo>
                          <a:lnTo>
                            <a:pt x="1261480" y="87470"/>
                          </a:lnTo>
                          <a:lnTo>
                            <a:pt x="1262083" y="87278"/>
                          </a:lnTo>
                          <a:lnTo>
                            <a:pt x="1262230" y="87252"/>
                          </a:lnTo>
                          <a:lnTo>
                            <a:pt x="1262888" y="87047"/>
                          </a:lnTo>
                          <a:lnTo>
                            <a:pt x="1263538" y="86854"/>
                          </a:lnTo>
                          <a:lnTo>
                            <a:pt x="1264196" y="86673"/>
                          </a:lnTo>
                          <a:lnTo>
                            <a:pt x="1264847" y="86498"/>
                          </a:lnTo>
                          <a:lnTo>
                            <a:pt x="1265002" y="86446"/>
                          </a:lnTo>
                          <a:lnTo>
                            <a:pt x="1265652" y="86270"/>
                          </a:lnTo>
                          <a:lnTo>
                            <a:pt x="1266255" y="86102"/>
                          </a:lnTo>
                          <a:lnTo>
                            <a:pt x="1266410" y="86064"/>
                          </a:lnTo>
                          <a:lnTo>
                            <a:pt x="1266913" y="85897"/>
                          </a:lnTo>
                          <a:lnTo>
                            <a:pt x="1267060" y="85872"/>
                          </a:lnTo>
                          <a:lnTo>
                            <a:pt x="1267718" y="85668"/>
                          </a:lnTo>
                          <a:lnTo>
                            <a:pt x="1268368" y="85476"/>
                          </a:lnTo>
                          <a:lnTo>
                            <a:pt x="1269027" y="85310"/>
                          </a:lnTo>
                          <a:lnTo>
                            <a:pt x="1269173" y="85249"/>
                          </a:lnTo>
                          <a:lnTo>
                            <a:pt x="1269832" y="85083"/>
                          </a:lnTo>
                          <a:lnTo>
                            <a:pt x="1270482" y="84909"/>
                          </a:lnTo>
                          <a:lnTo>
                            <a:pt x="1271085" y="84725"/>
                          </a:lnTo>
                          <a:lnTo>
                            <a:pt x="1271240" y="84688"/>
                          </a:lnTo>
                          <a:lnTo>
                            <a:pt x="1271890" y="84496"/>
                          </a:lnTo>
                          <a:lnTo>
                            <a:pt x="1272548" y="84292"/>
                          </a:lnTo>
                          <a:lnTo>
                            <a:pt x="1273199" y="84116"/>
                          </a:lnTo>
                          <a:lnTo>
                            <a:pt x="1273353" y="84064"/>
                          </a:lnTo>
                          <a:lnTo>
                            <a:pt x="1273957" y="83939"/>
                          </a:lnTo>
                          <a:lnTo>
                            <a:pt x="1274662" y="83725"/>
                          </a:lnTo>
                          <a:lnTo>
                            <a:pt x="1275265" y="83544"/>
                          </a:lnTo>
                          <a:lnTo>
                            <a:pt x="1275412" y="83519"/>
                          </a:lnTo>
                          <a:lnTo>
                            <a:pt x="1276070" y="83316"/>
                          </a:lnTo>
                          <a:lnTo>
                            <a:pt x="1276720" y="83124"/>
                          </a:lnTo>
                          <a:lnTo>
                            <a:pt x="1277378" y="82935"/>
                          </a:lnTo>
                          <a:lnTo>
                            <a:pt x="1278028" y="82762"/>
                          </a:lnTo>
                          <a:lnTo>
                            <a:pt x="1278183" y="82710"/>
                          </a:lnTo>
                          <a:lnTo>
                            <a:pt x="1278833" y="82536"/>
                          </a:lnTo>
                          <a:lnTo>
                            <a:pt x="1279492" y="82372"/>
                          </a:lnTo>
                          <a:lnTo>
                            <a:pt x="1279693" y="82372"/>
                          </a:lnTo>
                          <a:lnTo>
                            <a:pt x="1280242" y="82151"/>
                          </a:lnTo>
                          <a:lnTo>
                            <a:pt x="1280900" y="81949"/>
                          </a:lnTo>
                          <a:lnTo>
                            <a:pt x="1281550" y="81758"/>
                          </a:lnTo>
                          <a:lnTo>
                            <a:pt x="1282209" y="81584"/>
                          </a:lnTo>
                          <a:lnTo>
                            <a:pt x="1282355" y="81530"/>
                          </a:lnTo>
                          <a:lnTo>
                            <a:pt x="1283013" y="81360"/>
                          </a:lnTo>
                          <a:lnTo>
                            <a:pt x="1283664" y="81187"/>
                          </a:lnTo>
                          <a:lnTo>
                            <a:pt x="1283865" y="81187"/>
                          </a:lnTo>
                          <a:lnTo>
                            <a:pt x="1284267" y="81015"/>
                          </a:lnTo>
                          <a:lnTo>
                            <a:pt x="1284422" y="80978"/>
                          </a:lnTo>
                          <a:lnTo>
                            <a:pt x="1285072" y="80788"/>
                          </a:lnTo>
                          <a:lnTo>
                            <a:pt x="1285730" y="80586"/>
                          </a:lnTo>
                          <a:lnTo>
                            <a:pt x="1286380" y="80402"/>
                          </a:lnTo>
                          <a:lnTo>
                            <a:pt x="1286535" y="80359"/>
                          </a:lnTo>
                          <a:lnTo>
                            <a:pt x="1287185" y="80177"/>
                          </a:lnTo>
                          <a:lnTo>
                            <a:pt x="1287844" y="80014"/>
                          </a:lnTo>
                          <a:lnTo>
                            <a:pt x="1288493" y="79842"/>
                          </a:lnTo>
                          <a:lnTo>
                            <a:pt x="1288695" y="79843"/>
                          </a:lnTo>
                          <a:lnTo>
                            <a:pt x="1289252" y="79619"/>
                          </a:lnTo>
                          <a:lnTo>
                            <a:pt x="1289902" y="79429"/>
                          </a:lnTo>
                          <a:lnTo>
                            <a:pt x="1290561" y="79231"/>
                          </a:lnTo>
                          <a:lnTo>
                            <a:pt x="1291211" y="79059"/>
                          </a:lnTo>
                          <a:lnTo>
                            <a:pt x="1291365" y="79007"/>
                          </a:lnTo>
                          <a:lnTo>
                            <a:pt x="1292016" y="78836"/>
                          </a:lnTo>
                          <a:lnTo>
                            <a:pt x="1292674" y="78673"/>
                          </a:lnTo>
                          <a:lnTo>
                            <a:pt x="1292875" y="78674"/>
                          </a:lnTo>
                          <a:lnTo>
                            <a:pt x="1293424" y="78464"/>
                          </a:lnTo>
                          <a:lnTo>
                            <a:pt x="1294083" y="78264"/>
                          </a:lnTo>
                          <a:lnTo>
                            <a:pt x="1294733" y="78075"/>
                          </a:lnTo>
                          <a:lnTo>
                            <a:pt x="1295391" y="77893"/>
                          </a:lnTo>
                          <a:lnTo>
                            <a:pt x="1295538" y="77849"/>
                          </a:lnTo>
                          <a:lnTo>
                            <a:pt x="1296196" y="77670"/>
                          </a:lnTo>
                          <a:lnTo>
                            <a:pt x="1296846" y="77499"/>
                          </a:lnTo>
                          <a:lnTo>
                            <a:pt x="1297504" y="77337"/>
                          </a:lnTo>
                          <a:lnTo>
                            <a:pt x="1297705" y="77338"/>
                          </a:lnTo>
                          <a:lnTo>
                            <a:pt x="1298255" y="77113"/>
                          </a:lnTo>
                          <a:lnTo>
                            <a:pt x="1298913" y="76913"/>
                          </a:lnTo>
                          <a:lnTo>
                            <a:pt x="1299563" y="76724"/>
                          </a:lnTo>
                          <a:lnTo>
                            <a:pt x="1299718" y="76688"/>
                          </a:lnTo>
                          <a:lnTo>
                            <a:pt x="1300368" y="76500"/>
                          </a:lnTo>
                          <a:lnTo>
                            <a:pt x="1301026" y="76336"/>
                          </a:lnTo>
                          <a:lnTo>
                            <a:pt x="1301676" y="76166"/>
                          </a:lnTo>
                          <a:lnTo>
                            <a:pt x="1301877" y="76167"/>
                          </a:lnTo>
                          <a:lnTo>
                            <a:pt x="1302435" y="75955"/>
                          </a:lnTo>
                          <a:lnTo>
                            <a:pt x="1303085" y="75767"/>
                          </a:lnTo>
                          <a:lnTo>
                            <a:pt x="1303743" y="75567"/>
                          </a:lnTo>
                          <a:lnTo>
                            <a:pt x="1303890" y="75543"/>
                          </a:lnTo>
                          <a:lnTo>
                            <a:pt x="1304393" y="75390"/>
                          </a:lnTo>
                          <a:lnTo>
                            <a:pt x="1304548" y="75343"/>
                          </a:lnTo>
                          <a:lnTo>
                            <a:pt x="1305198" y="75169"/>
                          </a:lnTo>
                          <a:lnTo>
                            <a:pt x="1305856" y="75007"/>
                          </a:lnTo>
                          <a:lnTo>
                            <a:pt x="1306057" y="75009"/>
                          </a:lnTo>
                          <a:lnTo>
                            <a:pt x="1306607" y="74811"/>
                          </a:lnTo>
                          <a:lnTo>
                            <a:pt x="1307265" y="74612"/>
                          </a:lnTo>
                          <a:lnTo>
                            <a:pt x="1307915" y="74424"/>
                          </a:lnTo>
                          <a:lnTo>
                            <a:pt x="1308070" y="74389"/>
                          </a:lnTo>
                          <a:lnTo>
                            <a:pt x="1308573" y="74234"/>
                          </a:lnTo>
                          <a:lnTo>
                            <a:pt x="1308720" y="74201"/>
                          </a:lnTo>
                          <a:lnTo>
                            <a:pt x="1309378" y="74013"/>
                          </a:lnTo>
                          <a:lnTo>
                            <a:pt x="1310028" y="73843"/>
                          </a:lnTo>
                          <a:lnTo>
                            <a:pt x="1310787" y="73660"/>
                          </a:lnTo>
                          <a:lnTo>
                            <a:pt x="1311437" y="73473"/>
                          </a:lnTo>
                          <a:lnTo>
                            <a:pt x="1312095" y="73273"/>
                          </a:lnTo>
                          <a:lnTo>
                            <a:pt x="1312745" y="73087"/>
                          </a:lnTo>
                          <a:lnTo>
                            <a:pt x="1312900" y="73051"/>
                          </a:lnTo>
                          <a:lnTo>
                            <a:pt x="1313550" y="72864"/>
                          </a:lnTo>
                          <a:lnTo>
                            <a:pt x="1314208" y="72692"/>
                          </a:lnTo>
                          <a:lnTo>
                            <a:pt x="1314859" y="72523"/>
                          </a:lnTo>
                          <a:lnTo>
                            <a:pt x="1315013" y="72472"/>
                          </a:lnTo>
                          <a:lnTo>
                            <a:pt x="1315617" y="72324"/>
                          </a:lnTo>
                          <a:lnTo>
                            <a:pt x="1316267" y="72138"/>
                          </a:lnTo>
                          <a:lnTo>
                            <a:pt x="1316925" y="71940"/>
                          </a:lnTo>
                          <a:lnTo>
                            <a:pt x="1317072" y="71916"/>
                          </a:lnTo>
                          <a:lnTo>
                            <a:pt x="1317730" y="71718"/>
                          </a:lnTo>
                          <a:lnTo>
                            <a:pt x="1318380" y="71534"/>
                          </a:lnTo>
                          <a:lnTo>
                            <a:pt x="1319039" y="71375"/>
                          </a:lnTo>
                          <a:lnTo>
                            <a:pt x="1319789" y="71191"/>
                          </a:lnTo>
                          <a:lnTo>
                            <a:pt x="1320494" y="70988"/>
                          </a:lnTo>
                          <a:lnTo>
                            <a:pt x="1321098" y="70808"/>
                          </a:lnTo>
                          <a:lnTo>
                            <a:pt x="1321252" y="70772"/>
                          </a:lnTo>
                          <a:lnTo>
                            <a:pt x="1321903" y="70587"/>
                          </a:lnTo>
                          <a:lnTo>
                            <a:pt x="1322561" y="70389"/>
                          </a:lnTo>
                          <a:lnTo>
                            <a:pt x="1323211" y="70221"/>
                          </a:lnTo>
                          <a:lnTo>
                            <a:pt x="1323970" y="70050"/>
                          </a:lnTo>
                          <a:lnTo>
                            <a:pt x="1324674" y="69844"/>
                          </a:lnTo>
                          <a:lnTo>
                            <a:pt x="1325278" y="69667"/>
                          </a:lnTo>
                          <a:lnTo>
                            <a:pt x="1325928" y="69482"/>
                          </a:lnTo>
                          <a:lnTo>
                            <a:pt x="1326083" y="69446"/>
                          </a:lnTo>
                          <a:lnTo>
                            <a:pt x="1326733" y="69261"/>
                          </a:lnTo>
                          <a:lnTo>
                            <a:pt x="1327391" y="69080"/>
                          </a:lnTo>
                          <a:lnTo>
                            <a:pt x="1328041" y="68913"/>
                          </a:lnTo>
                          <a:lnTo>
                            <a:pt x="1328196" y="68862"/>
                          </a:lnTo>
                          <a:lnTo>
                            <a:pt x="1328800" y="68727"/>
                          </a:lnTo>
                          <a:lnTo>
                            <a:pt x="1329504" y="68537"/>
                          </a:lnTo>
                          <a:lnTo>
                            <a:pt x="1330108" y="68345"/>
                          </a:lnTo>
                          <a:lnTo>
                            <a:pt x="1330255" y="68322"/>
                          </a:lnTo>
                          <a:lnTo>
                            <a:pt x="1330913" y="68125"/>
                          </a:lnTo>
                          <a:lnTo>
                            <a:pt x="1331563" y="67941"/>
                          </a:lnTo>
                          <a:lnTo>
                            <a:pt x="1332221" y="67775"/>
                          </a:lnTo>
                          <a:lnTo>
                            <a:pt x="1332972" y="67605"/>
                          </a:lnTo>
                          <a:lnTo>
                            <a:pt x="1333677" y="67392"/>
                          </a:lnTo>
                          <a:lnTo>
                            <a:pt x="1334280" y="67224"/>
                          </a:lnTo>
                          <a:lnTo>
                            <a:pt x="1334435" y="67189"/>
                          </a:lnTo>
                          <a:lnTo>
                            <a:pt x="1335085" y="67005"/>
                          </a:lnTo>
                          <a:lnTo>
                            <a:pt x="1335744" y="66808"/>
                          </a:lnTo>
                          <a:lnTo>
                            <a:pt x="1336394" y="66632"/>
                          </a:lnTo>
                          <a:lnTo>
                            <a:pt x="1337152" y="66474"/>
                          </a:lnTo>
                          <a:lnTo>
                            <a:pt x="1337857" y="66258"/>
                          </a:lnTo>
                          <a:lnTo>
                            <a:pt x="1338507" y="66093"/>
                          </a:lnTo>
                          <a:lnTo>
                            <a:pt x="1338708" y="66096"/>
                          </a:lnTo>
                          <a:lnTo>
                            <a:pt x="1339111" y="65910"/>
                          </a:lnTo>
                          <a:lnTo>
                            <a:pt x="1339266" y="65875"/>
                          </a:lnTo>
                          <a:lnTo>
                            <a:pt x="1339916" y="65692"/>
                          </a:lnTo>
                          <a:lnTo>
                            <a:pt x="1340574" y="65500"/>
                          </a:lnTo>
                          <a:lnTo>
                            <a:pt x="1341224" y="65335"/>
                          </a:lnTo>
                          <a:lnTo>
                            <a:pt x="1341379" y="65285"/>
                          </a:lnTo>
                          <a:lnTo>
                            <a:pt x="1342029" y="65119"/>
                          </a:lnTo>
                          <a:lnTo>
                            <a:pt x="1342687" y="64963"/>
                          </a:lnTo>
                          <a:lnTo>
                            <a:pt x="1343291" y="64784"/>
                          </a:lnTo>
                          <a:lnTo>
                            <a:pt x="1343438" y="64761"/>
                          </a:lnTo>
                          <a:lnTo>
                            <a:pt x="1344096" y="64566"/>
                          </a:lnTo>
                          <a:lnTo>
                            <a:pt x="1344746" y="64383"/>
                          </a:lnTo>
                          <a:lnTo>
                            <a:pt x="1345405" y="64207"/>
                          </a:lnTo>
                          <a:lnTo>
                            <a:pt x="1345551" y="64165"/>
                          </a:lnTo>
                          <a:lnTo>
                            <a:pt x="1346055" y="64042"/>
                          </a:lnTo>
                          <a:lnTo>
                            <a:pt x="1346210" y="63992"/>
                          </a:lnTo>
                          <a:lnTo>
                            <a:pt x="1346860" y="63828"/>
                          </a:lnTo>
                          <a:lnTo>
                            <a:pt x="1347518" y="63672"/>
                          </a:lnTo>
                          <a:lnTo>
                            <a:pt x="1347719" y="63676"/>
                          </a:lnTo>
                          <a:lnTo>
                            <a:pt x="1348268" y="63455"/>
                          </a:lnTo>
                          <a:lnTo>
                            <a:pt x="1348927" y="63261"/>
                          </a:lnTo>
                          <a:lnTo>
                            <a:pt x="1349577" y="63078"/>
                          </a:lnTo>
                          <a:lnTo>
                            <a:pt x="1350235" y="62919"/>
                          </a:lnTo>
                          <a:lnTo>
                            <a:pt x="1350382" y="62861"/>
                          </a:lnTo>
                          <a:lnTo>
                            <a:pt x="1351040" y="62705"/>
                          </a:lnTo>
                          <a:lnTo>
                            <a:pt x="1351690" y="62540"/>
                          </a:lnTo>
                          <a:lnTo>
                            <a:pt x="1351891" y="62545"/>
                          </a:lnTo>
                          <a:lnTo>
                            <a:pt x="1352449" y="62337"/>
                          </a:lnTo>
                          <a:lnTo>
                            <a:pt x="1353099" y="62154"/>
                          </a:lnTo>
                          <a:lnTo>
                            <a:pt x="1353757" y="61960"/>
                          </a:lnTo>
                          <a:lnTo>
                            <a:pt x="1354407" y="61789"/>
                          </a:lnTo>
                          <a:lnTo>
                            <a:pt x="1354562" y="61744"/>
                          </a:lnTo>
                          <a:lnTo>
                            <a:pt x="1355212" y="61575"/>
                          </a:lnTo>
                          <a:lnTo>
                            <a:pt x="1355871" y="61421"/>
                          </a:lnTo>
                          <a:lnTo>
                            <a:pt x="1356072" y="61425"/>
                          </a:lnTo>
                          <a:lnTo>
                            <a:pt x="1356474" y="61255"/>
                          </a:lnTo>
                          <a:lnTo>
                            <a:pt x="1356621" y="61233"/>
                          </a:lnTo>
                          <a:lnTo>
                            <a:pt x="1357279" y="61039"/>
                          </a:lnTo>
                          <a:lnTo>
                            <a:pt x="1357929" y="60857"/>
                          </a:lnTo>
                          <a:lnTo>
                            <a:pt x="1358588" y="60672"/>
                          </a:lnTo>
                          <a:lnTo>
                            <a:pt x="1358734" y="60641"/>
                          </a:lnTo>
                          <a:lnTo>
                            <a:pt x="1359393" y="60459"/>
                          </a:lnTo>
                          <a:lnTo>
                            <a:pt x="1360043" y="60296"/>
                          </a:lnTo>
                          <a:lnTo>
                            <a:pt x="1360701" y="60142"/>
                          </a:lnTo>
                          <a:lnTo>
                            <a:pt x="1360902" y="60147"/>
                          </a:lnTo>
                          <a:lnTo>
                            <a:pt x="1361452" y="59938"/>
                          </a:lnTo>
                          <a:lnTo>
                            <a:pt x="1362110" y="59745"/>
                          </a:lnTo>
                          <a:lnTo>
                            <a:pt x="1362760" y="59564"/>
                          </a:lnTo>
                          <a:lnTo>
                            <a:pt x="1362915" y="59530"/>
                          </a:lnTo>
                          <a:lnTo>
                            <a:pt x="1363418" y="59395"/>
                          </a:lnTo>
                          <a:lnTo>
                            <a:pt x="1363565" y="59349"/>
                          </a:lnTo>
                          <a:lnTo>
                            <a:pt x="1364223" y="59183"/>
                          </a:lnTo>
                          <a:lnTo>
                            <a:pt x="1364873" y="59020"/>
                          </a:lnTo>
                          <a:lnTo>
                            <a:pt x="1365075" y="59025"/>
                          </a:lnTo>
                          <a:lnTo>
                            <a:pt x="1365632" y="58829"/>
                          </a:lnTo>
                          <a:lnTo>
                            <a:pt x="1366282" y="58649"/>
                          </a:lnTo>
                          <a:lnTo>
                            <a:pt x="1366941" y="58456"/>
                          </a:lnTo>
                          <a:lnTo>
                            <a:pt x="1367591" y="58276"/>
                          </a:lnTo>
                          <a:lnTo>
                            <a:pt x="1367745" y="58242"/>
                          </a:lnTo>
                          <a:lnTo>
                            <a:pt x="1368396" y="58063"/>
                          </a:lnTo>
                          <a:lnTo>
                            <a:pt x="1369054" y="57911"/>
                          </a:lnTo>
                          <a:lnTo>
                            <a:pt x="1369255" y="57916"/>
                          </a:lnTo>
                          <a:lnTo>
                            <a:pt x="1369805" y="57735"/>
                          </a:lnTo>
                          <a:lnTo>
                            <a:pt x="1370463" y="57543"/>
                          </a:lnTo>
                          <a:lnTo>
                            <a:pt x="1371113" y="57363"/>
                          </a:lnTo>
                          <a:lnTo>
                            <a:pt x="1371771" y="57171"/>
                          </a:lnTo>
                          <a:lnTo>
                            <a:pt x="1371918" y="57150"/>
                          </a:lnTo>
                          <a:lnTo>
                            <a:pt x="1372576" y="56957"/>
                          </a:lnTo>
                          <a:lnTo>
                            <a:pt x="1373226" y="56795"/>
                          </a:lnTo>
                          <a:lnTo>
                            <a:pt x="1373884" y="56643"/>
                          </a:lnTo>
                          <a:lnTo>
                            <a:pt x="1374086" y="56648"/>
                          </a:lnTo>
                          <a:lnTo>
                            <a:pt x="1374635" y="56453"/>
                          </a:lnTo>
                          <a:lnTo>
                            <a:pt x="1375293" y="56262"/>
                          </a:lnTo>
                          <a:lnTo>
                            <a:pt x="1375943" y="56082"/>
                          </a:lnTo>
                          <a:lnTo>
                            <a:pt x="1376099" y="56048"/>
                          </a:lnTo>
                          <a:lnTo>
                            <a:pt x="1376748" y="55869"/>
                          </a:lnTo>
                          <a:lnTo>
                            <a:pt x="1377407" y="55692"/>
                          </a:lnTo>
                          <a:lnTo>
                            <a:pt x="1378057" y="55531"/>
                          </a:lnTo>
                          <a:lnTo>
                            <a:pt x="1378816" y="55354"/>
                          </a:lnTo>
                          <a:lnTo>
                            <a:pt x="1379520" y="55169"/>
                          </a:lnTo>
                          <a:lnTo>
                            <a:pt x="1380124" y="54984"/>
                          </a:lnTo>
                          <a:lnTo>
                            <a:pt x="1380774" y="54805"/>
                          </a:lnTo>
                          <a:lnTo>
                            <a:pt x="1380929" y="54772"/>
                          </a:lnTo>
                          <a:lnTo>
                            <a:pt x="1381579" y="54593"/>
                          </a:lnTo>
                          <a:lnTo>
                            <a:pt x="1382237" y="54431"/>
                          </a:lnTo>
                          <a:lnTo>
                            <a:pt x="1382988" y="54270"/>
                          </a:lnTo>
                          <a:lnTo>
                            <a:pt x="1383693" y="54062"/>
                          </a:lnTo>
                          <a:lnTo>
                            <a:pt x="1384296" y="53901"/>
                          </a:lnTo>
                          <a:lnTo>
                            <a:pt x="1384954" y="53711"/>
                          </a:lnTo>
                          <a:lnTo>
                            <a:pt x="1385101" y="53690"/>
                          </a:lnTo>
                          <a:lnTo>
                            <a:pt x="1385760" y="53499"/>
                          </a:lnTo>
                          <a:lnTo>
                            <a:pt x="1386410" y="53326"/>
                          </a:lnTo>
                          <a:lnTo>
                            <a:pt x="1387068" y="53176"/>
                          </a:lnTo>
                          <a:lnTo>
                            <a:pt x="1387269" y="53182"/>
                          </a:lnTo>
                          <a:lnTo>
                            <a:pt x="1387819" y="53000"/>
                          </a:lnTo>
                          <a:lnTo>
                            <a:pt x="1388523" y="52807"/>
                          </a:lnTo>
                          <a:lnTo>
                            <a:pt x="1389127" y="52631"/>
                          </a:lnTo>
                          <a:lnTo>
                            <a:pt x="1389282" y="52598"/>
                          </a:lnTo>
                          <a:lnTo>
                            <a:pt x="1389932" y="52420"/>
                          </a:lnTo>
                          <a:lnTo>
                            <a:pt x="1390591" y="52233"/>
                          </a:lnTo>
                          <a:lnTo>
                            <a:pt x="1391241" y="52073"/>
                          </a:lnTo>
                          <a:lnTo>
                            <a:pt x="1391999" y="51910"/>
                          </a:lnTo>
                          <a:lnTo>
                            <a:pt x="1392704" y="51715"/>
                          </a:lnTo>
                          <a:lnTo>
                            <a:pt x="1393308" y="51543"/>
                          </a:lnTo>
                          <a:lnTo>
                            <a:pt x="1393455" y="51522"/>
                          </a:lnTo>
                          <a:lnTo>
                            <a:pt x="1393958" y="51366"/>
                          </a:lnTo>
                          <a:lnTo>
                            <a:pt x="1394113" y="51333"/>
                          </a:lnTo>
                          <a:lnTo>
                            <a:pt x="1394763" y="51155"/>
                          </a:lnTo>
                          <a:lnTo>
                            <a:pt x="1395421" y="50983"/>
                          </a:lnTo>
                          <a:lnTo>
                            <a:pt x="1396071" y="50825"/>
                          </a:lnTo>
                          <a:lnTo>
                            <a:pt x="1396226" y="50776"/>
                          </a:lnTo>
                          <a:lnTo>
                            <a:pt x="1396876" y="50617"/>
                          </a:lnTo>
                          <a:lnTo>
                            <a:pt x="1397535" y="50468"/>
                          </a:lnTo>
                          <a:lnTo>
                            <a:pt x="1398138" y="50281"/>
                          </a:lnTo>
                          <a:lnTo>
                            <a:pt x="1398285" y="50261"/>
                          </a:lnTo>
                          <a:lnTo>
                            <a:pt x="1398943" y="50072"/>
                          </a:lnTo>
                          <a:lnTo>
                            <a:pt x="1399594" y="49895"/>
                          </a:lnTo>
                          <a:lnTo>
                            <a:pt x="1400252" y="49739"/>
                          </a:lnTo>
                          <a:lnTo>
                            <a:pt x="1400399" y="49685"/>
                          </a:lnTo>
                          <a:lnTo>
                            <a:pt x="1401003" y="49577"/>
                          </a:lnTo>
                          <a:lnTo>
                            <a:pt x="1401707" y="49374"/>
                          </a:lnTo>
                          <a:lnTo>
                            <a:pt x="1402311" y="49212"/>
                          </a:lnTo>
                          <a:lnTo>
                            <a:pt x="1402466" y="49179"/>
                          </a:lnTo>
                          <a:lnTo>
                            <a:pt x="1403116" y="49003"/>
                          </a:lnTo>
                          <a:lnTo>
                            <a:pt x="1403774" y="48814"/>
                          </a:lnTo>
                          <a:lnTo>
                            <a:pt x="1404424" y="48646"/>
                          </a:lnTo>
                          <a:lnTo>
                            <a:pt x="1405183" y="48498"/>
                          </a:lnTo>
                          <a:lnTo>
                            <a:pt x="1405888" y="48292"/>
                          </a:lnTo>
                          <a:lnTo>
                            <a:pt x="1406492" y="48134"/>
                          </a:lnTo>
                          <a:lnTo>
                            <a:pt x="1406639" y="48113"/>
                          </a:lnTo>
                          <a:lnTo>
                            <a:pt x="1407297" y="47925"/>
                          </a:lnTo>
                          <a:lnTo>
                            <a:pt x="1407947" y="47749"/>
                          </a:lnTo>
                          <a:lnTo>
                            <a:pt x="1408605" y="47567"/>
                          </a:lnTo>
                          <a:lnTo>
                            <a:pt x="1409255" y="47409"/>
                          </a:lnTo>
                          <a:lnTo>
                            <a:pt x="1409410" y="47361"/>
                          </a:lnTo>
                          <a:lnTo>
                            <a:pt x="1410060" y="47203"/>
                          </a:lnTo>
                          <a:lnTo>
                            <a:pt x="1410719" y="47056"/>
                          </a:lnTo>
                          <a:lnTo>
                            <a:pt x="1410920" y="47064"/>
                          </a:lnTo>
                          <a:lnTo>
                            <a:pt x="1411322" y="46883"/>
                          </a:lnTo>
                          <a:lnTo>
                            <a:pt x="1411469" y="46862"/>
                          </a:lnTo>
                          <a:lnTo>
                            <a:pt x="1412128" y="46675"/>
                          </a:lnTo>
                          <a:lnTo>
                            <a:pt x="1412778" y="46500"/>
                          </a:lnTo>
                          <a:lnTo>
                            <a:pt x="1413436" y="46333"/>
                          </a:lnTo>
                          <a:lnTo>
                            <a:pt x="1413583" y="46292"/>
                          </a:lnTo>
                          <a:lnTo>
                            <a:pt x="1414241" y="46128"/>
                          </a:lnTo>
                          <a:lnTo>
                            <a:pt x="1414891" y="45971"/>
                          </a:lnTo>
                          <a:lnTo>
                            <a:pt x="1415495" y="45823"/>
                          </a:lnTo>
                          <a:lnTo>
                            <a:pt x="1415650" y="45791"/>
                          </a:lnTo>
                          <a:lnTo>
                            <a:pt x="1416300" y="45616"/>
                          </a:lnTo>
                          <a:lnTo>
                            <a:pt x="1416958" y="45429"/>
                          </a:lnTo>
                          <a:lnTo>
                            <a:pt x="1417609" y="45254"/>
                          </a:lnTo>
                          <a:lnTo>
                            <a:pt x="1417763" y="45222"/>
                          </a:lnTo>
                          <a:lnTo>
                            <a:pt x="1418267" y="45104"/>
                          </a:lnTo>
                          <a:lnTo>
                            <a:pt x="1418414" y="45047"/>
                          </a:lnTo>
                          <a:lnTo>
                            <a:pt x="1419072" y="44899"/>
                          </a:lnTo>
                          <a:lnTo>
                            <a:pt x="1419722" y="44743"/>
                          </a:lnTo>
                          <a:lnTo>
                            <a:pt x="1419923" y="44751"/>
                          </a:lnTo>
                          <a:lnTo>
                            <a:pt x="1420481" y="44548"/>
                          </a:lnTo>
                          <a:lnTo>
                            <a:pt x="1421131" y="44374"/>
                          </a:lnTo>
                          <a:lnTo>
                            <a:pt x="1421789" y="44187"/>
                          </a:lnTo>
                          <a:lnTo>
                            <a:pt x="1422439" y="44024"/>
                          </a:lnTo>
                          <a:lnTo>
                            <a:pt x="1422594" y="43980"/>
                          </a:lnTo>
                          <a:lnTo>
                            <a:pt x="1423245" y="43820"/>
                          </a:lnTo>
                          <a:lnTo>
                            <a:pt x="1423903" y="43674"/>
                          </a:lnTo>
                          <a:lnTo>
                            <a:pt x="1424104" y="43683"/>
                          </a:lnTo>
                          <a:lnTo>
                            <a:pt x="1424654" y="43495"/>
                          </a:lnTo>
                          <a:lnTo>
                            <a:pt x="1425312" y="43309"/>
                          </a:lnTo>
                          <a:lnTo>
                            <a:pt x="1425962" y="43135"/>
                          </a:lnTo>
                          <a:lnTo>
                            <a:pt x="1426620" y="42957"/>
                          </a:lnTo>
                          <a:lnTo>
                            <a:pt x="1426767" y="42929"/>
                          </a:lnTo>
                          <a:lnTo>
                            <a:pt x="1427425" y="42754"/>
                          </a:lnTo>
                          <a:lnTo>
                            <a:pt x="1428075" y="42599"/>
                          </a:lnTo>
                          <a:lnTo>
                            <a:pt x="1428734" y="42454"/>
                          </a:lnTo>
                          <a:lnTo>
                            <a:pt x="1428935" y="42463"/>
                          </a:lnTo>
                          <a:lnTo>
                            <a:pt x="1429485" y="42259"/>
                          </a:lnTo>
                          <a:lnTo>
                            <a:pt x="1430143" y="42074"/>
                          </a:lnTo>
                          <a:lnTo>
                            <a:pt x="1430793" y="41901"/>
                          </a:lnTo>
                          <a:lnTo>
                            <a:pt x="1430948" y="41869"/>
                          </a:lnTo>
                          <a:lnTo>
                            <a:pt x="1431598" y="41696"/>
                          </a:lnTo>
                          <a:lnTo>
                            <a:pt x="1432256" y="41537"/>
                          </a:lnTo>
                          <a:lnTo>
                            <a:pt x="1432906" y="41382"/>
                          </a:lnTo>
                          <a:lnTo>
                            <a:pt x="1433108" y="41391"/>
                          </a:lnTo>
                          <a:lnTo>
                            <a:pt x="1433665" y="41201"/>
                          </a:lnTo>
                          <a:lnTo>
                            <a:pt x="1434315" y="41028"/>
                          </a:lnTo>
                          <a:lnTo>
                            <a:pt x="1434974" y="40843"/>
                          </a:lnTo>
                          <a:lnTo>
                            <a:pt x="1435624" y="40670"/>
                          </a:lnTo>
                          <a:lnTo>
                            <a:pt x="1435779" y="40639"/>
                          </a:lnTo>
                          <a:lnTo>
                            <a:pt x="1436429" y="40467"/>
                          </a:lnTo>
                          <a:lnTo>
                            <a:pt x="1437087" y="40323"/>
                          </a:lnTo>
                          <a:lnTo>
                            <a:pt x="1437288" y="40332"/>
                          </a:lnTo>
                          <a:lnTo>
                            <a:pt x="1437838" y="40158"/>
                          </a:lnTo>
                          <a:lnTo>
                            <a:pt x="1438496" y="39973"/>
                          </a:lnTo>
                          <a:lnTo>
                            <a:pt x="1439146" y="39801"/>
                          </a:lnTo>
                          <a:lnTo>
                            <a:pt x="1439805" y="39617"/>
                          </a:lnTo>
                          <a:lnTo>
                            <a:pt x="1439952" y="39597"/>
                          </a:lnTo>
                          <a:lnTo>
                            <a:pt x="1440610" y="39413"/>
                          </a:lnTo>
                          <a:lnTo>
                            <a:pt x="1441260" y="39257"/>
                          </a:lnTo>
                          <a:lnTo>
                            <a:pt x="1441918" y="39113"/>
                          </a:lnTo>
                          <a:lnTo>
                            <a:pt x="1442119" y="39122"/>
                          </a:lnTo>
                          <a:lnTo>
                            <a:pt x="1442669" y="38934"/>
                          </a:lnTo>
                          <a:lnTo>
                            <a:pt x="1443327" y="38750"/>
                          </a:lnTo>
                          <a:lnTo>
                            <a:pt x="1443977" y="38578"/>
                          </a:lnTo>
                          <a:lnTo>
                            <a:pt x="1444132" y="38546"/>
                          </a:lnTo>
                          <a:lnTo>
                            <a:pt x="1444783" y="38374"/>
                          </a:lnTo>
                          <a:lnTo>
                            <a:pt x="1445441" y="38203"/>
                          </a:lnTo>
                          <a:lnTo>
                            <a:pt x="1446091" y="38050"/>
                          </a:lnTo>
                          <a:lnTo>
                            <a:pt x="1446850" y="37885"/>
                          </a:lnTo>
                          <a:lnTo>
                            <a:pt x="1447554" y="37707"/>
                          </a:lnTo>
                          <a:lnTo>
                            <a:pt x="1448158" y="37530"/>
                          </a:lnTo>
                          <a:lnTo>
                            <a:pt x="1448305" y="37510"/>
                          </a:lnTo>
                          <a:lnTo>
                            <a:pt x="1448808" y="37358"/>
                          </a:lnTo>
                          <a:lnTo>
                            <a:pt x="1448963" y="37326"/>
                          </a:lnTo>
                          <a:lnTo>
                            <a:pt x="1449613" y="37155"/>
                          </a:lnTo>
                          <a:lnTo>
                            <a:pt x="1450272" y="37001"/>
                          </a:lnTo>
                          <a:lnTo>
                            <a:pt x="1450922" y="36848"/>
                          </a:lnTo>
                          <a:lnTo>
                            <a:pt x="1451077" y="36800"/>
                          </a:lnTo>
                          <a:lnTo>
                            <a:pt x="1451727" y="36648"/>
                          </a:lnTo>
                          <a:lnTo>
                            <a:pt x="1452331" y="36497"/>
                          </a:lnTo>
                          <a:lnTo>
                            <a:pt x="1452989" y="36313"/>
                          </a:lnTo>
                          <a:lnTo>
                            <a:pt x="1453136" y="36294"/>
                          </a:lnTo>
                          <a:lnTo>
                            <a:pt x="1453795" y="36111"/>
                          </a:lnTo>
                          <a:lnTo>
                            <a:pt x="1454445" y="35944"/>
                          </a:lnTo>
                          <a:lnTo>
                            <a:pt x="1455103" y="35802"/>
                          </a:lnTo>
                          <a:lnTo>
                            <a:pt x="1455250" y="35744"/>
                          </a:lnTo>
                          <a:lnTo>
                            <a:pt x="1455854" y="35637"/>
                          </a:lnTo>
                          <a:lnTo>
                            <a:pt x="1456558" y="35450"/>
                          </a:lnTo>
                          <a:lnTo>
                            <a:pt x="1457162" y="35284"/>
                          </a:lnTo>
                          <a:lnTo>
                            <a:pt x="1457317" y="35253"/>
                          </a:lnTo>
                          <a:lnTo>
                            <a:pt x="1457967" y="35082"/>
                          </a:lnTo>
                          <a:lnTo>
                            <a:pt x="1458626" y="34900"/>
                          </a:lnTo>
                          <a:lnTo>
                            <a:pt x="1459276" y="34749"/>
                          </a:lnTo>
                          <a:lnTo>
                            <a:pt x="1460035" y="34598"/>
                          </a:lnTo>
                          <a:lnTo>
                            <a:pt x="1460739" y="34408"/>
                          </a:lnTo>
                          <a:lnTo>
                            <a:pt x="1461343" y="34245"/>
                          </a:lnTo>
                          <a:lnTo>
                            <a:pt x="1461490" y="34227"/>
                          </a:lnTo>
                          <a:lnTo>
                            <a:pt x="1461993" y="34075"/>
                          </a:lnTo>
                          <a:lnTo>
                            <a:pt x="1462148" y="34044"/>
                          </a:lnTo>
                          <a:lnTo>
                            <a:pt x="1462798" y="33874"/>
                          </a:lnTo>
                          <a:lnTo>
                            <a:pt x="1463457" y="33708"/>
                          </a:lnTo>
                          <a:lnTo>
                            <a:pt x="1464107" y="33557"/>
                          </a:lnTo>
                          <a:lnTo>
                            <a:pt x="1464262" y="33510"/>
                          </a:lnTo>
                          <a:lnTo>
                            <a:pt x="1464912" y="33359"/>
                          </a:lnTo>
                          <a:lnTo>
                            <a:pt x="1465570" y="33218"/>
                          </a:lnTo>
                          <a:lnTo>
                            <a:pt x="1465771" y="33228"/>
                          </a:lnTo>
                          <a:lnTo>
                            <a:pt x="1466174" y="33040"/>
                          </a:lnTo>
                          <a:lnTo>
                            <a:pt x="1466321" y="33021"/>
                          </a:lnTo>
                          <a:lnTo>
                            <a:pt x="1466979" y="32840"/>
                          </a:lnTo>
                          <a:lnTo>
                            <a:pt x="1467630" y="32670"/>
                          </a:lnTo>
                          <a:lnTo>
                            <a:pt x="1468288" y="32520"/>
                          </a:lnTo>
                          <a:lnTo>
                            <a:pt x="1468435" y="32470"/>
                          </a:lnTo>
                          <a:lnTo>
                            <a:pt x="1468938" y="32369"/>
                          </a:lnTo>
                          <a:lnTo>
                            <a:pt x="1469093" y="32322"/>
                          </a:lnTo>
                          <a:lnTo>
                            <a:pt x="1469743" y="32172"/>
                          </a:lnTo>
                          <a:lnTo>
                            <a:pt x="1470347" y="32020"/>
                          </a:lnTo>
                          <a:lnTo>
                            <a:pt x="1470502" y="31989"/>
                          </a:lnTo>
                          <a:lnTo>
                            <a:pt x="1471152" y="31820"/>
                          </a:lnTo>
                          <a:lnTo>
                            <a:pt x="1471810" y="31639"/>
                          </a:lnTo>
                          <a:lnTo>
                            <a:pt x="1472461" y="31475"/>
                          </a:lnTo>
                          <a:lnTo>
                            <a:pt x="1472616" y="31439"/>
                          </a:lnTo>
                          <a:lnTo>
                            <a:pt x="1473119" y="31335"/>
                          </a:lnTo>
                          <a:lnTo>
                            <a:pt x="1473266" y="31278"/>
                          </a:lnTo>
                          <a:lnTo>
                            <a:pt x="1473924" y="31138"/>
                          </a:lnTo>
                          <a:lnTo>
                            <a:pt x="1474574" y="30989"/>
                          </a:lnTo>
                          <a:lnTo>
                            <a:pt x="1474776" y="31000"/>
                          </a:lnTo>
                          <a:lnTo>
                            <a:pt x="1475333" y="30791"/>
                          </a:lnTo>
                          <a:lnTo>
                            <a:pt x="1475983" y="30622"/>
                          </a:lnTo>
                          <a:lnTo>
                            <a:pt x="1476641" y="30444"/>
                          </a:lnTo>
                          <a:lnTo>
                            <a:pt x="1477292" y="30294"/>
                          </a:lnTo>
                          <a:lnTo>
                            <a:pt x="1477447" y="30248"/>
                          </a:lnTo>
                          <a:lnTo>
                            <a:pt x="1478097" y="30098"/>
                          </a:lnTo>
                          <a:lnTo>
                            <a:pt x="1478755" y="29959"/>
                          </a:lnTo>
                          <a:lnTo>
                            <a:pt x="1478956" y="29970"/>
                          </a:lnTo>
                          <a:lnTo>
                            <a:pt x="1479359" y="29796"/>
                          </a:lnTo>
                          <a:lnTo>
                            <a:pt x="1479506" y="29777"/>
                          </a:lnTo>
                          <a:lnTo>
                            <a:pt x="1480164" y="29597"/>
                          </a:lnTo>
                          <a:lnTo>
                            <a:pt x="1480815" y="29429"/>
                          </a:lnTo>
                          <a:lnTo>
                            <a:pt x="1481473" y="29266"/>
                          </a:lnTo>
                          <a:lnTo>
                            <a:pt x="1481620" y="29230"/>
                          </a:lnTo>
                          <a:lnTo>
                            <a:pt x="1482278" y="29071"/>
                          </a:lnTo>
                          <a:lnTo>
                            <a:pt x="1482928" y="28922"/>
                          </a:lnTo>
                          <a:lnTo>
                            <a:pt x="1483586" y="28783"/>
                          </a:lnTo>
                          <a:lnTo>
                            <a:pt x="1483788" y="28795"/>
                          </a:lnTo>
                          <a:lnTo>
                            <a:pt x="1484337" y="28586"/>
                          </a:lnTo>
                          <a:lnTo>
                            <a:pt x="1484995" y="28407"/>
                          </a:lnTo>
                          <a:lnTo>
                            <a:pt x="1485646" y="28239"/>
                          </a:lnTo>
                          <a:lnTo>
                            <a:pt x="1485801" y="28208"/>
                          </a:lnTo>
                          <a:lnTo>
                            <a:pt x="1486304" y="28093"/>
                          </a:lnTo>
                          <a:lnTo>
                            <a:pt x="1486451" y="28041"/>
                          </a:lnTo>
                          <a:lnTo>
                            <a:pt x="1487109" y="27898"/>
                          </a:lnTo>
                          <a:lnTo>
                            <a:pt x="1487759" y="27749"/>
                          </a:lnTo>
                          <a:lnTo>
                            <a:pt x="1487961" y="27761"/>
                          </a:lnTo>
                          <a:lnTo>
                            <a:pt x="1488518" y="27567"/>
                          </a:lnTo>
                          <a:lnTo>
                            <a:pt x="1489168" y="27399"/>
                          </a:lnTo>
                          <a:lnTo>
                            <a:pt x="1489827" y="27220"/>
                          </a:lnTo>
                          <a:lnTo>
                            <a:pt x="1490477" y="27061"/>
                          </a:lnTo>
                          <a:lnTo>
                            <a:pt x="1490632" y="27023"/>
                          </a:lnTo>
                          <a:lnTo>
                            <a:pt x="1491282" y="26866"/>
                          </a:lnTo>
                          <a:lnTo>
                            <a:pt x="1491940" y="26728"/>
                          </a:lnTo>
                          <a:lnTo>
                            <a:pt x="1492142" y="26740"/>
                          </a:lnTo>
                          <a:lnTo>
                            <a:pt x="1492691" y="26562"/>
                          </a:lnTo>
                          <a:lnTo>
                            <a:pt x="1493349" y="26383"/>
                          </a:lnTo>
                          <a:lnTo>
                            <a:pt x="1494000" y="26217"/>
                          </a:lnTo>
                          <a:lnTo>
                            <a:pt x="1494658" y="26042"/>
                          </a:lnTo>
                          <a:lnTo>
                            <a:pt x="1494805" y="26019"/>
                          </a:lnTo>
                          <a:lnTo>
                            <a:pt x="1495463" y="25848"/>
                          </a:lnTo>
                          <a:lnTo>
                            <a:pt x="1496113" y="25700"/>
                          </a:lnTo>
                          <a:lnTo>
                            <a:pt x="1496772" y="25563"/>
                          </a:lnTo>
                          <a:lnTo>
                            <a:pt x="1496973" y="25575"/>
                          </a:lnTo>
                          <a:lnTo>
                            <a:pt x="1497523" y="25382"/>
                          </a:lnTo>
                          <a:lnTo>
                            <a:pt x="1498181" y="25203"/>
                          </a:lnTo>
                          <a:lnTo>
                            <a:pt x="1498831" y="25037"/>
                          </a:lnTo>
                          <a:lnTo>
                            <a:pt x="1498986" y="25007"/>
                          </a:lnTo>
                          <a:lnTo>
                            <a:pt x="1499636" y="24841"/>
                          </a:lnTo>
                          <a:lnTo>
                            <a:pt x="1500294" y="24685"/>
                          </a:lnTo>
                          <a:lnTo>
                            <a:pt x="1500945" y="24538"/>
                          </a:lnTo>
                          <a:lnTo>
                            <a:pt x="1501146" y="24550"/>
                          </a:lnTo>
                          <a:lnTo>
                            <a:pt x="1501704" y="24371"/>
                          </a:lnTo>
                          <a:lnTo>
                            <a:pt x="1502354" y="24205"/>
                          </a:lnTo>
                          <a:lnTo>
                            <a:pt x="1503012" y="24027"/>
                          </a:lnTo>
                          <a:lnTo>
                            <a:pt x="1503662" y="23862"/>
                          </a:lnTo>
                          <a:lnTo>
                            <a:pt x="1503817" y="23831"/>
                          </a:lnTo>
                          <a:lnTo>
                            <a:pt x="1504467" y="23666"/>
                          </a:lnTo>
                          <a:lnTo>
                            <a:pt x="1505126" y="23526"/>
                          </a:lnTo>
                          <a:lnTo>
                            <a:pt x="1505876" y="23376"/>
                          </a:lnTo>
                          <a:lnTo>
                            <a:pt x="1506535" y="23198"/>
                          </a:lnTo>
                        </a:path>
                      </a:pathLst>
                    </a:custGeom>
                    <a:ln w="3175">
                      <a:solidFill>
                        <a:srgbClr val="FF0000"/>
                      </a:solidFill>
                    </a:ln>
                  </p:spPr>
                  <p:txBody>
                    <a:bodyPr wrap="square" lIns="0" tIns="0" rIns="0" bIns="0" rtlCol="0"/>
                    <a:lstStyle/>
                    <a:p>
                      <a:endParaRPr/>
                    </a:p>
                  </p:txBody>
                </p:sp>
              </p:grpSp>
              <p:sp>
                <p:nvSpPr>
                  <p:cNvPr id="28" name="object 16">
                    <a:extLst>
                      <a:ext uri="{FF2B5EF4-FFF2-40B4-BE49-F238E27FC236}">
                        <a16:creationId xmlns:a16="http://schemas.microsoft.com/office/drawing/2014/main" id="{05C0AD29-46F0-DE30-B9FB-5F2AF634AB8D}"/>
                      </a:ext>
                    </a:extLst>
                  </p:cNvPr>
                  <p:cNvSpPr txBox="1"/>
                  <p:nvPr/>
                </p:nvSpPr>
                <p:spPr>
                  <a:xfrm>
                    <a:off x="2458680" y="1355934"/>
                    <a:ext cx="102870" cy="807085"/>
                  </a:xfrm>
                  <a:prstGeom prst="rect">
                    <a:avLst/>
                  </a:prstGeom>
                </p:spPr>
                <p:txBody>
                  <a:bodyPr vert="vert270" wrap="square" lIns="0" tIns="5080" rIns="0" bIns="0" rtlCol="0">
                    <a:spAutoFit/>
                  </a:bodyPr>
                  <a:lstStyle/>
                  <a:p>
                    <a:pPr marL="12700">
                      <a:lnSpc>
                        <a:spcPct val="100000"/>
                      </a:lnSpc>
                      <a:spcBef>
                        <a:spcPts val="40"/>
                      </a:spcBef>
                    </a:pPr>
                    <a:r>
                      <a:rPr sz="550" b="1" spc="-5" dirty="0">
                        <a:solidFill>
                          <a:srgbClr val="252525"/>
                        </a:solidFill>
                        <a:latin typeface="Arial"/>
                        <a:cs typeface="Arial"/>
                      </a:rPr>
                      <a:t>Von</a:t>
                    </a:r>
                    <a:r>
                      <a:rPr sz="550" b="1" spc="-20" dirty="0">
                        <a:solidFill>
                          <a:srgbClr val="252525"/>
                        </a:solidFill>
                        <a:latin typeface="Arial"/>
                        <a:cs typeface="Arial"/>
                      </a:rPr>
                      <a:t> </a:t>
                    </a:r>
                    <a:r>
                      <a:rPr sz="550" b="1" spc="-5" dirty="0">
                        <a:solidFill>
                          <a:srgbClr val="252525"/>
                        </a:solidFill>
                        <a:latin typeface="Arial"/>
                        <a:cs typeface="Arial"/>
                      </a:rPr>
                      <a:t>Mises</a:t>
                    </a:r>
                    <a:r>
                      <a:rPr sz="550" b="1" spc="-20" dirty="0">
                        <a:solidFill>
                          <a:srgbClr val="252525"/>
                        </a:solidFill>
                        <a:latin typeface="Arial"/>
                        <a:cs typeface="Arial"/>
                      </a:rPr>
                      <a:t> </a:t>
                    </a:r>
                    <a:r>
                      <a:rPr sz="550" b="1" spc="-5" dirty="0">
                        <a:solidFill>
                          <a:srgbClr val="252525"/>
                        </a:solidFill>
                        <a:latin typeface="Arial"/>
                        <a:cs typeface="Arial"/>
                      </a:rPr>
                      <a:t>Stress</a:t>
                    </a:r>
                    <a:r>
                      <a:rPr sz="550" b="1" spc="-20" dirty="0">
                        <a:solidFill>
                          <a:srgbClr val="252525"/>
                        </a:solidFill>
                        <a:latin typeface="Arial"/>
                        <a:cs typeface="Arial"/>
                      </a:rPr>
                      <a:t> </a:t>
                    </a:r>
                    <a:r>
                      <a:rPr sz="550" b="1" spc="-5" dirty="0">
                        <a:solidFill>
                          <a:srgbClr val="252525"/>
                        </a:solidFill>
                        <a:latin typeface="Arial"/>
                        <a:cs typeface="Arial"/>
                      </a:rPr>
                      <a:t>(MPa)</a:t>
                    </a:r>
                    <a:endParaRPr sz="550" dirty="0">
                      <a:latin typeface="Arial"/>
                      <a:cs typeface="Arial"/>
                    </a:endParaRPr>
                  </a:p>
                </p:txBody>
              </p:sp>
            </p:grpSp>
          </p:grpSp>
        </p:grpSp>
      </p:grpSp>
      <p:sp>
        <p:nvSpPr>
          <p:cNvPr id="31" name="Oval 30">
            <a:extLst>
              <a:ext uri="{FF2B5EF4-FFF2-40B4-BE49-F238E27FC236}">
                <a16:creationId xmlns:a16="http://schemas.microsoft.com/office/drawing/2014/main" id="{4BF752E8-1B40-A22C-549E-B7CBC11628ED}"/>
              </a:ext>
            </a:extLst>
          </p:cNvPr>
          <p:cNvSpPr/>
          <p:nvPr/>
        </p:nvSpPr>
        <p:spPr>
          <a:xfrm>
            <a:off x="3067941" y="1461280"/>
            <a:ext cx="274320" cy="274320"/>
          </a:xfrm>
          <a:prstGeom prst="ellipse">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Oval 31">
            <a:extLst>
              <a:ext uri="{FF2B5EF4-FFF2-40B4-BE49-F238E27FC236}">
                <a16:creationId xmlns:a16="http://schemas.microsoft.com/office/drawing/2014/main" id="{378E11F0-CC5F-19F2-0952-7DCE0D37D9E9}"/>
              </a:ext>
            </a:extLst>
          </p:cNvPr>
          <p:cNvSpPr/>
          <p:nvPr/>
        </p:nvSpPr>
        <p:spPr>
          <a:xfrm>
            <a:off x="3536325" y="1466043"/>
            <a:ext cx="274320" cy="274320"/>
          </a:xfrm>
          <a:prstGeom prst="ellipse">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Oval 32">
            <a:extLst>
              <a:ext uri="{FF2B5EF4-FFF2-40B4-BE49-F238E27FC236}">
                <a16:creationId xmlns:a16="http://schemas.microsoft.com/office/drawing/2014/main" id="{1E1E3AB9-9B21-6D12-594C-35C4E562076E}"/>
              </a:ext>
            </a:extLst>
          </p:cNvPr>
          <p:cNvSpPr/>
          <p:nvPr/>
        </p:nvSpPr>
        <p:spPr>
          <a:xfrm>
            <a:off x="4004709" y="1466505"/>
            <a:ext cx="274320" cy="274320"/>
          </a:xfrm>
          <a:prstGeom prst="ellipse">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Oval 6">
            <a:extLst>
              <a:ext uri="{FF2B5EF4-FFF2-40B4-BE49-F238E27FC236}">
                <a16:creationId xmlns:a16="http://schemas.microsoft.com/office/drawing/2014/main" id="{B24E0457-2311-B141-2734-14769C396BA7}"/>
              </a:ext>
            </a:extLst>
          </p:cNvPr>
          <p:cNvSpPr/>
          <p:nvPr/>
        </p:nvSpPr>
        <p:spPr>
          <a:xfrm>
            <a:off x="3539658" y="997347"/>
            <a:ext cx="274320" cy="274320"/>
          </a:xfrm>
          <a:prstGeom prst="ellipse">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8" name="Straight Arrow Connector 17">
            <a:extLst>
              <a:ext uri="{FF2B5EF4-FFF2-40B4-BE49-F238E27FC236}">
                <a16:creationId xmlns:a16="http://schemas.microsoft.com/office/drawing/2014/main" id="{9C2147E6-9F23-DACB-6653-CB97814B9CD4}"/>
              </a:ext>
            </a:extLst>
          </p:cNvPr>
          <p:cNvCxnSpPr>
            <a:stCxn id="31" idx="7"/>
            <a:endCxn id="7" idx="3"/>
          </p:cNvCxnSpPr>
          <p:nvPr/>
        </p:nvCxnSpPr>
        <p:spPr>
          <a:xfrm flipV="1">
            <a:off x="3302088" y="1231494"/>
            <a:ext cx="277743" cy="269959"/>
          </a:xfrm>
          <a:prstGeom prst="straightConnector1">
            <a:avLst/>
          </a:prstGeom>
          <a:ln w="2222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4BA23B8C-1D6F-45B3-4A1B-EDAF1B1B31CC}"/>
              </a:ext>
            </a:extLst>
          </p:cNvPr>
          <p:cNvCxnSpPr>
            <a:stCxn id="32" idx="0"/>
            <a:endCxn id="7" idx="4"/>
          </p:cNvCxnSpPr>
          <p:nvPr/>
        </p:nvCxnSpPr>
        <p:spPr>
          <a:xfrm flipV="1">
            <a:off x="3673485" y="1271667"/>
            <a:ext cx="3333" cy="194376"/>
          </a:xfrm>
          <a:prstGeom prst="straightConnector1">
            <a:avLst/>
          </a:prstGeom>
          <a:ln w="2222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E2BEF730-4D7E-B0CC-A19E-6421203C5B83}"/>
              </a:ext>
            </a:extLst>
          </p:cNvPr>
          <p:cNvCxnSpPr>
            <a:cxnSpLocks/>
            <a:stCxn id="33" idx="1"/>
            <a:endCxn id="7" idx="5"/>
          </p:cNvCxnSpPr>
          <p:nvPr/>
        </p:nvCxnSpPr>
        <p:spPr>
          <a:xfrm flipH="1" flipV="1">
            <a:off x="3773805" y="1231494"/>
            <a:ext cx="271077" cy="275184"/>
          </a:xfrm>
          <a:prstGeom prst="straightConnector1">
            <a:avLst/>
          </a:prstGeom>
          <a:ln w="22225">
            <a:solidFill>
              <a:schemeClr val="accent2"/>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D43A5657-9E3E-7A4A-5C6E-122DDDF7969F}"/>
                  </a:ext>
                </a:extLst>
              </p:cNvPr>
              <p:cNvSpPr txBox="1"/>
              <p:nvPr/>
            </p:nvSpPr>
            <p:spPr>
              <a:xfrm>
                <a:off x="358824" y="1124123"/>
                <a:ext cx="1812151" cy="29989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Sup>
                        <m:sSubSupPr>
                          <m:ctrlPr>
                            <a:rPr lang="en-US" sz="1200" b="0" i="1" smtClean="0">
                              <a:solidFill>
                                <a:schemeClr val="tx1"/>
                              </a:solidFill>
                              <a:latin typeface="Cambria Math" panose="02040503050406030204" pitchFamily="18" charset="0"/>
                            </a:rPr>
                          </m:ctrlPr>
                        </m:sSubSupPr>
                        <m:e>
                          <m:d>
                            <m:dPr>
                              <m:begChr m:val="{"/>
                              <m:endChr m:val="}"/>
                              <m:ctrlPr>
                                <a:rPr lang="en-US" sz="1200" b="0" i="1" smtClean="0">
                                  <a:solidFill>
                                    <a:schemeClr val="tx1"/>
                                  </a:solidFill>
                                  <a:latin typeface="Cambria Math" panose="02040503050406030204" pitchFamily="18" charset="0"/>
                                </a:rPr>
                              </m:ctrlPr>
                            </m:dPr>
                            <m:e>
                              <m:sSup>
                                <m:sSupPr>
                                  <m:ctrlPr>
                                    <a:rPr lang="en-US" sz="1200" b="0" i="1" smtClean="0">
                                      <a:solidFill>
                                        <a:schemeClr val="tx1"/>
                                      </a:solidFill>
                                      <a:latin typeface="Cambria Math" panose="02040503050406030204" pitchFamily="18" charset="0"/>
                                    </a:rPr>
                                  </m:ctrlPr>
                                </m:sSupPr>
                                <m:e>
                                  <m:r>
                                    <a:rPr lang="en-US" sz="1200" b="0" i="1" smtClean="0">
                                      <a:solidFill>
                                        <a:schemeClr val="tx1"/>
                                      </a:solidFill>
                                      <a:latin typeface="Cambria Math" panose="02040503050406030204" pitchFamily="18" charset="0"/>
                                    </a:rPr>
                                    <m:t>𝑦</m:t>
                                  </m:r>
                                </m:e>
                                <m:sup>
                                  <m:r>
                                    <a:rPr lang="en-US" sz="1200" b="0" i="1" smtClean="0">
                                      <a:solidFill>
                                        <a:schemeClr val="tx1"/>
                                      </a:solidFill>
                                      <a:latin typeface="Cambria Math" panose="02040503050406030204" pitchFamily="18" charset="0"/>
                                    </a:rPr>
                                    <m:t>[</m:t>
                                  </m:r>
                                  <m:r>
                                    <a:rPr lang="en-US" sz="1200" b="0" i="1" smtClean="0">
                                      <a:solidFill>
                                        <a:schemeClr val="tx1"/>
                                      </a:solidFill>
                                      <a:latin typeface="Cambria Math" panose="02040503050406030204" pitchFamily="18" charset="0"/>
                                    </a:rPr>
                                    <m:t>𝑠</m:t>
                                  </m:r>
                                  <m:r>
                                    <a:rPr lang="en-US" sz="1200" b="0" i="1" smtClean="0">
                                      <a:solidFill>
                                        <a:schemeClr val="tx1"/>
                                      </a:solidFill>
                                      <a:latin typeface="Cambria Math" panose="02040503050406030204" pitchFamily="18" charset="0"/>
                                    </a:rPr>
                                    <m:t>]</m:t>
                                  </m:r>
                                </m:sup>
                              </m:sSup>
                            </m:e>
                          </m:d>
                          <m:r>
                            <a:rPr lang="en-US" sz="1200" b="0" i="1" smtClean="0">
                              <a:solidFill>
                                <a:schemeClr val="tx1"/>
                              </a:solidFill>
                              <a:latin typeface="Cambria Math" panose="02040503050406030204" pitchFamily="18" charset="0"/>
                            </a:rPr>
                            <m:t> </m:t>
                          </m:r>
                        </m:e>
                        <m:sub>
                          <m:r>
                            <a:rPr lang="en-US" sz="1200" b="0" i="1" smtClean="0">
                              <a:solidFill>
                                <a:schemeClr val="tx1"/>
                              </a:solidFill>
                              <a:latin typeface="Cambria Math" panose="02040503050406030204" pitchFamily="18" charset="0"/>
                            </a:rPr>
                            <m:t>𝑠</m:t>
                          </m:r>
                          <m:r>
                            <a:rPr lang="en-US" sz="1200" b="0" i="1" smtClean="0">
                              <a:solidFill>
                                <a:schemeClr val="tx1"/>
                              </a:solidFill>
                              <a:latin typeface="Cambria Math" panose="02040503050406030204" pitchFamily="18" charset="0"/>
                            </a:rPr>
                            <m:t>=</m:t>
                          </m:r>
                          <m:r>
                            <a:rPr lang="en-US" sz="1200" b="0" i="1" smtClean="0">
                              <a:solidFill>
                                <a:schemeClr val="tx1"/>
                              </a:solidFill>
                              <a:latin typeface="Cambria Math" panose="02040503050406030204" pitchFamily="18" charset="0"/>
                            </a:rPr>
                            <m:t>1</m:t>
                          </m:r>
                        </m:sub>
                        <m:sup>
                          <m:r>
                            <a:rPr lang="en-US" sz="1200" b="0" i="1" smtClean="0">
                              <a:solidFill>
                                <a:schemeClr val="tx1"/>
                              </a:solidFill>
                              <a:latin typeface="Cambria Math" panose="02040503050406030204" pitchFamily="18" charset="0"/>
                            </a:rPr>
                            <m:t>𝑆</m:t>
                          </m:r>
                        </m:sup>
                      </m:sSubSup>
                    </m:oMath>
                  </m:oMathPara>
                </a14:m>
                <a:endParaRPr lang="en-US" sz="1200" dirty="0"/>
              </a:p>
            </p:txBody>
          </p:sp>
        </mc:Choice>
        <mc:Fallback xmlns="">
          <p:sp>
            <p:nvSpPr>
              <p:cNvPr id="17" name="TextBox 16">
                <a:extLst>
                  <a:ext uri="{FF2B5EF4-FFF2-40B4-BE49-F238E27FC236}">
                    <a16:creationId xmlns:a16="http://schemas.microsoft.com/office/drawing/2014/main" id="{D43A5657-9E3E-7A4A-5C6E-122DDDF7969F}"/>
                  </a:ext>
                </a:extLst>
              </p:cNvPr>
              <p:cNvSpPr txBox="1">
                <a:spLocks noRot="1" noChangeAspect="1" noMove="1" noResize="1" noEditPoints="1" noAdjustHandles="1" noChangeArrowheads="1" noChangeShapeType="1" noTextEdit="1"/>
              </p:cNvSpPr>
              <p:nvPr/>
            </p:nvSpPr>
            <p:spPr>
              <a:xfrm>
                <a:off x="358824" y="1124123"/>
                <a:ext cx="1812151" cy="299890"/>
              </a:xfrm>
              <a:prstGeom prst="rect">
                <a:avLst/>
              </a:prstGeom>
              <a:blipFill>
                <a:blip r:embed="rId5"/>
                <a:stretch>
                  <a:fillRect/>
                </a:stretch>
              </a:blipFill>
            </p:spPr>
            <p:txBody>
              <a:bodyPr/>
              <a:lstStyle/>
              <a:p>
                <a:r>
                  <a:rPr lang="en-US">
                    <a:noFill/>
                  </a:rPr>
                  <a:t> </a:t>
                </a:r>
              </a:p>
            </p:txBody>
          </p:sp>
        </mc:Fallback>
      </mc:AlternateContent>
      <p:cxnSp>
        <p:nvCxnSpPr>
          <p:cNvPr id="6" name="Straight Arrow Connector 5">
            <a:extLst>
              <a:ext uri="{FF2B5EF4-FFF2-40B4-BE49-F238E27FC236}">
                <a16:creationId xmlns:a16="http://schemas.microsoft.com/office/drawing/2014/main" id="{3074939F-E803-2559-8891-56DFDA81112A}"/>
              </a:ext>
            </a:extLst>
          </p:cNvPr>
          <p:cNvCxnSpPr>
            <a:cxnSpLocks/>
          </p:cNvCxnSpPr>
          <p:nvPr/>
        </p:nvCxnSpPr>
        <p:spPr>
          <a:xfrm>
            <a:off x="1771650" y="700474"/>
            <a:ext cx="1336464" cy="799851"/>
          </a:xfrm>
          <a:prstGeom prst="straightConnector1">
            <a:avLst/>
          </a:prstGeom>
          <a:ln>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4E31A876-68D0-B22F-4968-AACB2C371826}"/>
              </a:ext>
            </a:extLst>
          </p:cNvPr>
          <p:cNvCxnSpPr>
            <a:cxnSpLocks/>
          </p:cNvCxnSpPr>
          <p:nvPr/>
        </p:nvCxnSpPr>
        <p:spPr>
          <a:xfrm>
            <a:off x="1995928" y="587375"/>
            <a:ext cx="1580570" cy="912950"/>
          </a:xfrm>
          <a:prstGeom prst="straightConnector1">
            <a:avLst/>
          </a:prstGeom>
          <a:ln>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C06836D8-FDDA-486C-64CE-8D0DA7A6324C}"/>
              </a:ext>
            </a:extLst>
          </p:cNvPr>
          <p:cNvCxnSpPr>
            <a:cxnSpLocks/>
          </p:cNvCxnSpPr>
          <p:nvPr/>
        </p:nvCxnSpPr>
        <p:spPr>
          <a:xfrm>
            <a:off x="1995928" y="511175"/>
            <a:ext cx="2048954" cy="989150"/>
          </a:xfrm>
          <a:prstGeom prst="straightConnector1">
            <a:avLst/>
          </a:prstGeom>
          <a:ln>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24320CC0-17E0-96C0-71E9-961A3CA629D6}"/>
              </a:ext>
            </a:extLst>
          </p:cNvPr>
          <p:cNvSpPr>
            <a:spLocks noGrp="1"/>
          </p:cNvSpPr>
          <p:nvPr>
            <p:ph type="sldNum" sz="quarter" idx="7"/>
          </p:nvPr>
        </p:nvSpPr>
        <p:spPr/>
        <p:txBody>
          <a:bodyPr/>
          <a:lstStyle/>
          <a:p>
            <a:pPr marL="862965">
              <a:lnSpc>
                <a:spcPct val="100000"/>
              </a:lnSpc>
              <a:spcBef>
                <a:spcPts val="70"/>
              </a:spcBef>
            </a:pPr>
            <a:fld id="{81D60167-4931-47E6-BA6A-407CBD079E47}" type="slidenum">
              <a:rPr lang="en-US" spc="-5" smtClean="0"/>
              <a:t>30</a:t>
            </a:fld>
            <a:endParaRPr lang="en-US" spc="-5"/>
          </a:p>
          <a:p>
            <a:pPr marL="12700">
              <a:lnSpc>
                <a:spcPct val="100000"/>
              </a:lnSpc>
              <a:spcBef>
                <a:spcPts val="270"/>
              </a:spcBef>
            </a:pPr>
            <a:r>
              <a:rPr lang="en-US" spc="-5">
                <a:solidFill>
                  <a:srgbClr val="F2F2F2"/>
                </a:solidFill>
              </a:rPr>
              <a:t>The</a:t>
            </a:r>
            <a:r>
              <a:rPr lang="en-US" spc="-15">
                <a:solidFill>
                  <a:srgbClr val="F2F2F2"/>
                </a:solidFill>
              </a:rPr>
              <a:t> </a:t>
            </a:r>
            <a:r>
              <a:rPr lang="en-US" spc="-5">
                <a:solidFill>
                  <a:srgbClr val="F2F2F2"/>
                </a:solidFill>
              </a:rPr>
              <a:t>Ohio</a:t>
            </a:r>
            <a:r>
              <a:rPr lang="en-US" spc="-10">
                <a:solidFill>
                  <a:srgbClr val="F2F2F2"/>
                </a:solidFill>
              </a:rPr>
              <a:t> </a:t>
            </a:r>
            <a:r>
              <a:rPr lang="en-US" spc="-5">
                <a:solidFill>
                  <a:srgbClr val="F2F2F2"/>
                </a:solidFill>
              </a:rPr>
              <a:t>State</a:t>
            </a:r>
            <a:r>
              <a:rPr lang="en-US" spc="-15">
                <a:solidFill>
                  <a:srgbClr val="F2F2F2"/>
                </a:solidFill>
              </a:rPr>
              <a:t> </a:t>
            </a:r>
            <a:r>
              <a:rPr lang="en-US" spc="-5">
                <a:solidFill>
                  <a:srgbClr val="F2F2F2"/>
                </a:solidFill>
              </a:rPr>
              <a:t>University</a:t>
            </a:r>
            <a:endParaRPr lang="en-US" spc="-5" dirty="0">
              <a:solidFill>
                <a:srgbClr val="F2F2F2"/>
              </a:solidFill>
            </a:endParaRPr>
          </a:p>
        </p:txBody>
      </p:sp>
    </p:spTree>
    <p:extLst>
      <p:ext uri="{BB962C8B-B14F-4D97-AF65-F5344CB8AC3E}">
        <p14:creationId xmlns:p14="http://schemas.microsoft.com/office/powerpoint/2010/main" val="2694650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5300" y="45565"/>
            <a:ext cx="2815590" cy="244475"/>
          </a:xfrm>
          <a:prstGeom prst="rect">
            <a:avLst/>
          </a:prstGeom>
        </p:spPr>
        <p:txBody>
          <a:bodyPr vert="horz" wrap="square" lIns="0" tIns="17145" rIns="0" bIns="0" rtlCol="0">
            <a:spAutoFit/>
          </a:bodyPr>
          <a:lstStyle/>
          <a:p>
            <a:pPr marL="12700">
              <a:lnSpc>
                <a:spcPct val="100000"/>
              </a:lnSpc>
              <a:spcBef>
                <a:spcPts val="135"/>
              </a:spcBef>
            </a:pPr>
            <a:r>
              <a:rPr spc="10" dirty="0"/>
              <a:t>Bivariate</a:t>
            </a:r>
            <a:r>
              <a:rPr spc="-10" dirty="0"/>
              <a:t> </a:t>
            </a:r>
            <a:r>
              <a:rPr spc="10" dirty="0"/>
              <a:t>Kernel</a:t>
            </a:r>
            <a:r>
              <a:rPr spc="-5" dirty="0"/>
              <a:t> </a:t>
            </a:r>
            <a:r>
              <a:rPr spc="15" dirty="0"/>
              <a:t>Density</a:t>
            </a:r>
            <a:r>
              <a:rPr spc="-5" dirty="0"/>
              <a:t> </a:t>
            </a:r>
            <a:r>
              <a:rPr spc="15" dirty="0"/>
              <a:t>Estimates</a:t>
            </a:r>
          </a:p>
        </p:txBody>
      </p:sp>
      <p:sp>
        <p:nvSpPr>
          <p:cNvPr id="3" name="object 3"/>
          <p:cNvSpPr txBox="1"/>
          <p:nvPr/>
        </p:nvSpPr>
        <p:spPr>
          <a:xfrm>
            <a:off x="309194" y="554023"/>
            <a:ext cx="3989704" cy="267335"/>
          </a:xfrm>
          <a:prstGeom prst="rect">
            <a:avLst/>
          </a:prstGeom>
        </p:spPr>
        <p:txBody>
          <a:bodyPr vert="horz" wrap="square" lIns="0" tIns="17145" rIns="0" bIns="0" rtlCol="0">
            <a:spAutoFit/>
          </a:bodyPr>
          <a:lstStyle/>
          <a:p>
            <a:pPr marL="50165" marR="43180">
              <a:lnSpc>
                <a:spcPts val="950"/>
              </a:lnSpc>
              <a:spcBef>
                <a:spcPts val="135"/>
              </a:spcBef>
            </a:pPr>
            <a:r>
              <a:rPr sz="800" spc="10" dirty="0">
                <a:latin typeface="Arial"/>
                <a:cs typeface="Arial"/>
              </a:rPr>
              <a:t>1</a:t>
            </a:r>
            <a:r>
              <a:rPr sz="800" i="1" spc="10" dirty="0">
                <a:latin typeface="Times New Roman"/>
                <a:cs typeface="Times New Roman"/>
              </a:rPr>
              <a:t>.</a:t>
            </a:r>
            <a:r>
              <a:rPr sz="800" spc="10" dirty="0">
                <a:latin typeface="Arial"/>
                <a:cs typeface="Arial"/>
              </a:rPr>
              <a:t>2</a:t>
            </a:r>
            <a:r>
              <a:rPr sz="800" spc="-45" dirty="0">
                <a:latin typeface="Arial"/>
                <a:cs typeface="Arial"/>
              </a:rPr>
              <a:t> </a:t>
            </a:r>
            <a:r>
              <a:rPr sz="800" spc="215" dirty="0">
                <a:latin typeface="Cambria"/>
                <a:cs typeface="Cambria"/>
              </a:rPr>
              <a:t>×</a:t>
            </a:r>
            <a:r>
              <a:rPr sz="800" dirty="0">
                <a:latin typeface="Cambria"/>
                <a:cs typeface="Cambria"/>
              </a:rPr>
              <a:t> </a:t>
            </a:r>
            <a:r>
              <a:rPr sz="800" spc="-5" dirty="0">
                <a:latin typeface="Arial"/>
                <a:cs typeface="Arial"/>
              </a:rPr>
              <a:t>10</a:t>
            </a:r>
            <a:r>
              <a:rPr sz="900" spc="-7" baseline="27777" dirty="0">
                <a:latin typeface="Arial"/>
                <a:cs typeface="Arial"/>
              </a:rPr>
              <a:t>5</a:t>
            </a:r>
            <a:r>
              <a:rPr sz="900" spc="157" baseline="27777" dirty="0">
                <a:latin typeface="Arial"/>
                <a:cs typeface="Arial"/>
              </a:rPr>
              <a:t> </a:t>
            </a:r>
            <a:r>
              <a:rPr sz="800" spc="-5" dirty="0">
                <a:latin typeface="Arial"/>
                <a:cs typeface="Arial"/>
              </a:rPr>
              <a:t>samples produced,</a:t>
            </a:r>
            <a:r>
              <a:rPr sz="800" spc="5" dirty="0">
                <a:latin typeface="Arial"/>
                <a:cs typeface="Arial"/>
              </a:rPr>
              <a:t> </a:t>
            </a:r>
            <a:r>
              <a:rPr sz="800" spc="-5" dirty="0">
                <a:latin typeface="Arial"/>
                <a:cs typeface="Arial"/>
              </a:rPr>
              <a:t>2</a:t>
            </a:r>
            <a:r>
              <a:rPr sz="800" spc="-45" dirty="0">
                <a:latin typeface="Arial"/>
                <a:cs typeface="Arial"/>
              </a:rPr>
              <a:t> </a:t>
            </a:r>
            <a:r>
              <a:rPr sz="800" spc="215" dirty="0">
                <a:latin typeface="Cambria"/>
                <a:cs typeface="Cambria"/>
              </a:rPr>
              <a:t>×</a:t>
            </a:r>
            <a:r>
              <a:rPr sz="800" dirty="0">
                <a:latin typeface="Cambria"/>
                <a:cs typeface="Cambria"/>
              </a:rPr>
              <a:t> </a:t>
            </a:r>
            <a:r>
              <a:rPr sz="800" spc="-5" dirty="0">
                <a:latin typeface="Arial"/>
                <a:cs typeface="Arial"/>
              </a:rPr>
              <a:t>10</a:t>
            </a:r>
            <a:r>
              <a:rPr sz="900" spc="-7" baseline="27777" dirty="0">
                <a:latin typeface="Arial"/>
                <a:cs typeface="Arial"/>
              </a:rPr>
              <a:t>4</a:t>
            </a:r>
            <a:r>
              <a:rPr sz="900" spc="157" baseline="27777" dirty="0">
                <a:latin typeface="Arial"/>
                <a:cs typeface="Arial"/>
              </a:rPr>
              <a:t> </a:t>
            </a:r>
            <a:r>
              <a:rPr sz="800" spc="-5" dirty="0">
                <a:latin typeface="Arial"/>
                <a:cs typeface="Arial"/>
              </a:rPr>
              <a:t>discarded</a:t>
            </a:r>
            <a:r>
              <a:rPr sz="800" dirty="0">
                <a:latin typeface="Arial"/>
                <a:cs typeface="Arial"/>
              </a:rPr>
              <a:t> </a:t>
            </a:r>
            <a:r>
              <a:rPr sz="800" spc="-5" dirty="0">
                <a:latin typeface="Arial"/>
                <a:cs typeface="Arial"/>
              </a:rPr>
              <a:t>as</a:t>
            </a:r>
            <a:r>
              <a:rPr sz="800" dirty="0">
                <a:latin typeface="Arial"/>
                <a:cs typeface="Arial"/>
              </a:rPr>
              <a:t> </a:t>
            </a:r>
            <a:r>
              <a:rPr sz="800" spc="-5" dirty="0">
                <a:latin typeface="Arial"/>
                <a:cs typeface="Arial"/>
              </a:rPr>
              <a:t>burn-in.</a:t>
            </a:r>
            <a:r>
              <a:rPr sz="800" spc="60" dirty="0">
                <a:latin typeface="Arial"/>
                <a:cs typeface="Arial"/>
              </a:rPr>
              <a:t> </a:t>
            </a:r>
            <a:r>
              <a:rPr sz="800" spc="-5" dirty="0">
                <a:latin typeface="Arial"/>
                <a:cs typeface="Arial"/>
              </a:rPr>
              <a:t>Adaptive</a:t>
            </a:r>
            <a:r>
              <a:rPr sz="800" dirty="0">
                <a:latin typeface="Arial"/>
                <a:cs typeface="Arial"/>
              </a:rPr>
              <a:t> </a:t>
            </a:r>
            <a:r>
              <a:rPr sz="800" spc="-5" dirty="0">
                <a:latin typeface="Arial"/>
                <a:cs typeface="Arial"/>
              </a:rPr>
              <a:t>algorithm</a:t>
            </a:r>
            <a:r>
              <a:rPr sz="800" spc="5" dirty="0">
                <a:latin typeface="Arial"/>
                <a:cs typeface="Arial"/>
              </a:rPr>
              <a:t> </a:t>
            </a:r>
            <a:r>
              <a:rPr sz="800" spc="-5" dirty="0">
                <a:latin typeface="Arial"/>
                <a:cs typeface="Arial"/>
              </a:rPr>
              <a:t>used to </a:t>
            </a:r>
            <a:r>
              <a:rPr sz="800" spc="-204" dirty="0">
                <a:latin typeface="Arial"/>
                <a:cs typeface="Arial"/>
              </a:rPr>
              <a:t> </a:t>
            </a:r>
            <a:r>
              <a:rPr sz="800" spc="-10" dirty="0">
                <a:latin typeface="Arial"/>
                <a:cs typeface="Arial"/>
              </a:rPr>
              <a:t>overcome</a:t>
            </a:r>
            <a:r>
              <a:rPr sz="800" spc="-5" dirty="0">
                <a:latin typeface="Arial"/>
                <a:cs typeface="Arial"/>
              </a:rPr>
              <a:t> high parameter correlations</a:t>
            </a:r>
            <a:endParaRPr sz="800" dirty="0">
              <a:latin typeface="Arial"/>
              <a:cs typeface="Arial"/>
            </a:endParaRPr>
          </a:p>
        </p:txBody>
      </p:sp>
      <p:sp>
        <p:nvSpPr>
          <p:cNvPr id="5" name="object 5"/>
          <p:cNvSpPr txBox="1"/>
          <p:nvPr/>
        </p:nvSpPr>
        <p:spPr>
          <a:xfrm>
            <a:off x="512927" y="2806357"/>
            <a:ext cx="1398270" cy="147320"/>
          </a:xfrm>
          <a:prstGeom prst="rect">
            <a:avLst/>
          </a:prstGeom>
        </p:spPr>
        <p:txBody>
          <a:bodyPr vert="horz" wrap="square" lIns="0" tIns="12065" rIns="0" bIns="0" rtlCol="0">
            <a:spAutoFit/>
          </a:bodyPr>
          <a:lstStyle/>
          <a:p>
            <a:pPr marL="12700">
              <a:lnSpc>
                <a:spcPct val="100000"/>
              </a:lnSpc>
              <a:spcBef>
                <a:spcPts val="95"/>
              </a:spcBef>
            </a:pPr>
            <a:r>
              <a:rPr sz="800" spc="-5" dirty="0">
                <a:latin typeface="Arial"/>
                <a:cs typeface="Arial"/>
              </a:rPr>
              <a:t>Representative</a:t>
            </a:r>
            <a:r>
              <a:rPr sz="800" spc="-20" dirty="0">
                <a:latin typeface="Arial"/>
                <a:cs typeface="Arial"/>
              </a:rPr>
              <a:t> </a:t>
            </a:r>
            <a:r>
              <a:rPr sz="800" spc="-5" dirty="0">
                <a:latin typeface="Arial"/>
                <a:cs typeface="Arial"/>
              </a:rPr>
              <a:t>Random</a:t>
            </a:r>
            <a:r>
              <a:rPr sz="800" spc="-15" dirty="0">
                <a:latin typeface="Arial"/>
                <a:cs typeface="Arial"/>
              </a:rPr>
              <a:t> </a:t>
            </a:r>
            <a:r>
              <a:rPr sz="800" spc="-10" dirty="0">
                <a:latin typeface="Arial"/>
                <a:cs typeface="Arial"/>
              </a:rPr>
              <a:t>Effect</a:t>
            </a:r>
            <a:endParaRPr sz="800">
              <a:latin typeface="Arial"/>
              <a:cs typeface="Arial"/>
            </a:endParaRPr>
          </a:p>
        </p:txBody>
      </p:sp>
      <p:sp>
        <p:nvSpPr>
          <p:cNvPr id="7" name="object 7"/>
          <p:cNvSpPr txBox="1"/>
          <p:nvPr/>
        </p:nvSpPr>
        <p:spPr>
          <a:xfrm>
            <a:off x="3082836" y="2816073"/>
            <a:ext cx="626745" cy="147320"/>
          </a:xfrm>
          <a:prstGeom prst="rect">
            <a:avLst/>
          </a:prstGeom>
        </p:spPr>
        <p:txBody>
          <a:bodyPr vert="horz" wrap="square" lIns="0" tIns="12065" rIns="0" bIns="0" rtlCol="0">
            <a:spAutoFit/>
          </a:bodyPr>
          <a:lstStyle/>
          <a:p>
            <a:pPr marL="12700">
              <a:lnSpc>
                <a:spcPct val="100000"/>
              </a:lnSpc>
              <a:spcBef>
                <a:spcPts val="95"/>
              </a:spcBef>
            </a:pPr>
            <a:r>
              <a:rPr sz="800" spc="-10" dirty="0">
                <a:latin typeface="Arial"/>
                <a:cs typeface="Arial"/>
              </a:rPr>
              <a:t>Overall</a:t>
            </a:r>
            <a:r>
              <a:rPr sz="800" spc="-35" dirty="0">
                <a:latin typeface="Arial"/>
                <a:cs typeface="Arial"/>
              </a:rPr>
              <a:t> </a:t>
            </a:r>
            <a:r>
              <a:rPr sz="800" spc="-10" dirty="0">
                <a:latin typeface="Arial"/>
                <a:cs typeface="Arial"/>
              </a:rPr>
              <a:t>Effect</a:t>
            </a:r>
            <a:endParaRPr sz="800">
              <a:latin typeface="Arial"/>
              <a:cs typeface="Arial"/>
            </a:endParaRPr>
          </a:p>
        </p:txBody>
      </p:sp>
      <p:grpSp>
        <p:nvGrpSpPr>
          <p:cNvPr id="8" name="object 8"/>
          <p:cNvGrpSpPr/>
          <p:nvPr/>
        </p:nvGrpSpPr>
        <p:grpSpPr>
          <a:xfrm>
            <a:off x="0" y="3168142"/>
            <a:ext cx="4608195" cy="288290"/>
            <a:chOff x="0" y="3168142"/>
            <a:chExt cx="4608195" cy="288290"/>
          </a:xfrm>
        </p:grpSpPr>
        <p:sp>
          <p:nvSpPr>
            <p:cNvPr id="9" name="object 9"/>
            <p:cNvSpPr/>
            <p:nvPr/>
          </p:nvSpPr>
          <p:spPr>
            <a:xfrm>
              <a:off x="0" y="3168142"/>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EBEBEB"/>
            </a:solidFill>
          </p:spPr>
          <p:txBody>
            <a:bodyPr wrap="square" lIns="0" tIns="0" rIns="0" bIns="0" rtlCol="0"/>
            <a:lstStyle/>
            <a:p>
              <a:endParaRPr/>
            </a:p>
          </p:txBody>
        </p:sp>
        <p:sp>
          <p:nvSpPr>
            <p:cNvPr id="10" name="object 10"/>
            <p:cNvSpPr/>
            <p:nvPr/>
          </p:nvSpPr>
          <p:spPr>
            <a:xfrm>
              <a:off x="0" y="3312071"/>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A30000"/>
            </a:solidFill>
          </p:spPr>
          <p:txBody>
            <a:bodyPr wrap="square" lIns="0" tIns="0" rIns="0" bIns="0" rtlCol="0"/>
            <a:lstStyle/>
            <a:p>
              <a:endParaRPr/>
            </a:p>
          </p:txBody>
        </p:sp>
      </p:grpSp>
      <p:sp>
        <p:nvSpPr>
          <p:cNvPr id="12" name="object 12"/>
          <p:cNvSpPr txBox="1">
            <a:spLocks noGrp="1"/>
          </p:cNvSpPr>
          <p:nvPr>
            <p:ph type="ftr" sz="quarter" idx="5"/>
          </p:nvPr>
        </p:nvSpPr>
        <p:spPr>
          <a:prstGeom prst="rect">
            <a:avLst/>
          </a:prstGeom>
        </p:spPr>
        <p:txBody>
          <a:bodyPr vert="horz" wrap="square" lIns="0" tIns="8890" rIns="0" bIns="0" rtlCol="0">
            <a:spAutoFit/>
          </a:bodyPr>
          <a:lstStyle/>
          <a:p>
            <a:pPr marL="12700">
              <a:lnSpc>
                <a:spcPct val="100000"/>
              </a:lnSpc>
              <a:spcBef>
                <a:spcPts val="70"/>
              </a:spcBef>
            </a:pPr>
            <a:r>
              <a:rPr spc="-5" dirty="0"/>
              <a:t>Denielle</a:t>
            </a:r>
            <a:r>
              <a:rPr spc="-20" dirty="0"/>
              <a:t> </a:t>
            </a:r>
            <a:r>
              <a:rPr spc="-5" dirty="0"/>
              <a:t>Ricciardi</a:t>
            </a:r>
          </a:p>
          <a:p>
            <a:pPr marL="12700">
              <a:lnSpc>
                <a:spcPct val="100000"/>
              </a:lnSpc>
              <a:spcBef>
                <a:spcPts val="409"/>
              </a:spcBef>
            </a:pPr>
            <a:r>
              <a:rPr spc="-5" dirty="0">
                <a:solidFill>
                  <a:srgbClr val="F2F2F2"/>
                </a:solidFill>
              </a:rPr>
              <a:t>UQ</a:t>
            </a:r>
            <a:r>
              <a:rPr spc="-10" dirty="0">
                <a:solidFill>
                  <a:srgbClr val="F2F2F2"/>
                </a:solidFill>
              </a:rPr>
              <a:t> for </a:t>
            </a:r>
            <a:r>
              <a:rPr spc="-5" dirty="0">
                <a:solidFill>
                  <a:srgbClr val="F2F2F2"/>
                </a:solidFill>
              </a:rPr>
              <a:t>Materials</a:t>
            </a:r>
            <a:r>
              <a:rPr spc="-10" dirty="0">
                <a:solidFill>
                  <a:srgbClr val="F2F2F2"/>
                </a:solidFill>
              </a:rPr>
              <a:t> </a:t>
            </a:r>
            <a:r>
              <a:rPr spc="-5" dirty="0">
                <a:solidFill>
                  <a:srgbClr val="F2F2F2"/>
                </a:solidFill>
              </a:rPr>
              <a:t>Modeling</a:t>
            </a:r>
          </a:p>
        </p:txBody>
      </p:sp>
      <p:pic>
        <p:nvPicPr>
          <p:cNvPr id="6" name="Picture 5" descr="A picture containing diagram, plot, line&#10;&#10;Description automatically generated">
            <a:extLst>
              <a:ext uri="{FF2B5EF4-FFF2-40B4-BE49-F238E27FC236}">
                <a16:creationId xmlns:a16="http://schemas.microsoft.com/office/drawing/2014/main" id="{2A8AE778-31D4-9976-5DF0-BF88C56050D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2531" y="861131"/>
            <a:ext cx="2000542" cy="1905452"/>
          </a:xfrm>
          <a:prstGeom prst="rect">
            <a:avLst/>
          </a:prstGeom>
        </p:spPr>
      </p:pic>
      <p:pic>
        <p:nvPicPr>
          <p:cNvPr id="15" name="Picture 14" descr="A picture containing diagram, drawing, origami&#10;&#10;Description automatically generated">
            <a:extLst>
              <a:ext uri="{FF2B5EF4-FFF2-40B4-BE49-F238E27FC236}">
                <a16:creationId xmlns:a16="http://schemas.microsoft.com/office/drawing/2014/main" id="{8FFDD971-90C4-EB81-4123-830F3E7325A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95937" y="897053"/>
            <a:ext cx="2000542" cy="1905452"/>
          </a:xfrm>
          <a:prstGeom prst="rect">
            <a:avLst/>
          </a:prstGeom>
        </p:spPr>
      </p:pic>
      <p:sp>
        <p:nvSpPr>
          <p:cNvPr id="4" name="Slide Number Placeholder 3">
            <a:extLst>
              <a:ext uri="{FF2B5EF4-FFF2-40B4-BE49-F238E27FC236}">
                <a16:creationId xmlns:a16="http://schemas.microsoft.com/office/drawing/2014/main" id="{7A91817F-829F-840A-2A75-23A0AB73A43D}"/>
              </a:ext>
            </a:extLst>
          </p:cNvPr>
          <p:cNvSpPr>
            <a:spLocks noGrp="1"/>
          </p:cNvSpPr>
          <p:nvPr>
            <p:ph type="sldNum" sz="quarter" idx="7"/>
          </p:nvPr>
        </p:nvSpPr>
        <p:spPr/>
        <p:txBody>
          <a:bodyPr/>
          <a:lstStyle/>
          <a:p>
            <a:pPr marL="862965">
              <a:lnSpc>
                <a:spcPct val="100000"/>
              </a:lnSpc>
              <a:spcBef>
                <a:spcPts val="70"/>
              </a:spcBef>
            </a:pPr>
            <a:fld id="{81D60167-4931-47E6-BA6A-407CBD079E47}" type="slidenum">
              <a:rPr lang="en-US" spc="-5" smtClean="0"/>
              <a:t>31</a:t>
            </a:fld>
            <a:endParaRPr lang="en-US" spc="-5"/>
          </a:p>
          <a:p>
            <a:pPr marL="12700">
              <a:lnSpc>
                <a:spcPct val="100000"/>
              </a:lnSpc>
              <a:spcBef>
                <a:spcPts val="270"/>
              </a:spcBef>
            </a:pPr>
            <a:r>
              <a:rPr lang="en-US" spc="-5">
                <a:solidFill>
                  <a:srgbClr val="F2F2F2"/>
                </a:solidFill>
              </a:rPr>
              <a:t>The</a:t>
            </a:r>
            <a:r>
              <a:rPr lang="en-US" spc="-15">
                <a:solidFill>
                  <a:srgbClr val="F2F2F2"/>
                </a:solidFill>
              </a:rPr>
              <a:t> </a:t>
            </a:r>
            <a:r>
              <a:rPr lang="en-US" spc="-5">
                <a:solidFill>
                  <a:srgbClr val="F2F2F2"/>
                </a:solidFill>
              </a:rPr>
              <a:t>Ohio</a:t>
            </a:r>
            <a:r>
              <a:rPr lang="en-US" spc="-10">
                <a:solidFill>
                  <a:srgbClr val="F2F2F2"/>
                </a:solidFill>
              </a:rPr>
              <a:t> </a:t>
            </a:r>
            <a:r>
              <a:rPr lang="en-US" spc="-5">
                <a:solidFill>
                  <a:srgbClr val="F2F2F2"/>
                </a:solidFill>
              </a:rPr>
              <a:t>State</a:t>
            </a:r>
            <a:r>
              <a:rPr lang="en-US" spc="-15">
                <a:solidFill>
                  <a:srgbClr val="F2F2F2"/>
                </a:solidFill>
              </a:rPr>
              <a:t> </a:t>
            </a:r>
            <a:r>
              <a:rPr lang="en-US" spc="-5">
                <a:solidFill>
                  <a:srgbClr val="F2F2F2"/>
                </a:solidFill>
              </a:rPr>
              <a:t>University</a:t>
            </a:r>
            <a:endParaRPr lang="en-US" spc="-5" dirty="0">
              <a:solidFill>
                <a:srgbClr val="F2F2F2"/>
              </a:solidFill>
            </a:endParaRPr>
          </a:p>
        </p:txBody>
      </p:sp>
      <p:sp>
        <p:nvSpPr>
          <p:cNvPr id="11" name="Rectangle 10">
            <a:extLst>
              <a:ext uri="{FF2B5EF4-FFF2-40B4-BE49-F238E27FC236}">
                <a16:creationId xmlns:a16="http://schemas.microsoft.com/office/drawing/2014/main" id="{FF5924D7-D228-AC94-702C-F5C7A9A31195}"/>
              </a:ext>
            </a:extLst>
          </p:cNvPr>
          <p:cNvSpPr>
            <a:spLocks/>
          </p:cNvSpPr>
          <p:nvPr/>
        </p:nvSpPr>
        <p:spPr>
          <a:xfrm>
            <a:off x="601838" y="1768475"/>
            <a:ext cx="393192" cy="393192"/>
          </a:xfrm>
          <a:prstGeom prst="rect">
            <a:avLst/>
          </a:prstGeom>
          <a:no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D296F269-E5F5-22EE-6D2E-F1F8C4DC50F0}"/>
              </a:ext>
            </a:extLst>
          </p:cNvPr>
          <p:cNvSpPr>
            <a:spLocks/>
          </p:cNvSpPr>
          <p:nvPr/>
        </p:nvSpPr>
        <p:spPr>
          <a:xfrm>
            <a:off x="987578" y="2159859"/>
            <a:ext cx="393192" cy="393192"/>
          </a:xfrm>
          <a:prstGeom prst="rect">
            <a:avLst/>
          </a:prstGeom>
          <a:no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1D239707-63ED-F33F-C300-D81CF7507BB5}"/>
              </a:ext>
            </a:extLst>
          </p:cNvPr>
          <p:cNvSpPr>
            <a:spLocks/>
          </p:cNvSpPr>
          <p:nvPr/>
        </p:nvSpPr>
        <p:spPr>
          <a:xfrm>
            <a:off x="2657830" y="1822099"/>
            <a:ext cx="393192" cy="393192"/>
          </a:xfrm>
          <a:prstGeom prst="rect">
            <a:avLst/>
          </a:prstGeom>
          <a:no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34F96948-A305-1103-6D47-8F7869B30FCC}"/>
              </a:ext>
            </a:extLst>
          </p:cNvPr>
          <p:cNvSpPr>
            <a:spLocks/>
          </p:cNvSpPr>
          <p:nvPr/>
        </p:nvSpPr>
        <p:spPr>
          <a:xfrm>
            <a:off x="3043570" y="2202195"/>
            <a:ext cx="393192" cy="393192"/>
          </a:xfrm>
          <a:prstGeom prst="rect">
            <a:avLst/>
          </a:prstGeom>
          <a:no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7" grpId="0"/>
      <p:bldP spid="11" grpId="0" animBg="1"/>
      <p:bldP spid="13" grpId="0" animBg="1"/>
      <p:bldP spid="14" grpId="0" animBg="1"/>
      <p:bldP spid="16"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A picture containing diagram, line&#10;&#10;Description automatically generated">
            <a:extLst>
              <a:ext uri="{FF2B5EF4-FFF2-40B4-BE49-F238E27FC236}">
                <a16:creationId xmlns:a16="http://schemas.microsoft.com/office/drawing/2014/main" id="{8B34DCB2-D6C2-F015-A7FE-01AF56FC3F9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027" y="574023"/>
            <a:ext cx="2381815" cy="1904843"/>
          </a:xfrm>
          <a:prstGeom prst="rect">
            <a:avLst/>
          </a:prstGeom>
        </p:spPr>
      </p:pic>
      <p:sp>
        <p:nvSpPr>
          <p:cNvPr id="2" name="object 2"/>
          <p:cNvSpPr txBox="1"/>
          <p:nvPr/>
        </p:nvSpPr>
        <p:spPr>
          <a:xfrm>
            <a:off x="95300" y="45565"/>
            <a:ext cx="2287270" cy="244475"/>
          </a:xfrm>
          <a:prstGeom prst="rect">
            <a:avLst/>
          </a:prstGeom>
        </p:spPr>
        <p:txBody>
          <a:bodyPr vert="horz" wrap="square" lIns="0" tIns="17145" rIns="0" bIns="0" rtlCol="0">
            <a:spAutoFit/>
          </a:bodyPr>
          <a:lstStyle/>
          <a:p>
            <a:pPr marL="12700">
              <a:lnSpc>
                <a:spcPct val="100000"/>
              </a:lnSpc>
              <a:spcBef>
                <a:spcPts val="135"/>
              </a:spcBef>
            </a:pPr>
            <a:r>
              <a:rPr sz="1400" spc="15" dirty="0">
                <a:solidFill>
                  <a:srgbClr val="CC0000"/>
                </a:solidFill>
                <a:latin typeface="Arial"/>
                <a:cs typeface="Arial"/>
              </a:rPr>
              <a:t>Marginal</a:t>
            </a:r>
            <a:r>
              <a:rPr sz="1400" spc="-10" dirty="0">
                <a:solidFill>
                  <a:srgbClr val="CC0000"/>
                </a:solidFill>
                <a:latin typeface="Arial"/>
                <a:cs typeface="Arial"/>
              </a:rPr>
              <a:t> </a:t>
            </a:r>
            <a:r>
              <a:rPr sz="1400" spc="5" dirty="0">
                <a:solidFill>
                  <a:srgbClr val="CC0000"/>
                </a:solidFill>
                <a:latin typeface="Arial"/>
                <a:cs typeface="Arial"/>
              </a:rPr>
              <a:t>Posterior</a:t>
            </a:r>
            <a:r>
              <a:rPr sz="1400" spc="-10" dirty="0">
                <a:solidFill>
                  <a:srgbClr val="CC0000"/>
                </a:solidFill>
                <a:latin typeface="Arial"/>
                <a:cs typeface="Arial"/>
              </a:rPr>
              <a:t> </a:t>
            </a:r>
            <a:r>
              <a:rPr sz="1400" spc="15" dirty="0">
                <a:solidFill>
                  <a:srgbClr val="CC0000"/>
                </a:solidFill>
                <a:latin typeface="Arial"/>
                <a:cs typeface="Arial"/>
              </a:rPr>
              <a:t>Contours</a:t>
            </a:r>
            <a:endParaRPr sz="1400">
              <a:latin typeface="Arial"/>
              <a:cs typeface="Arial"/>
            </a:endParaRPr>
          </a:p>
        </p:txBody>
      </p:sp>
      <p:grpSp>
        <p:nvGrpSpPr>
          <p:cNvPr id="5" name="object 5"/>
          <p:cNvGrpSpPr/>
          <p:nvPr/>
        </p:nvGrpSpPr>
        <p:grpSpPr>
          <a:xfrm>
            <a:off x="0" y="3168142"/>
            <a:ext cx="4608195" cy="288290"/>
            <a:chOff x="0" y="3168142"/>
            <a:chExt cx="4608195" cy="288290"/>
          </a:xfrm>
        </p:grpSpPr>
        <p:sp>
          <p:nvSpPr>
            <p:cNvPr id="6" name="object 6"/>
            <p:cNvSpPr/>
            <p:nvPr/>
          </p:nvSpPr>
          <p:spPr>
            <a:xfrm>
              <a:off x="0" y="3168142"/>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EBEBEB"/>
            </a:solidFill>
          </p:spPr>
          <p:txBody>
            <a:bodyPr wrap="square" lIns="0" tIns="0" rIns="0" bIns="0" rtlCol="0"/>
            <a:lstStyle/>
            <a:p>
              <a:endParaRPr/>
            </a:p>
          </p:txBody>
        </p:sp>
        <p:sp>
          <p:nvSpPr>
            <p:cNvPr id="7" name="object 7"/>
            <p:cNvSpPr/>
            <p:nvPr/>
          </p:nvSpPr>
          <p:spPr>
            <a:xfrm>
              <a:off x="0" y="3312071"/>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A30000"/>
            </a:solidFill>
          </p:spPr>
          <p:txBody>
            <a:bodyPr wrap="square" lIns="0" tIns="0" rIns="0" bIns="0" rtlCol="0"/>
            <a:lstStyle/>
            <a:p>
              <a:endParaRPr/>
            </a:p>
          </p:txBody>
        </p:sp>
      </p:grpSp>
      <p:sp>
        <p:nvSpPr>
          <p:cNvPr id="9" name="object 9"/>
          <p:cNvSpPr txBox="1">
            <a:spLocks noGrp="1"/>
          </p:cNvSpPr>
          <p:nvPr>
            <p:ph type="ftr" sz="quarter" idx="5"/>
          </p:nvPr>
        </p:nvSpPr>
        <p:spPr>
          <a:prstGeom prst="rect">
            <a:avLst/>
          </a:prstGeom>
        </p:spPr>
        <p:txBody>
          <a:bodyPr vert="horz" wrap="square" lIns="0" tIns="8890" rIns="0" bIns="0" rtlCol="0">
            <a:spAutoFit/>
          </a:bodyPr>
          <a:lstStyle/>
          <a:p>
            <a:pPr marL="12700">
              <a:lnSpc>
                <a:spcPct val="100000"/>
              </a:lnSpc>
              <a:spcBef>
                <a:spcPts val="70"/>
              </a:spcBef>
            </a:pPr>
            <a:r>
              <a:rPr spc="-5" dirty="0"/>
              <a:t>Denielle</a:t>
            </a:r>
            <a:r>
              <a:rPr spc="-20" dirty="0"/>
              <a:t> </a:t>
            </a:r>
            <a:r>
              <a:rPr spc="-5" dirty="0"/>
              <a:t>Ricciardi</a:t>
            </a:r>
          </a:p>
          <a:p>
            <a:pPr marL="12700">
              <a:lnSpc>
                <a:spcPct val="100000"/>
              </a:lnSpc>
              <a:spcBef>
                <a:spcPts val="409"/>
              </a:spcBef>
            </a:pPr>
            <a:r>
              <a:rPr spc="-5" dirty="0">
                <a:solidFill>
                  <a:srgbClr val="F2F2F2"/>
                </a:solidFill>
              </a:rPr>
              <a:t>UQ</a:t>
            </a:r>
            <a:r>
              <a:rPr spc="-10" dirty="0">
                <a:solidFill>
                  <a:srgbClr val="F2F2F2"/>
                </a:solidFill>
              </a:rPr>
              <a:t> for </a:t>
            </a:r>
            <a:r>
              <a:rPr spc="-5" dirty="0">
                <a:solidFill>
                  <a:srgbClr val="F2F2F2"/>
                </a:solidFill>
              </a:rPr>
              <a:t>Materials</a:t>
            </a:r>
            <a:r>
              <a:rPr spc="-10" dirty="0">
                <a:solidFill>
                  <a:srgbClr val="F2F2F2"/>
                </a:solidFill>
              </a:rPr>
              <a:t> </a:t>
            </a:r>
            <a:r>
              <a:rPr spc="-5" dirty="0">
                <a:solidFill>
                  <a:srgbClr val="F2F2F2"/>
                </a:solidFill>
              </a:rPr>
              <a:t>Modeling</a:t>
            </a:r>
          </a:p>
        </p:txBody>
      </p:sp>
      <p:pic>
        <p:nvPicPr>
          <p:cNvPr id="4" name="Picture 3" descr="A picture containing child art, drawing, screenshot, circle&#10;&#10;Description automatically generated">
            <a:extLst>
              <a:ext uri="{FF2B5EF4-FFF2-40B4-BE49-F238E27FC236}">
                <a16:creationId xmlns:a16="http://schemas.microsoft.com/office/drawing/2014/main" id="{BD1DE34E-9A9B-1B12-AACD-F9EDF56D7AD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28285" y="587532"/>
            <a:ext cx="2381815" cy="1904843"/>
          </a:xfrm>
          <a:prstGeom prst="rect">
            <a:avLst/>
          </a:prstGeom>
        </p:spPr>
      </p:pic>
      <p:sp>
        <p:nvSpPr>
          <p:cNvPr id="3" name="Slide Number Placeholder 2">
            <a:extLst>
              <a:ext uri="{FF2B5EF4-FFF2-40B4-BE49-F238E27FC236}">
                <a16:creationId xmlns:a16="http://schemas.microsoft.com/office/drawing/2014/main" id="{AF839953-E39C-D88B-DA82-2D0F531F5831}"/>
              </a:ext>
            </a:extLst>
          </p:cNvPr>
          <p:cNvSpPr>
            <a:spLocks noGrp="1"/>
          </p:cNvSpPr>
          <p:nvPr>
            <p:ph type="sldNum" sz="quarter" idx="7"/>
          </p:nvPr>
        </p:nvSpPr>
        <p:spPr/>
        <p:txBody>
          <a:bodyPr/>
          <a:lstStyle/>
          <a:p>
            <a:pPr marL="862965">
              <a:lnSpc>
                <a:spcPct val="100000"/>
              </a:lnSpc>
              <a:spcBef>
                <a:spcPts val="70"/>
              </a:spcBef>
            </a:pPr>
            <a:fld id="{81D60167-4931-47E6-BA6A-407CBD079E47}" type="slidenum">
              <a:rPr lang="en-US" spc="-5" smtClean="0"/>
              <a:t>32</a:t>
            </a:fld>
            <a:endParaRPr lang="en-US" spc="-5"/>
          </a:p>
          <a:p>
            <a:pPr marL="12700">
              <a:lnSpc>
                <a:spcPct val="100000"/>
              </a:lnSpc>
              <a:spcBef>
                <a:spcPts val="270"/>
              </a:spcBef>
            </a:pPr>
            <a:r>
              <a:rPr lang="en-US" spc="-5">
                <a:solidFill>
                  <a:srgbClr val="F2F2F2"/>
                </a:solidFill>
              </a:rPr>
              <a:t>The</a:t>
            </a:r>
            <a:r>
              <a:rPr lang="en-US" spc="-15">
                <a:solidFill>
                  <a:srgbClr val="F2F2F2"/>
                </a:solidFill>
              </a:rPr>
              <a:t> </a:t>
            </a:r>
            <a:r>
              <a:rPr lang="en-US" spc="-5">
                <a:solidFill>
                  <a:srgbClr val="F2F2F2"/>
                </a:solidFill>
              </a:rPr>
              <a:t>Ohio</a:t>
            </a:r>
            <a:r>
              <a:rPr lang="en-US" spc="-10">
                <a:solidFill>
                  <a:srgbClr val="F2F2F2"/>
                </a:solidFill>
              </a:rPr>
              <a:t> </a:t>
            </a:r>
            <a:r>
              <a:rPr lang="en-US" spc="-5">
                <a:solidFill>
                  <a:srgbClr val="F2F2F2"/>
                </a:solidFill>
              </a:rPr>
              <a:t>State</a:t>
            </a:r>
            <a:r>
              <a:rPr lang="en-US" spc="-15">
                <a:solidFill>
                  <a:srgbClr val="F2F2F2"/>
                </a:solidFill>
              </a:rPr>
              <a:t> </a:t>
            </a:r>
            <a:r>
              <a:rPr lang="en-US" spc="-5">
                <a:solidFill>
                  <a:srgbClr val="F2F2F2"/>
                </a:solidFill>
              </a:rPr>
              <a:t>University</a:t>
            </a:r>
            <a:endParaRPr lang="en-US" spc="-5" dirty="0">
              <a:solidFill>
                <a:srgbClr val="F2F2F2"/>
              </a:solidFill>
            </a:endParaRPr>
          </a:p>
        </p:txBody>
      </p:sp>
      <p:sp>
        <p:nvSpPr>
          <p:cNvPr id="8" name="object 26">
            <a:extLst>
              <a:ext uri="{FF2B5EF4-FFF2-40B4-BE49-F238E27FC236}">
                <a16:creationId xmlns:a16="http://schemas.microsoft.com/office/drawing/2014/main" id="{A2B95F46-ED08-6074-E2D2-D669131E2539}"/>
              </a:ext>
            </a:extLst>
          </p:cNvPr>
          <p:cNvSpPr txBox="1"/>
          <p:nvPr/>
        </p:nvSpPr>
        <p:spPr>
          <a:xfrm>
            <a:off x="404294" y="2622335"/>
            <a:ext cx="3815079" cy="393313"/>
          </a:xfrm>
          <a:prstGeom prst="rect">
            <a:avLst/>
          </a:prstGeom>
        </p:spPr>
        <p:txBody>
          <a:bodyPr vert="horz" wrap="square" lIns="0" tIns="17145" rIns="0" bIns="0" rtlCol="0">
            <a:spAutoFit/>
          </a:bodyPr>
          <a:lstStyle/>
          <a:p>
            <a:pPr marL="12065" marR="5080" indent="-635" algn="ctr">
              <a:lnSpc>
                <a:spcPts val="950"/>
              </a:lnSpc>
              <a:spcBef>
                <a:spcPts val="135"/>
              </a:spcBef>
            </a:pPr>
            <a:r>
              <a:rPr sz="800" b="1" spc="-5" dirty="0">
                <a:latin typeface="Arial"/>
                <a:cs typeface="Arial"/>
              </a:rPr>
              <a:t>Insight:</a:t>
            </a:r>
            <a:r>
              <a:rPr sz="800" b="1" spc="55" dirty="0">
                <a:latin typeface="Arial"/>
                <a:cs typeface="Arial"/>
              </a:rPr>
              <a:t> </a:t>
            </a:r>
            <a:r>
              <a:rPr sz="800" spc="-5" dirty="0">
                <a:latin typeface="Arial"/>
                <a:cs typeface="Arial"/>
              </a:rPr>
              <a:t>The</a:t>
            </a:r>
            <a:r>
              <a:rPr sz="800" spc="5" dirty="0">
                <a:latin typeface="Arial"/>
                <a:cs typeface="Arial"/>
              </a:rPr>
              <a:t> </a:t>
            </a:r>
            <a:r>
              <a:rPr sz="800" spc="-5" dirty="0">
                <a:latin typeface="Arial"/>
                <a:cs typeface="Arial"/>
              </a:rPr>
              <a:t>highest</a:t>
            </a:r>
            <a:r>
              <a:rPr sz="800" dirty="0">
                <a:latin typeface="Arial"/>
                <a:cs typeface="Arial"/>
              </a:rPr>
              <a:t> </a:t>
            </a:r>
            <a:r>
              <a:rPr sz="800" spc="-5" dirty="0">
                <a:latin typeface="Arial"/>
                <a:cs typeface="Arial"/>
              </a:rPr>
              <a:t>reduction</a:t>
            </a:r>
            <a:r>
              <a:rPr sz="800" dirty="0">
                <a:latin typeface="Arial"/>
                <a:cs typeface="Arial"/>
              </a:rPr>
              <a:t> </a:t>
            </a:r>
            <a:r>
              <a:rPr sz="800" spc="-5" dirty="0">
                <a:latin typeface="Arial"/>
                <a:cs typeface="Arial"/>
              </a:rPr>
              <a:t>in</a:t>
            </a:r>
            <a:r>
              <a:rPr sz="800" spc="5" dirty="0">
                <a:latin typeface="Arial"/>
                <a:cs typeface="Arial"/>
              </a:rPr>
              <a:t> </a:t>
            </a:r>
            <a:r>
              <a:rPr sz="800" dirty="0">
                <a:latin typeface="Arial"/>
                <a:cs typeface="Arial"/>
              </a:rPr>
              <a:t>uncertainty</a:t>
            </a:r>
            <a:r>
              <a:rPr sz="800" spc="5" dirty="0">
                <a:latin typeface="Arial"/>
                <a:cs typeface="Arial"/>
              </a:rPr>
              <a:t> </a:t>
            </a:r>
            <a:r>
              <a:rPr sz="800" spc="-5" dirty="0">
                <a:latin typeface="Arial"/>
                <a:cs typeface="Arial"/>
              </a:rPr>
              <a:t>will</a:t>
            </a:r>
            <a:r>
              <a:rPr sz="800" dirty="0">
                <a:latin typeface="Arial"/>
                <a:cs typeface="Arial"/>
              </a:rPr>
              <a:t> </a:t>
            </a:r>
            <a:r>
              <a:rPr sz="800" spc="-5" dirty="0">
                <a:latin typeface="Arial"/>
                <a:cs typeface="Arial"/>
              </a:rPr>
              <a:t>be</a:t>
            </a:r>
            <a:r>
              <a:rPr sz="800" dirty="0">
                <a:latin typeface="Arial"/>
                <a:cs typeface="Arial"/>
              </a:rPr>
              <a:t> </a:t>
            </a:r>
            <a:r>
              <a:rPr sz="800" spc="-10" dirty="0">
                <a:latin typeface="Arial"/>
                <a:cs typeface="Arial"/>
              </a:rPr>
              <a:t>achieved</a:t>
            </a:r>
            <a:r>
              <a:rPr sz="800" spc="5" dirty="0">
                <a:latin typeface="Arial"/>
                <a:cs typeface="Arial"/>
              </a:rPr>
              <a:t> </a:t>
            </a:r>
            <a:r>
              <a:rPr sz="800" spc="-15" dirty="0">
                <a:latin typeface="Arial"/>
                <a:cs typeface="Arial"/>
              </a:rPr>
              <a:t>by</a:t>
            </a:r>
            <a:r>
              <a:rPr sz="800" dirty="0">
                <a:latin typeface="Arial"/>
                <a:cs typeface="Arial"/>
              </a:rPr>
              <a:t> </a:t>
            </a:r>
            <a:r>
              <a:rPr sz="800" spc="-5" dirty="0">
                <a:latin typeface="Arial"/>
                <a:cs typeface="Arial"/>
              </a:rPr>
              <a:t>testing </a:t>
            </a:r>
            <a:r>
              <a:rPr sz="800" dirty="0">
                <a:latin typeface="Arial"/>
                <a:cs typeface="Arial"/>
              </a:rPr>
              <a:t> </a:t>
            </a:r>
            <a:r>
              <a:rPr sz="800" spc="-5" dirty="0">
                <a:latin typeface="Arial"/>
                <a:cs typeface="Arial"/>
              </a:rPr>
              <a:t>more</a:t>
            </a:r>
            <a:r>
              <a:rPr sz="800" dirty="0">
                <a:latin typeface="Arial"/>
                <a:cs typeface="Arial"/>
              </a:rPr>
              <a:t> </a:t>
            </a:r>
            <a:r>
              <a:rPr sz="800" spc="-5" dirty="0">
                <a:latin typeface="Arial"/>
                <a:cs typeface="Arial"/>
              </a:rPr>
              <a:t>samples</a:t>
            </a:r>
            <a:r>
              <a:rPr sz="800" spc="5" dirty="0">
                <a:latin typeface="Arial"/>
                <a:cs typeface="Arial"/>
              </a:rPr>
              <a:t> </a:t>
            </a:r>
            <a:r>
              <a:rPr sz="800" spc="-5" dirty="0">
                <a:latin typeface="Arial"/>
                <a:cs typeface="Arial"/>
              </a:rPr>
              <a:t>rather</a:t>
            </a:r>
            <a:r>
              <a:rPr sz="800" spc="5" dirty="0">
                <a:latin typeface="Arial"/>
                <a:cs typeface="Arial"/>
              </a:rPr>
              <a:t> </a:t>
            </a:r>
            <a:r>
              <a:rPr sz="800" spc="-5" dirty="0">
                <a:latin typeface="Arial"/>
                <a:cs typeface="Arial"/>
              </a:rPr>
              <a:t>than</a:t>
            </a:r>
            <a:r>
              <a:rPr sz="800" spc="5" dirty="0">
                <a:latin typeface="Arial"/>
                <a:cs typeface="Arial"/>
              </a:rPr>
              <a:t> </a:t>
            </a:r>
            <a:r>
              <a:rPr sz="800" dirty="0">
                <a:latin typeface="Arial"/>
                <a:cs typeface="Arial"/>
              </a:rPr>
              <a:t>further trying</a:t>
            </a:r>
            <a:r>
              <a:rPr sz="800" spc="5" dirty="0">
                <a:latin typeface="Arial"/>
                <a:cs typeface="Arial"/>
              </a:rPr>
              <a:t> </a:t>
            </a:r>
            <a:r>
              <a:rPr sz="800" spc="-5" dirty="0">
                <a:latin typeface="Arial"/>
                <a:cs typeface="Arial"/>
              </a:rPr>
              <a:t>to</a:t>
            </a:r>
            <a:r>
              <a:rPr sz="800" spc="5" dirty="0">
                <a:latin typeface="Arial"/>
                <a:cs typeface="Arial"/>
              </a:rPr>
              <a:t> </a:t>
            </a:r>
            <a:r>
              <a:rPr sz="800" spc="-5" dirty="0">
                <a:latin typeface="Arial"/>
                <a:cs typeface="Arial"/>
              </a:rPr>
              <a:t>decrease</a:t>
            </a:r>
            <a:r>
              <a:rPr sz="800" spc="5" dirty="0">
                <a:latin typeface="Arial"/>
                <a:cs typeface="Arial"/>
              </a:rPr>
              <a:t> </a:t>
            </a:r>
            <a:r>
              <a:rPr sz="800" spc="-5" dirty="0">
                <a:latin typeface="Arial"/>
                <a:cs typeface="Arial"/>
              </a:rPr>
              <a:t>the</a:t>
            </a:r>
            <a:r>
              <a:rPr sz="800" dirty="0">
                <a:latin typeface="Arial"/>
                <a:cs typeface="Arial"/>
              </a:rPr>
              <a:t> </a:t>
            </a:r>
            <a:r>
              <a:rPr sz="800" spc="-5" dirty="0">
                <a:latin typeface="Arial"/>
                <a:cs typeface="Arial"/>
              </a:rPr>
              <a:t>measurement</a:t>
            </a:r>
            <a:r>
              <a:rPr sz="800" spc="5" dirty="0">
                <a:latin typeface="Arial"/>
                <a:cs typeface="Arial"/>
              </a:rPr>
              <a:t> </a:t>
            </a:r>
            <a:r>
              <a:rPr sz="800" spc="-5" dirty="0">
                <a:latin typeface="Arial"/>
                <a:cs typeface="Arial"/>
              </a:rPr>
              <a:t>noise</a:t>
            </a:r>
            <a:r>
              <a:rPr sz="800" spc="5" dirty="0">
                <a:latin typeface="Arial"/>
                <a:cs typeface="Arial"/>
              </a:rPr>
              <a:t> </a:t>
            </a:r>
            <a:r>
              <a:rPr sz="800" spc="-10" dirty="0">
                <a:latin typeface="Arial"/>
                <a:cs typeface="Arial"/>
              </a:rPr>
              <a:t>for</a:t>
            </a:r>
            <a:r>
              <a:rPr sz="800" spc="5" dirty="0">
                <a:latin typeface="Arial"/>
                <a:cs typeface="Arial"/>
              </a:rPr>
              <a:t> </a:t>
            </a:r>
            <a:r>
              <a:rPr sz="800" spc="-5" dirty="0">
                <a:latin typeface="Arial"/>
                <a:cs typeface="Arial"/>
              </a:rPr>
              <a:t>each </a:t>
            </a:r>
            <a:r>
              <a:rPr sz="800" spc="-210" dirty="0">
                <a:latin typeface="Arial"/>
                <a:cs typeface="Arial"/>
              </a:rPr>
              <a:t> </a:t>
            </a:r>
            <a:r>
              <a:rPr sz="800" spc="-5" dirty="0">
                <a:latin typeface="Arial"/>
                <a:cs typeface="Arial"/>
              </a:rPr>
              <a:t>single</a:t>
            </a:r>
            <a:r>
              <a:rPr sz="800" spc="-10" dirty="0">
                <a:latin typeface="Arial"/>
                <a:cs typeface="Arial"/>
              </a:rPr>
              <a:t> trajectory.</a:t>
            </a:r>
            <a:endParaRPr sz="800" dirty="0">
              <a:latin typeface="Arial"/>
              <a:cs typeface="Arial"/>
            </a:endParaRP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5300" y="45565"/>
            <a:ext cx="4381450" cy="232756"/>
          </a:xfrm>
          <a:prstGeom prst="rect">
            <a:avLst/>
          </a:prstGeom>
        </p:spPr>
        <p:txBody>
          <a:bodyPr vert="horz" wrap="square" lIns="0" tIns="17145" rIns="0" bIns="0" rtlCol="0">
            <a:spAutoFit/>
          </a:bodyPr>
          <a:lstStyle/>
          <a:p>
            <a:pPr marL="12700">
              <a:lnSpc>
                <a:spcPct val="100000"/>
              </a:lnSpc>
              <a:spcBef>
                <a:spcPts val="135"/>
              </a:spcBef>
            </a:pPr>
            <a:r>
              <a:rPr lang="en-US" spc="15" dirty="0"/>
              <a:t>Posterior Uncertainty Propagated to Model Output</a:t>
            </a:r>
            <a:endParaRPr spc="5" dirty="0"/>
          </a:p>
        </p:txBody>
      </p:sp>
      <p:pic>
        <p:nvPicPr>
          <p:cNvPr id="3" name="object 3"/>
          <p:cNvPicPr/>
          <p:nvPr/>
        </p:nvPicPr>
        <p:blipFill>
          <a:blip r:embed="rId3" cstate="print"/>
          <a:stretch>
            <a:fillRect/>
          </a:stretch>
        </p:blipFill>
        <p:spPr>
          <a:xfrm>
            <a:off x="2228850" y="560008"/>
            <a:ext cx="2130248" cy="1857303"/>
          </a:xfrm>
          <a:prstGeom prst="rect">
            <a:avLst/>
          </a:prstGeom>
        </p:spPr>
      </p:pic>
      <p:sp>
        <p:nvSpPr>
          <p:cNvPr id="4" name="object 4"/>
          <p:cNvSpPr txBox="1"/>
          <p:nvPr/>
        </p:nvSpPr>
        <p:spPr>
          <a:xfrm>
            <a:off x="2301925" y="2504222"/>
            <a:ext cx="2212925" cy="521553"/>
          </a:xfrm>
          <a:prstGeom prst="rect">
            <a:avLst/>
          </a:prstGeom>
        </p:spPr>
        <p:txBody>
          <a:bodyPr vert="horz" wrap="square" lIns="0" tIns="17145" rIns="0" bIns="0" rtlCol="0">
            <a:spAutoFit/>
          </a:bodyPr>
          <a:lstStyle/>
          <a:p>
            <a:pPr marL="12700" marR="5080">
              <a:lnSpc>
                <a:spcPts val="950"/>
              </a:lnSpc>
              <a:spcBef>
                <a:spcPts val="135"/>
              </a:spcBef>
            </a:pPr>
            <a:r>
              <a:rPr sz="800" spc="-5" dirty="0">
                <a:latin typeface="Arial"/>
                <a:cs typeface="Arial"/>
              </a:rPr>
              <a:t>The </a:t>
            </a:r>
            <a:r>
              <a:rPr sz="800" spc="-5" dirty="0">
                <a:solidFill>
                  <a:srgbClr val="0070C0"/>
                </a:solidFill>
                <a:latin typeface="Arial"/>
                <a:cs typeface="Arial"/>
              </a:rPr>
              <a:t>point-wise posterior mean</a:t>
            </a:r>
            <a:r>
              <a:rPr sz="800" spc="-5" dirty="0">
                <a:latin typeface="Arial"/>
                <a:cs typeface="Arial"/>
              </a:rPr>
              <a:t>,</a:t>
            </a:r>
            <a:r>
              <a:rPr sz="800" spc="-15" dirty="0">
                <a:latin typeface="Arial"/>
                <a:cs typeface="Arial"/>
              </a:rPr>
              <a:t> </a:t>
            </a:r>
            <a:r>
              <a:rPr sz="800" spc="-5" dirty="0">
                <a:latin typeface="Arial"/>
                <a:cs typeface="Arial"/>
              </a:rPr>
              <a:t>the</a:t>
            </a:r>
            <a:r>
              <a:rPr sz="800" spc="-10" dirty="0">
                <a:latin typeface="Arial"/>
                <a:cs typeface="Arial"/>
              </a:rPr>
              <a:t> </a:t>
            </a:r>
            <a:r>
              <a:rPr sz="800" spc="-5" dirty="0">
                <a:solidFill>
                  <a:srgbClr val="FF0000"/>
                </a:solidFill>
                <a:latin typeface="Arial"/>
                <a:cs typeface="Arial"/>
              </a:rPr>
              <a:t>VPSC</a:t>
            </a:r>
            <a:r>
              <a:rPr sz="800" spc="-10" dirty="0">
                <a:solidFill>
                  <a:srgbClr val="FF0000"/>
                </a:solidFill>
                <a:latin typeface="Arial"/>
                <a:cs typeface="Arial"/>
              </a:rPr>
              <a:t> </a:t>
            </a:r>
            <a:r>
              <a:rPr sz="800" spc="-5" dirty="0">
                <a:solidFill>
                  <a:srgbClr val="FF0000"/>
                </a:solidFill>
                <a:latin typeface="Arial"/>
                <a:cs typeface="Arial"/>
              </a:rPr>
              <a:t>model</a:t>
            </a:r>
            <a:r>
              <a:rPr sz="800" spc="-10" dirty="0">
                <a:solidFill>
                  <a:srgbClr val="FF0000"/>
                </a:solidFill>
                <a:latin typeface="Arial"/>
                <a:cs typeface="Arial"/>
              </a:rPr>
              <a:t> evaluated </a:t>
            </a:r>
            <a:r>
              <a:rPr sz="800" spc="-210" dirty="0">
                <a:solidFill>
                  <a:srgbClr val="FF0000"/>
                </a:solidFill>
                <a:latin typeface="Arial"/>
                <a:cs typeface="Arial"/>
              </a:rPr>
              <a:t> </a:t>
            </a:r>
            <a:r>
              <a:rPr sz="800" spc="-5" dirty="0">
                <a:solidFill>
                  <a:srgbClr val="FF0000"/>
                </a:solidFill>
                <a:latin typeface="Arial"/>
                <a:cs typeface="Arial"/>
              </a:rPr>
              <a:t>at the posterior mean parameter </a:t>
            </a:r>
            <a:r>
              <a:rPr sz="800" dirty="0">
                <a:solidFill>
                  <a:srgbClr val="FF0000"/>
                </a:solidFill>
                <a:latin typeface="Arial"/>
                <a:cs typeface="Arial"/>
              </a:rPr>
              <a:t> </a:t>
            </a:r>
            <a:r>
              <a:rPr sz="800" spc="-5" dirty="0">
                <a:solidFill>
                  <a:srgbClr val="FF0000"/>
                </a:solidFill>
                <a:latin typeface="Arial"/>
                <a:cs typeface="Arial"/>
              </a:rPr>
              <a:t>values</a:t>
            </a:r>
            <a:r>
              <a:rPr sz="800" spc="-5" dirty="0">
                <a:latin typeface="Arial"/>
                <a:cs typeface="Arial"/>
              </a:rPr>
              <a:t> and the </a:t>
            </a:r>
            <a:r>
              <a:rPr sz="800" spc="-5" dirty="0">
                <a:solidFill>
                  <a:srgbClr val="00B050"/>
                </a:solidFill>
                <a:latin typeface="Arial"/>
                <a:cs typeface="Arial"/>
              </a:rPr>
              <a:t>mean </a:t>
            </a:r>
            <a:r>
              <a:rPr sz="800" dirty="0">
                <a:solidFill>
                  <a:srgbClr val="00B050"/>
                </a:solidFill>
                <a:latin typeface="Arial"/>
                <a:cs typeface="Arial"/>
              </a:rPr>
              <a:t> </a:t>
            </a:r>
            <a:r>
              <a:rPr sz="800" spc="-5" dirty="0">
                <a:solidFill>
                  <a:srgbClr val="00B050"/>
                </a:solidFill>
                <a:latin typeface="Arial"/>
                <a:cs typeface="Arial"/>
              </a:rPr>
              <a:t>discrepancy </a:t>
            </a:r>
            <a:r>
              <a:rPr sz="800" spc="-5" dirty="0">
                <a:latin typeface="Arial"/>
                <a:cs typeface="Arial"/>
              </a:rPr>
              <a:t>are shown </a:t>
            </a:r>
            <a:r>
              <a:rPr sz="800" dirty="0">
                <a:latin typeface="Arial"/>
                <a:cs typeface="Arial"/>
              </a:rPr>
              <a:t> </a:t>
            </a:r>
            <a:r>
              <a:rPr sz="800" spc="-5" dirty="0">
                <a:latin typeface="Arial"/>
                <a:cs typeface="Arial"/>
              </a:rPr>
              <a:t>with an inset showing the elastic </a:t>
            </a:r>
            <a:r>
              <a:rPr sz="800" dirty="0">
                <a:latin typeface="Arial"/>
                <a:cs typeface="Arial"/>
              </a:rPr>
              <a:t> </a:t>
            </a:r>
            <a:r>
              <a:rPr sz="800" spc="-5" dirty="0">
                <a:latin typeface="Arial"/>
                <a:cs typeface="Arial"/>
              </a:rPr>
              <a:t>region.</a:t>
            </a:r>
            <a:endParaRPr sz="800" dirty="0">
              <a:latin typeface="Arial"/>
              <a:cs typeface="Arial"/>
            </a:endParaRPr>
          </a:p>
        </p:txBody>
      </p:sp>
      <p:grpSp>
        <p:nvGrpSpPr>
          <p:cNvPr id="5" name="object 5"/>
          <p:cNvGrpSpPr/>
          <p:nvPr/>
        </p:nvGrpSpPr>
        <p:grpSpPr>
          <a:xfrm>
            <a:off x="0" y="3168142"/>
            <a:ext cx="4608195" cy="288290"/>
            <a:chOff x="0" y="3168142"/>
            <a:chExt cx="4608195" cy="288290"/>
          </a:xfrm>
        </p:grpSpPr>
        <p:sp>
          <p:nvSpPr>
            <p:cNvPr id="6" name="object 6"/>
            <p:cNvSpPr/>
            <p:nvPr/>
          </p:nvSpPr>
          <p:spPr>
            <a:xfrm>
              <a:off x="0" y="3168142"/>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EBEBEB"/>
            </a:solidFill>
          </p:spPr>
          <p:txBody>
            <a:bodyPr wrap="square" lIns="0" tIns="0" rIns="0" bIns="0" rtlCol="0"/>
            <a:lstStyle/>
            <a:p>
              <a:endParaRPr/>
            </a:p>
          </p:txBody>
        </p:sp>
        <p:sp>
          <p:nvSpPr>
            <p:cNvPr id="7" name="object 7"/>
            <p:cNvSpPr/>
            <p:nvPr/>
          </p:nvSpPr>
          <p:spPr>
            <a:xfrm>
              <a:off x="0" y="3312071"/>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A30000"/>
            </a:solidFill>
          </p:spPr>
          <p:txBody>
            <a:bodyPr wrap="square" lIns="0" tIns="0" rIns="0" bIns="0" rtlCol="0"/>
            <a:lstStyle/>
            <a:p>
              <a:endParaRPr/>
            </a:p>
          </p:txBody>
        </p:sp>
      </p:grpSp>
      <p:sp>
        <p:nvSpPr>
          <p:cNvPr id="9" name="object 9"/>
          <p:cNvSpPr txBox="1">
            <a:spLocks noGrp="1"/>
          </p:cNvSpPr>
          <p:nvPr>
            <p:ph type="ftr" sz="quarter" idx="5"/>
          </p:nvPr>
        </p:nvSpPr>
        <p:spPr>
          <a:prstGeom prst="rect">
            <a:avLst/>
          </a:prstGeom>
        </p:spPr>
        <p:txBody>
          <a:bodyPr vert="horz" wrap="square" lIns="0" tIns="8890" rIns="0" bIns="0" rtlCol="0">
            <a:spAutoFit/>
          </a:bodyPr>
          <a:lstStyle/>
          <a:p>
            <a:pPr marL="12700">
              <a:lnSpc>
                <a:spcPct val="100000"/>
              </a:lnSpc>
              <a:spcBef>
                <a:spcPts val="70"/>
              </a:spcBef>
            </a:pPr>
            <a:r>
              <a:rPr spc="-5" dirty="0"/>
              <a:t>Denielle</a:t>
            </a:r>
            <a:r>
              <a:rPr spc="-20" dirty="0"/>
              <a:t> </a:t>
            </a:r>
            <a:r>
              <a:rPr spc="-5" dirty="0"/>
              <a:t>Ricciardi</a:t>
            </a:r>
          </a:p>
          <a:p>
            <a:pPr marL="12700">
              <a:lnSpc>
                <a:spcPct val="100000"/>
              </a:lnSpc>
              <a:spcBef>
                <a:spcPts val="409"/>
              </a:spcBef>
            </a:pPr>
            <a:r>
              <a:rPr spc="-5" dirty="0">
                <a:solidFill>
                  <a:srgbClr val="F2F2F2"/>
                </a:solidFill>
              </a:rPr>
              <a:t>UQ</a:t>
            </a:r>
            <a:r>
              <a:rPr spc="-10" dirty="0">
                <a:solidFill>
                  <a:srgbClr val="F2F2F2"/>
                </a:solidFill>
              </a:rPr>
              <a:t> for </a:t>
            </a:r>
            <a:r>
              <a:rPr spc="-5" dirty="0">
                <a:solidFill>
                  <a:srgbClr val="F2F2F2"/>
                </a:solidFill>
              </a:rPr>
              <a:t>Materials</a:t>
            </a:r>
            <a:r>
              <a:rPr spc="-10" dirty="0">
                <a:solidFill>
                  <a:srgbClr val="F2F2F2"/>
                </a:solidFill>
              </a:rPr>
              <a:t> </a:t>
            </a:r>
            <a:r>
              <a:rPr spc="-5" dirty="0">
                <a:solidFill>
                  <a:srgbClr val="F2F2F2"/>
                </a:solidFill>
              </a:rPr>
              <a:t>Modeling</a:t>
            </a:r>
          </a:p>
        </p:txBody>
      </p:sp>
      <p:sp>
        <p:nvSpPr>
          <p:cNvPr id="10" name="Slide Number Placeholder 9">
            <a:extLst>
              <a:ext uri="{FF2B5EF4-FFF2-40B4-BE49-F238E27FC236}">
                <a16:creationId xmlns:a16="http://schemas.microsoft.com/office/drawing/2014/main" id="{807EE810-3C56-149F-F93D-A5C6FACE8A0A}"/>
              </a:ext>
            </a:extLst>
          </p:cNvPr>
          <p:cNvSpPr>
            <a:spLocks noGrp="1"/>
          </p:cNvSpPr>
          <p:nvPr>
            <p:ph type="sldNum" sz="quarter" idx="7"/>
          </p:nvPr>
        </p:nvSpPr>
        <p:spPr/>
        <p:txBody>
          <a:bodyPr/>
          <a:lstStyle/>
          <a:p>
            <a:pPr marL="862965">
              <a:lnSpc>
                <a:spcPct val="100000"/>
              </a:lnSpc>
              <a:spcBef>
                <a:spcPts val="70"/>
              </a:spcBef>
            </a:pPr>
            <a:fld id="{81D60167-4931-47E6-BA6A-407CBD079E47}" type="slidenum">
              <a:rPr lang="en-US" spc="-5" smtClean="0"/>
              <a:t>33</a:t>
            </a:fld>
            <a:endParaRPr lang="en-US" spc="-5"/>
          </a:p>
          <a:p>
            <a:pPr marL="12700">
              <a:lnSpc>
                <a:spcPct val="100000"/>
              </a:lnSpc>
              <a:spcBef>
                <a:spcPts val="270"/>
              </a:spcBef>
            </a:pPr>
            <a:r>
              <a:rPr lang="en-US" spc="-5">
                <a:solidFill>
                  <a:srgbClr val="F2F2F2"/>
                </a:solidFill>
              </a:rPr>
              <a:t>The</a:t>
            </a:r>
            <a:r>
              <a:rPr lang="en-US" spc="-15">
                <a:solidFill>
                  <a:srgbClr val="F2F2F2"/>
                </a:solidFill>
              </a:rPr>
              <a:t> </a:t>
            </a:r>
            <a:r>
              <a:rPr lang="en-US" spc="-5">
                <a:solidFill>
                  <a:srgbClr val="F2F2F2"/>
                </a:solidFill>
              </a:rPr>
              <a:t>Ohio</a:t>
            </a:r>
            <a:r>
              <a:rPr lang="en-US" spc="-10">
                <a:solidFill>
                  <a:srgbClr val="F2F2F2"/>
                </a:solidFill>
              </a:rPr>
              <a:t> </a:t>
            </a:r>
            <a:r>
              <a:rPr lang="en-US" spc="-5">
                <a:solidFill>
                  <a:srgbClr val="F2F2F2"/>
                </a:solidFill>
              </a:rPr>
              <a:t>State</a:t>
            </a:r>
            <a:r>
              <a:rPr lang="en-US" spc="-15">
                <a:solidFill>
                  <a:srgbClr val="F2F2F2"/>
                </a:solidFill>
              </a:rPr>
              <a:t> </a:t>
            </a:r>
            <a:r>
              <a:rPr lang="en-US" spc="-5">
                <a:solidFill>
                  <a:srgbClr val="F2F2F2"/>
                </a:solidFill>
              </a:rPr>
              <a:t>University</a:t>
            </a:r>
            <a:endParaRPr lang="en-US" spc="-5" dirty="0">
              <a:solidFill>
                <a:srgbClr val="F2F2F2"/>
              </a:solidFill>
            </a:endParaRPr>
          </a:p>
        </p:txBody>
      </p:sp>
      <p:grpSp>
        <p:nvGrpSpPr>
          <p:cNvPr id="16" name="Group 15">
            <a:extLst>
              <a:ext uri="{FF2B5EF4-FFF2-40B4-BE49-F238E27FC236}">
                <a16:creationId xmlns:a16="http://schemas.microsoft.com/office/drawing/2014/main" id="{CE112C86-FF84-2CAA-38F9-C87CE620650E}"/>
              </a:ext>
            </a:extLst>
          </p:cNvPr>
          <p:cNvGrpSpPr/>
          <p:nvPr/>
        </p:nvGrpSpPr>
        <p:grpSpPr>
          <a:xfrm>
            <a:off x="275543" y="1730375"/>
            <a:ext cx="1634316" cy="1402622"/>
            <a:chOff x="174156" y="320675"/>
            <a:chExt cx="1634316" cy="1402622"/>
          </a:xfrm>
        </p:grpSpPr>
        <p:pic>
          <p:nvPicPr>
            <p:cNvPr id="8" name="object 4">
              <a:extLst>
                <a:ext uri="{FF2B5EF4-FFF2-40B4-BE49-F238E27FC236}">
                  <a16:creationId xmlns:a16="http://schemas.microsoft.com/office/drawing/2014/main" id="{ABA2277E-12AD-E14E-1584-F844BE7D6019}"/>
                </a:ext>
              </a:extLst>
            </p:cNvPr>
            <p:cNvPicPr/>
            <p:nvPr/>
          </p:nvPicPr>
          <p:blipFill>
            <a:blip r:embed="rId4" cstate="print"/>
            <a:stretch>
              <a:fillRect/>
            </a:stretch>
          </p:blipFill>
          <p:spPr>
            <a:xfrm>
              <a:off x="174156" y="320675"/>
              <a:ext cx="1608749" cy="1402622"/>
            </a:xfrm>
            <a:prstGeom prst="rect">
              <a:avLst/>
            </a:prstGeom>
          </p:spPr>
        </p:pic>
        <p:pic>
          <p:nvPicPr>
            <p:cNvPr id="11" name="Picture 10" descr="Text&#10;&#10;Description automatically generated">
              <a:extLst>
                <a:ext uri="{FF2B5EF4-FFF2-40B4-BE49-F238E27FC236}">
                  <a16:creationId xmlns:a16="http://schemas.microsoft.com/office/drawing/2014/main" id="{1ECDE4B5-3111-7FB2-2FB7-C19FF65A5DA0}"/>
                </a:ext>
              </a:extLst>
            </p:cNvPr>
            <p:cNvPicPr>
              <a:picLocks noChangeAspect="1"/>
            </p:cNvPicPr>
            <p:nvPr/>
          </p:nvPicPr>
          <p:blipFill>
            <a:blip r:embed="rId5"/>
            <a:stretch>
              <a:fillRect/>
            </a:stretch>
          </p:blipFill>
          <p:spPr>
            <a:xfrm>
              <a:off x="634690" y="1246656"/>
              <a:ext cx="1060760" cy="255119"/>
            </a:xfrm>
            <a:prstGeom prst="rect">
              <a:avLst/>
            </a:prstGeom>
          </p:spPr>
        </p:pic>
        <p:sp>
          <p:nvSpPr>
            <p:cNvPr id="14" name="TextBox 13">
              <a:extLst>
                <a:ext uri="{FF2B5EF4-FFF2-40B4-BE49-F238E27FC236}">
                  <a16:creationId xmlns:a16="http://schemas.microsoft.com/office/drawing/2014/main" id="{B149B6A3-44F2-FD17-ADFF-C12E0AEBEAF3}"/>
                </a:ext>
              </a:extLst>
            </p:cNvPr>
            <p:cNvSpPr txBox="1"/>
            <p:nvPr/>
          </p:nvSpPr>
          <p:spPr>
            <a:xfrm>
              <a:off x="525850" y="930275"/>
              <a:ext cx="1282622" cy="400110"/>
            </a:xfrm>
            <a:prstGeom prst="rect">
              <a:avLst/>
            </a:prstGeom>
            <a:noFill/>
          </p:spPr>
          <p:txBody>
            <a:bodyPr wrap="square" rtlCol="0">
              <a:spAutoFit/>
            </a:bodyPr>
            <a:lstStyle/>
            <a:p>
              <a:pPr algn="ctr"/>
              <a:r>
                <a:rPr lang="en-US" sz="1000" b="1" dirty="0"/>
                <a:t>Assume discrepancy not present</a:t>
              </a:r>
            </a:p>
          </p:txBody>
        </p:sp>
      </p:grpSp>
      <p:grpSp>
        <p:nvGrpSpPr>
          <p:cNvPr id="17" name="Group 16">
            <a:extLst>
              <a:ext uri="{FF2B5EF4-FFF2-40B4-BE49-F238E27FC236}">
                <a16:creationId xmlns:a16="http://schemas.microsoft.com/office/drawing/2014/main" id="{B19A14C9-A8F4-8EAF-24C4-B076143BBDDB}"/>
              </a:ext>
            </a:extLst>
          </p:cNvPr>
          <p:cNvGrpSpPr/>
          <p:nvPr/>
        </p:nvGrpSpPr>
        <p:grpSpPr>
          <a:xfrm>
            <a:off x="237531" y="352261"/>
            <a:ext cx="1646541" cy="1385881"/>
            <a:chOff x="211288" y="1762200"/>
            <a:chExt cx="1646541" cy="1385881"/>
          </a:xfrm>
        </p:grpSpPr>
        <p:pic>
          <p:nvPicPr>
            <p:cNvPr id="12" name="object 6">
              <a:extLst>
                <a:ext uri="{FF2B5EF4-FFF2-40B4-BE49-F238E27FC236}">
                  <a16:creationId xmlns:a16="http://schemas.microsoft.com/office/drawing/2014/main" id="{E160A12F-D3D3-4788-05B2-2C51B53C9382}"/>
                </a:ext>
              </a:extLst>
            </p:cNvPr>
            <p:cNvPicPr/>
            <p:nvPr/>
          </p:nvPicPr>
          <p:blipFill>
            <a:blip r:embed="rId6" cstate="print"/>
            <a:stretch>
              <a:fillRect/>
            </a:stretch>
          </p:blipFill>
          <p:spPr>
            <a:xfrm>
              <a:off x="211288" y="1762200"/>
              <a:ext cx="1571617" cy="1385881"/>
            </a:xfrm>
            <a:prstGeom prst="rect">
              <a:avLst/>
            </a:prstGeom>
          </p:spPr>
        </p:pic>
        <p:pic>
          <p:nvPicPr>
            <p:cNvPr id="13" name="Picture 12" descr="A picture containing text&#10;&#10;Description automatically generated">
              <a:extLst>
                <a:ext uri="{FF2B5EF4-FFF2-40B4-BE49-F238E27FC236}">
                  <a16:creationId xmlns:a16="http://schemas.microsoft.com/office/drawing/2014/main" id="{1904004E-93A5-A157-9F5D-4B4D7A170768}"/>
                </a:ext>
              </a:extLst>
            </p:cNvPr>
            <p:cNvPicPr>
              <a:picLocks noChangeAspect="1"/>
            </p:cNvPicPr>
            <p:nvPr/>
          </p:nvPicPr>
          <p:blipFill>
            <a:blip r:embed="rId7"/>
            <a:stretch>
              <a:fillRect/>
            </a:stretch>
          </p:blipFill>
          <p:spPr>
            <a:xfrm>
              <a:off x="577182" y="2617677"/>
              <a:ext cx="1232568" cy="304097"/>
            </a:xfrm>
            <a:prstGeom prst="rect">
              <a:avLst/>
            </a:prstGeom>
          </p:spPr>
        </p:pic>
        <p:sp>
          <p:nvSpPr>
            <p:cNvPr id="15" name="TextBox 14">
              <a:extLst>
                <a:ext uri="{FF2B5EF4-FFF2-40B4-BE49-F238E27FC236}">
                  <a16:creationId xmlns:a16="http://schemas.microsoft.com/office/drawing/2014/main" id="{7BADC585-A298-77CD-B49C-CE0CD6A8C6EA}"/>
                </a:ext>
              </a:extLst>
            </p:cNvPr>
            <p:cNvSpPr txBox="1"/>
            <p:nvPr/>
          </p:nvSpPr>
          <p:spPr>
            <a:xfrm>
              <a:off x="552450" y="2301875"/>
              <a:ext cx="1305379" cy="400110"/>
            </a:xfrm>
            <a:prstGeom prst="rect">
              <a:avLst/>
            </a:prstGeom>
            <a:noFill/>
          </p:spPr>
          <p:txBody>
            <a:bodyPr wrap="square" rtlCol="0">
              <a:spAutoFit/>
            </a:bodyPr>
            <a:lstStyle/>
            <a:p>
              <a:pPr algn="ctr"/>
              <a:r>
                <a:rPr lang="en-US" sz="1000" b="1" dirty="0"/>
                <a:t>Assume discrepancy present</a:t>
              </a:r>
            </a:p>
          </p:txBody>
        </p:sp>
      </p:gr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5300" y="45565"/>
            <a:ext cx="810895" cy="244475"/>
          </a:xfrm>
          <a:prstGeom prst="rect">
            <a:avLst/>
          </a:prstGeom>
        </p:spPr>
        <p:txBody>
          <a:bodyPr vert="horz" wrap="square" lIns="0" tIns="17145" rIns="0" bIns="0" rtlCol="0">
            <a:spAutoFit/>
          </a:bodyPr>
          <a:lstStyle/>
          <a:p>
            <a:pPr marL="12700">
              <a:lnSpc>
                <a:spcPct val="100000"/>
              </a:lnSpc>
              <a:spcBef>
                <a:spcPts val="135"/>
              </a:spcBef>
            </a:pPr>
            <a:r>
              <a:rPr spc="20" dirty="0"/>
              <a:t>Summa</a:t>
            </a:r>
            <a:r>
              <a:rPr spc="50" dirty="0"/>
              <a:t>r</a:t>
            </a:r>
            <a:r>
              <a:rPr spc="15" dirty="0"/>
              <a:t>y</a:t>
            </a:r>
          </a:p>
        </p:txBody>
      </p:sp>
      <p:sp>
        <p:nvSpPr>
          <p:cNvPr id="3" name="object 3"/>
          <p:cNvSpPr txBox="1"/>
          <p:nvPr/>
        </p:nvSpPr>
        <p:spPr>
          <a:xfrm>
            <a:off x="264845" y="391854"/>
            <a:ext cx="4343350" cy="136832"/>
          </a:xfrm>
          <a:prstGeom prst="rect">
            <a:avLst/>
          </a:prstGeom>
        </p:spPr>
        <p:txBody>
          <a:bodyPr vert="horz" wrap="square" lIns="0" tIns="17145" rIns="0" bIns="0" rtlCol="0">
            <a:spAutoFit/>
          </a:bodyPr>
          <a:lstStyle/>
          <a:p>
            <a:pPr marL="132080" marR="5080">
              <a:lnSpc>
                <a:spcPts val="950"/>
              </a:lnSpc>
              <a:spcBef>
                <a:spcPts val="135"/>
              </a:spcBef>
            </a:pPr>
            <a:r>
              <a:rPr lang="en-US" sz="800" spc="-5" dirty="0">
                <a:latin typeface="Arial"/>
                <a:cs typeface="Arial"/>
              </a:rPr>
              <a:t>A </a:t>
            </a:r>
            <a:r>
              <a:rPr sz="800" spc="-5" dirty="0">
                <a:latin typeface="Arial"/>
                <a:cs typeface="Arial"/>
              </a:rPr>
              <a:t>framework</a:t>
            </a:r>
            <a:r>
              <a:rPr sz="800" spc="5" dirty="0">
                <a:latin typeface="Arial"/>
                <a:cs typeface="Arial"/>
              </a:rPr>
              <a:t> </a:t>
            </a:r>
            <a:r>
              <a:rPr sz="800" spc="-10" dirty="0">
                <a:latin typeface="Arial"/>
                <a:cs typeface="Arial"/>
              </a:rPr>
              <a:t>for</a:t>
            </a:r>
            <a:r>
              <a:rPr sz="800" dirty="0">
                <a:latin typeface="Arial"/>
                <a:cs typeface="Arial"/>
              </a:rPr>
              <a:t> </a:t>
            </a:r>
            <a:r>
              <a:rPr lang="en-US" sz="800" dirty="0">
                <a:latin typeface="Arial"/>
                <a:cs typeface="Arial"/>
              </a:rPr>
              <a:t>UQ </a:t>
            </a:r>
            <a:r>
              <a:rPr sz="800" spc="-10" dirty="0">
                <a:latin typeface="Arial"/>
                <a:cs typeface="Arial"/>
              </a:rPr>
              <a:t>for</a:t>
            </a:r>
            <a:r>
              <a:rPr sz="800" dirty="0">
                <a:latin typeface="Arial"/>
                <a:cs typeface="Arial"/>
              </a:rPr>
              <a:t> </a:t>
            </a:r>
            <a:r>
              <a:rPr sz="800" spc="-5" dirty="0">
                <a:latin typeface="Arial"/>
                <a:cs typeface="Arial"/>
              </a:rPr>
              <a:t>materials</a:t>
            </a:r>
            <a:r>
              <a:rPr sz="800" spc="5" dirty="0">
                <a:latin typeface="Arial"/>
                <a:cs typeface="Arial"/>
              </a:rPr>
              <a:t> </a:t>
            </a:r>
            <a:r>
              <a:rPr sz="800" spc="-5" dirty="0">
                <a:latin typeface="Arial"/>
                <a:cs typeface="Arial"/>
              </a:rPr>
              <a:t>modeling</a:t>
            </a:r>
            <a:r>
              <a:rPr sz="800" dirty="0">
                <a:latin typeface="Arial"/>
                <a:cs typeface="Arial"/>
              </a:rPr>
              <a:t> </a:t>
            </a:r>
            <a:r>
              <a:rPr sz="800" spc="-10" dirty="0">
                <a:latin typeface="Arial"/>
                <a:cs typeface="Arial"/>
              </a:rPr>
              <a:t>was </a:t>
            </a:r>
            <a:r>
              <a:rPr sz="800" spc="-5" dirty="0">
                <a:latin typeface="Arial"/>
                <a:cs typeface="Arial"/>
              </a:rPr>
              <a:t>demonstrated </a:t>
            </a:r>
            <a:r>
              <a:rPr lang="en-US" sz="800" spc="-5" dirty="0">
                <a:latin typeface="Arial"/>
                <a:cs typeface="Arial"/>
              </a:rPr>
              <a:t>in a CP example.</a:t>
            </a:r>
            <a:endParaRPr sz="1200" dirty="0">
              <a:latin typeface="Arial"/>
              <a:cs typeface="Arial"/>
            </a:endParaRPr>
          </a:p>
        </p:txBody>
      </p:sp>
      <p:sp>
        <p:nvSpPr>
          <p:cNvPr id="6" name="object 6"/>
          <p:cNvSpPr txBox="1"/>
          <p:nvPr/>
        </p:nvSpPr>
        <p:spPr>
          <a:xfrm>
            <a:off x="325253" y="583873"/>
            <a:ext cx="2391878" cy="896015"/>
          </a:xfrm>
          <a:prstGeom prst="rect">
            <a:avLst/>
          </a:prstGeom>
        </p:spPr>
        <p:txBody>
          <a:bodyPr vert="horz" wrap="square" lIns="0" tIns="12065" rIns="0" bIns="0" rtlCol="0">
            <a:spAutoFit/>
          </a:bodyPr>
          <a:lstStyle/>
          <a:p>
            <a:pPr marL="38100">
              <a:lnSpc>
                <a:spcPct val="100000"/>
              </a:lnSpc>
              <a:spcBef>
                <a:spcPts val="655"/>
              </a:spcBef>
            </a:pPr>
            <a:r>
              <a:rPr lang="en-US" sz="1200" spc="-5" dirty="0">
                <a:solidFill>
                  <a:srgbClr val="3333B2"/>
                </a:solidFill>
                <a:latin typeface="Arial"/>
                <a:cs typeface="Arial"/>
              </a:rPr>
              <a:t>UQ accounting for:</a:t>
            </a:r>
            <a:endParaRPr sz="1200" dirty="0">
              <a:latin typeface="Arial"/>
              <a:cs typeface="Arial"/>
            </a:endParaRPr>
          </a:p>
          <a:p>
            <a:pPr marL="314960" indent="-148590">
              <a:spcBef>
                <a:spcPts val="455"/>
              </a:spcBef>
              <a:buClr>
                <a:srgbClr val="3333B2"/>
              </a:buClr>
              <a:buFont typeface="Lucida Sans Unicode"/>
              <a:buChar char="►"/>
              <a:tabLst>
                <a:tab pos="315595" algn="l"/>
              </a:tabLst>
            </a:pPr>
            <a:r>
              <a:rPr lang="en-US" sz="800" spc="-10" dirty="0">
                <a:latin typeface="Arial"/>
                <a:cs typeface="Arial"/>
              </a:rPr>
              <a:t>Parameter</a:t>
            </a:r>
            <a:r>
              <a:rPr lang="en-US" sz="800" spc="-30" dirty="0">
                <a:latin typeface="Arial"/>
                <a:cs typeface="Arial"/>
              </a:rPr>
              <a:t> </a:t>
            </a:r>
            <a:r>
              <a:rPr lang="en-US" sz="800" dirty="0">
                <a:latin typeface="Arial"/>
                <a:cs typeface="Arial"/>
              </a:rPr>
              <a:t>uncertainty</a:t>
            </a:r>
            <a:endParaRPr lang="en-US" sz="800" spc="-5" dirty="0">
              <a:latin typeface="Arial"/>
              <a:cs typeface="Arial"/>
            </a:endParaRPr>
          </a:p>
          <a:p>
            <a:pPr marL="314960" indent="-148590">
              <a:lnSpc>
                <a:spcPct val="100000"/>
              </a:lnSpc>
              <a:spcBef>
                <a:spcPts val="455"/>
              </a:spcBef>
              <a:buClr>
                <a:srgbClr val="3333B2"/>
              </a:buClr>
              <a:buFont typeface="Lucida Sans Unicode"/>
              <a:buChar char="►"/>
              <a:tabLst>
                <a:tab pos="315595" algn="l"/>
              </a:tabLst>
            </a:pPr>
            <a:r>
              <a:rPr sz="800" spc="-5" dirty="0">
                <a:latin typeface="Arial"/>
                <a:cs typeface="Arial"/>
              </a:rPr>
              <a:t>Observation</a:t>
            </a:r>
            <a:r>
              <a:rPr sz="800" spc="-25" dirty="0">
                <a:latin typeface="Arial"/>
                <a:cs typeface="Arial"/>
              </a:rPr>
              <a:t> </a:t>
            </a:r>
            <a:r>
              <a:rPr sz="800" spc="-5" dirty="0">
                <a:latin typeface="Arial"/>
                <a:cs typeface="Arial"/>
              </a:rPr>
              <a:t>error</a:t>
            </a:r>
            <a:endParaRPr lang="en-US" sz="800" spc="-5" dirty="0">
              <a:latin typeface="Arial"/>
              <a:cs typeface="Arial"/>
            </a:endParaRPr>
          </a:p>
          <a:p>
            <a:pPr marL="314960" marR="52069" indent="-148590">
              <a:lnSpc>
                <a:spcPts val="950"/>
              </a:lnSpc>
              <a:spcBef>
                <a:spcPts val="325"/>
              </a:spcBef>
              <a:buClr>
                <a:srgbClr val="3333B2"/>
              </a:buClr>
              <a:buFont typeface="Lucida Sans Unicode"/>
              <a:buChar char="►"/>
              <a:tabLst>
                <a:tab pos="315595" algn="l"/>
              </a:tabLst>
            </a:pPr>
            <a:r>
              <a:rPr sz="800" spc="-5" dirty="0">
                <a:latin typeface="Arial"/>
                <a:cs typeface="Arial"/>
              </a:rPr>
              <a:t>Sample</a:t>
            </a:r>
            <a:r>
              <a:rPr lang="en-US" sz="800" spc="-5" dirty="0">
                <a:latin typeface="Arial"/>
                <a:cs typeface="Arial"/>
              </a:rPr>
              <a:t>-</a:t>
            </a:r>
            <a:r>
              <a:rPr sz="800" spc="-5" dirty="0">
                <a:latin typeface="Arial"/>
                <a:cs typeface="Arial"/>
              </a:rPr>
              <a:t>to</a:t>
            </a:r>
            <a:r>
              <a:rPr lang="en-US" sz="800" spc="-5" dirty="0">
                <a:latin typeface="Arial"/>
                <a:cs typeface="Arial"/>
              </a:rPr>
              <a:t>-</a:t>
            </a:r>
            <a:r>
              <a:rPr sz="800" spc="-5" dirty="0">
                <a:latin typeface="Arial"/>
                <a:cs typeface="Arial"/>
              </a:rPr>
              <a:t>sample </a:t>
            </a:r>
            <a:r>
              <a:rPr lang="en-US" sz="800" spc="-5" dirty="0">
                <a:latin typeface="Arial"/>
                <a:cs typeface="Arial"/>
              </a:rPr>
              <a:t>variability</a:t>
            </a:r>
          </a:p>
          <a:p>
            <a:pPr marL="314960" marR="52069" indent="-148590">
              <a:lnSpc>
                <a:spcPts val="950"/>
              </a:lnSpc>
              <a:spcBef>
                <a:spcPts val="325"/>
              </a:spcBef>
              <a:buClr>
                <a:srgbClr val="3333B2"/>
              </a:buClr>
              <a:buFont typeface="Lucida Sans Unicode"/>
              <a:buChar char="►"/>
              <a:tabLst>
                <a:tab pos="315595" algn="l"/>
              </a:tabLst>
            </a:pPr>
            <a:r>
              <a:rPr lang="en-US" sz="800" spc="-5" dirty="0">
                <a:latin typeface="Arial"/>
                <a:cs typeface="Arial"/>
              </a:rPr>
              <a:t>Model</a:t>
            </a:r>
            <a:r>
              <a:rPr lang="en-US" sz="800" spc="-30" dirty="0">
                <a:latin typeface="Arial"/>
                <a:cs typeface="Arial"/>
              </a:rPr>
              <a:t> </a:t>
            </a:r>
            <a:r>
              <a:rPr lang="en-US" sz="800" spc="-5" dirty="0">
                <a:latin typeface="Arial"/>
                <a:cs typeface="Arial"/>
              </a:rPr>
              <a:t>discrepancy</a:t>
            </a:r>
            <a:endParaRPr lang="en-US" sz="800" dirty="0">
              <a:latin typeface="Arial"/>
              <a:cs typeface="Arial"/>
            </a:endParaRPr>
          </a:p>
        </p:txBody>
      </p:sp>
      <p:grpSp>
        <p:nvGrpSpPr>
          <p:cNvPr id="7" name="object 7"/>
          <p:cNvGrpSpPr/>
          <p:nvPr/>
        </p:nvGrpSpPr>
        <p:grpSpPr>
          <a:xfrm>
            <a:off x="0" y="3168142"/>
            <a:ext cx="4608195" cy="288290"/>
            <a:chOff x="0" y="3168142"/>
            <a:chExt cx="4608195" cy="288290"/>
          </a:xfrm>
        </p:grpSpPr>
        <p:sp>
          <p:nvSpPr>
            <p:cNvPr id="8" name="object 8"/>
            <p:cNvSpPr/>
            <p:nvPr/>
          </p:nvSpPr>
          <p:spPr>
            <a:xfrm>
              <a:off x="0" y="3168142"/>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EBEBEB"/>
            </a:solidFill>
          </p:spPr>
          <p:txBody>
            <a:bodyPr wrap="square" lIns="0" tIns="0" rIns="0" bIns="0" rtlCol="0"/>
            <a:lstStyle/>
            <a:p>
              <a:endParaRPr/>
            </a:p>
          </p:txBody>
        </p:sp>
        <p:sp>
          <p:nvSpPr>
            <p:cNvPr id="9" name="object 9"/>
            <p:cNvSpPr/>
            <p:nvPr/>
          </p:nvSpPr>
          <p:spPr>
            <a:xfrm>
              <a:off x="0" y="3312071"/>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A30000"/>
            </a:solidFill>
          </p:spPr>
          <p:txBody>
            <a:bodyPr wrap="square" lIns="0" tIns="0" rIns="0" bIns="0" rtlCol="0"/>
            <a:lstStyle/>
            <a:p>
              <a:endParaRPr/>
            </a:p>
          </p:txBody>
        </p:sp>
      </p:grpSp>
      <p:sp>
        <p:nvSpPr>
          <p:cNvPr id="11" name="object 11"/>
          <p:cNvSpPr txBox="1">
            <a:spLocks noGrp="1"/>
          </p:cNvSpPr>
          <p:nvPr>
            <p:ph type="ftr" sz="quarter" idx="5"/>
          </p:nvPr>
        </p:nvSpPr>
        <p:spPr>
          <a:prstGeom prst="rect">
            <a:avLst/>
          </a:prstGeom>
        </p:spPr>
        <p:txBody>
          <a:bodyPr vert="horz" wrap="square" lIns="0" tIns="8890" rIns="0" bIns="0" rtlCol="0">
            <a:spAutoFit/>
          </a:bodyPr>
          <a:lstStyle/>
          <a:p>
            <a:pPr marL="12700">
              <a:lnSpc>
                <a:spcPct val="100000"/>
              </a:lnSpc>
              <a:spcBef>
                <a:spcPts val="70"/>
              </a:spcBef>
            </a:pPr>
            <a:r>
              <a:rPr spc="-5" dirty="0"/>
              <a:t>Denielle</a:t>
            </a:r>
            <a:r>
              <a:rPr spc="-20" dirty="0"/>
              <a:t> </a:t>
            </a:r>
            <a:r>
              <a:rPr spc="-5" dirty="0"/>
              <a:t>Ricciardi</a:t>
            </a:r>
          </a:p>
          <a:p>
            <a:pPr marL="12700">
              <a:lnSpc>
                <a:spcPct val="100000"/>
              </a:lnSpc>
              <a:spcBef>
                <a:spcPts val="409"/>
              </a:spcBef>
            </a:pPr>
            <a:r>
              <a:rPr spc="-5" dirty="0">
                <a:solidFill>
                  <a:srgbClr val="F2F2F2"/>
                </a:solidFill>
              </a:rPr>
              <a:t>UQ</a:t>
            </a:r>
            <a:r>
              <a:rPr spc="-10" dirty="0">
                <a:solidFill>
                  <a:srgbClr val="F2F2F2"/>
                </a:solidFill>
              </a:rPr>
              <a:t> for </a:t>
            </a:r>
            <a:r>
              <a:rPr spc="-5" dirty="0">
                <a:solidFill>
                  <a:srgbClr val="F2F2F2"/>
                </a:solidFill>
              </a:rPr>
              <a:t>Materials</a:t>
            </a:r>
            <a:r>
              <a:rPr spc="-10" dirty="0">
                <a:solidFill>
                  <a:srgbClr val="F2F2F2"/>
                </a:solidFill>
              </a:rPr>
              <a:t> </a:t>
            </a:r>
            <a:r>
              <a:rPr spc="-5" dirty="0">
                <a:solidFill>
                  <a:srgbClr val="F2F2F2"/>
                </a:solidFill>
              </a:rPr>
              <a:t>Modeling</a:t>
            </a:r>
          </a:p>
        </p:txBody>
      </p:sp>
      <p:pic>
        <p:nvPicPr>
          <p:cNvPr id="14" name="object 6">
            <a:extLst>
              <a:ext uri="{FF2B5EF4-FFF2-40B4-BE49-F238E27FC236}">
                <a16:creationId xmlns:a16="http://schemas.microsoft.com/office/drawing/2014/main" id="{248F84D6-71E2-2474-3026-DD49F79533DE}"/>
              </a:ext>
            </a:extLst>
          </p:cNvPr>
          <p:cNvPicPr/>
          <p:nvPr/>
        </p:nvPicPr>
        <p:blipFill>
          <a:blip r:embed="rId3" cstate="print"/>
          <a:stretch>
            <a:fillRect/>
          </a:stretch>
        </p:blipFill>
        <p:spPr>
          <a:xfrm>
            <a:off x="2761336" y="658400"/>
            <a:ext cx="1321683" cy="1165484"/>
          </a:xfrm>
          <a:prstGeom prst="rect">
            <a:avLst/>
          </a:prstGeom>
        </p:spPr>
      </p:pic>
      <p:sp>
        <p:nvSpPr>
          <p:cNvPr id="4" name="Slide Number Placeholder 3">
            <a:extLst>
              <a:ext uri="{FF2B5EF4-FFF2-40B4-BE49-F238E27FC236}">
                <a16:creationId xmlns:a16="http://schemas.microsoft.com/office/drawing/2014/main" id="{7E5DC640-2560-D787-5F34-9E4F2AB935D7}"/>
              </a:ext>
            </a:extLst>
          </p:cNvPr>
          <p:cNvSpPr>
            <a:spLocks noGrp="1"/>
          </p:cNvSpPr>
          <p:nvPr>
            <p:ph type="sldNum" sz="quarter" idx="7"/>
          </p:nvPr>
        </p:nvSpPr>
        <p:spPr/>
        <p:txBody>
          <a:bodyPr/>
          <a:lstStyle/>
          <a:p>
            <a:pPr marL="862965">
              <a:lnSpc>
                <a:spcPct val="100000"/>
              </a:lnSpc>
              <a:spcBef>
                <a:spcPts val="70"/>
              </a:spcBef>
            </a:pPr>
            <a:fld id="{81D60167-4931-47E6-BA6A-407CBD079E47}" type="slidenum">
              <a:rPr lang="en-US" spc="-5" smtClean="0"/>
              <a:t>34</a:t>
            </a:fld>
            <a:endParaRPr lang="en-US" spc="-5" dirty="0"/>
          </a:p>
          <a:p>
            <a:pPr marL="12700">
              <a:lnSpc>
                <a:spcPct val="100000"/>
              </a:lnSpc>
              <a:spcBef>
                <a:spcPts val="270"/>
              </a:spcBef>
            </a:pPr>
            <a:r>
              <a:rPr lang="en-US" spc="-5" dirty="0">
                <a:solidFill>
                  <a:srgbClr val="F2F2F2"/>
                </a:solidFill>
              </a:rPr>
              <a:t>The</a:t>
            </a:r>
            <a:r>
              <a:rPr lang="en-US" spc="-15" dirty="0">
                <a:solidFill>
                  <a:srgbClr val="F2F2F2"/>
                </a:solidFill>
              </a:rPr>
              <a:t> </a:t>
            </a:r>
            <a:r>
              <a:rPr lang="en-US" spc="-5" dirty="0">
                <a:solidFill>
                  <a:srgbClr val="F2F2F2"/>
                </a:solidFill>
              </a:rPr>
              <a:t>Ohio</a:t>
            </a:r>
            <a:r>
              <a:rPr lang="en-US" spc="-10" dirty="0">
                <a:solidFill>
                  <a:srgbClr val="F2F2F2"/>
                </a:solidFill>
              </a:rPr>
              <a:t> </a:t>
            </a:r>
            <a:r>
              <a:rPr lang="en-US" spc="-5" dirty="0">
                <a:solidFill>
                  <a:srgbClr val="F2F2F2"/>
                </a:solidFill>
              </a:rPr>
              <a:t>State</a:t>
            </a:r>
            <a:r>
              <a:rPr lang="en-US" spc="-15" dirty="0">
                <a:solidFill>
                  <a:srgbClr val="F2F2F2"/>
                </a:solidFill>
              </a:rPr>
              <a:t> </a:t>
            </a:r>
            <a:r>
              <a:rPr lang="en-US" spc="-5" dirty="0">
                <a:solidFill>
                  <a:srgbClr val="F2F2F2"/>
                </a:solidFill>
              </a:rPr>
              <a:t>University</a:t>
            </a:r>
          </a:p>
        </p:txBody>
      </p:sp>
      <p:sp>
        <p:nvSpPr>
          <p:cNvPr id="18" name="TextBox 17">
            <a:extLst>
              <a:ext uri="{FF2B5EF4-FFF2-40B4-BE49-F238E27FC236}">
                <a16:creationId xmlns:a16="http://schemas.microsoft.com/office/drawing/2014/main" id="{EE5D4FC3-F348-4714-109F-245CE3EF874A}"/>
              </a:ext>
            </a:extLst>
          </p:cNvPr>
          <p:cNvSpPr txBox="1"/>
          <p:nvPr/>
        </p:nvSpPr>
        <p:spPr>
          <a:xfrm>
            <a:off x="202412" y="1558707"/>
            <a:ext cx="2466574" cy="1607107"/>
          </a:xfrm>
          <a:prstGeom prst="rect">
            <a:avLst/>
          </a:prstGeom>
          <a:noFill/>
        </p:spPr>
        <p:txBody>
          <a:bodyPr wrap="square">
            <a:spAutoFit/>
          </a:bodyPr>
          <a:lstStyle/>
          <a:p>
            <a:pPr marL="38100">
              <a:lnSpc>
                <a:spcPct val="100000"/>
              </a:lnSpc>
              <a:spcBef>
                <a:spcPts val="655"/>
              </a:spcBef>
            </a:pPr>
            <a:r>
              <a:rPr lang="en-US" sz="1200" spc="-5" dirty="0">
                <a:solidFill>
                  <a:srgbClr val="3333B2"/>
                </a:solidFill>
                <a:latin typeface="Arial"/>
                <a:cs typeface="Arial"/>
              </a:rPr>
              <a:t>Implications for ICME</a:t>
            </a:r>
          </a:p>
          <a:p>
            <a:pPr marL="314960" indent="-148590">
              <a:spcBef>
                <a:spcPts val="455"/>
              </a:spcBef>
              <a:buClr>
                <a:srgbClr val="3333B2"/>
              </a:buClr>
              <a:buFont typeface="Lucida Sans Unicode"/>
              <a:buChar char="►"/>
              <a:tabLst>
                <a:tab pos="315595" algn="l"/>
              </a:tabLst>
            </a:pPr>
            <a:r>
              <a:rPr lang="en-US" sz="800" spc="-10" dirty="0">
                <a:latin typeface="Arial"/>
                <a:cs typeface="Arial"/>
              </a:rPr>
              <a:t>Reliable use of fast reduced-order, phenomenological (etc.) models</a:t>
            </a:r>
          </a:p>
          <a:p>
            <a:pPr marL="314960" indent="-148590">
              <a:lnSpc>
                <a:spcPct val="100000"/>
              </a:lnSpc>
              <a:spcBef>
                <a:spcPts val="455"/>
              </a:spcBef>
              <a:buClr>
                <a:srgbClr val="3333B2"/>
              </a:buClr>
              <a:buFont typeface="Lucida Sans Unicode"/>
              <a:buChar char="►"/>
              <a:tabLst>
                <a:tab pos="315595" algn="l"/>
              </a:tabLst>
            </a:pPr>
            <a:r>
              <a:rPr lang="en-US" sz="800" spc="-10" dirty="0">
                <a:latin typeface="Arial"/>
                <a:cs typeface="Arial"/>
              </a:rPr>
              <a:t>True material properties are inferred from variable experimental data</a:t>
            </a:r>
          </a:p>
          <a:p>
            <a:pPr marL="314960" marR="52069" indent="-148590">
              <a:lnSpc>
                <a:spcPts val="950"/>
              </a:lnSpc>
              <a:spcBef>
                <a:spcPts val="325"/>
              </a:spcBef>
              <a:buClr>
                <a:srgbClr val="3333B2"/>
              </a:buClr>
              <a:buFont typeface="Lucida Sans Unicode"/>
              <a:buChar char="►"/>
              <a:tabLst>
                <a:tab pos="315595" algn="l"/>
              </a:tabLst>
            </a:pPr>
            <a:r>
              <a:rPr lang="en-US" sz="800" spc="-10" dirty="0">
                <a:latin typeface="Arial"/>
                <a:cs typeface="Arial"/>
              </a:rPr>
              <a:t>Uncertainty can be propagated in model linkages for processing </a:t>
            </a:r>
            <a:r>
              <a:rPr lang="en-US" sz="800" spc="-10" dirty="0">
                <a:latin typeface="Arial"/>
                <a:cs typeface="Arial"/>
                <a:sym typeface="Wingdings" panose="05000000000000000000" pitchFamily="2" charset="2"/>
              </a:rPr>
              <a:t> performance predictions</a:t>
            </a:r>
            <a:r>
              <a:rPr lang="en-US" sz="800" spc="-10" dirty="0">
                <a:latin typeface="Arial"/>
                <a:cs typeface="Arial"/>
              </a:rPr>
              <a:t> </a:t>
            </a:r>
          </a:p>
          <a:p>
            <a:pPr marL="314960" marR="52069" indent="-148590">
              <a:lnSpc>
                <a:spcPts val="950"/>
              </a:lnSpc>
              <a:spcBef>
                <a:spcPts val="325"/>
              </a:spcBef>
              <a:buClr>
                <a:srgbClr val="3333B2"/>
              </a:buClr>
              <a:buFont typeface="Lucida Sans Unicode"/>
              <a:buChar char="►"/>
              <a:tabLst>
                <a:tab pos="315595" algn="l"/>
              </a:tabLst>
            </a:pPr>
            <a:r>
              <a:rPr lang="en-US" sz="800" spc="-10" dirty="0">
                <a:latin typeface="Arial"/>
                <a:cs typeface="Arial"/>
              </a:rPr>
              <a:t>Supports reliable design and discovery of new materials</a:t>
            </a:r>
          </a:p>
        </p:txBody>
      </p:sp>
      <p:pic>
        <p:nvPicPr>
          <p:cNvPr id="5" name="object 6">
            <a:extLst>
              <a:ext uri="{FF2B5EF4-FFF2-40B4-BE49-F238E27FC236}">
                <a16:creationId xmlns:a16="http://schemas.microsoft.com/office/drawing/2014/main" id="{D1215135-5E40-B187-7F7B-289E46F2B44E}"/>
              </a:ext>
            </a:extLst>
          </p:cNvPr>
          <p:cNvPicPr/>
          <p:nvPr/>
        </p:nvPicPr>
        <p:blipFill>
          <a:blip r:embed="rId4" cstate="print"/>
          <a:stretch>
            <a:fillRect/>
          </a:stretch>
        </p:blipFill>
        <p:spPr>
          <a:xfrm>
            <a:off x="2761336" y="2003130"/>
            <a:ext cx="1534467" cy="1014878"/>
          </a:xfrm>
          <a:prstGeom prst="rect">
            <a:avLst/>
          </a:prstGeom>
        </p:spPr>
      </p:pic>
      <p:sp>
        <p:nvSpPr>
          <p:cNvPr id="10" name="object 7">
            <a:extLst>
              <a:ext uri="{FF2B5EF4-FFF2-40B4-BE49-F238E27FC236}">
                <a16:creationId xmlns:a16="http://schemas.microsoft.com/office/drawing/2014/main" id="{FDC077CC-3CFE-6B1E-B85B-32F9987380A0}"/>
              </a:ext>
            </a:extLst>
          </p:cNvPr>
          <p:cNvSpPr txBox="1"/>
          <p:nvPr/>
        </p:nvSpPr>
        <p:spPr>
          <a:xfrm>
            <a:off x="1749305" y="3066326"/>
            <a:ext cx="2024062" cy="101951"/>
          </a:xfrm>
          <a:prstGeom prst="rect">
            <a:avLst/>
          </a:prstGeom>
        </p:spPr>
        <p:txBody>
          <a:bodyPr vert="horz" wrap="square" lIns="0" tIns="12065" rIns="0" bIns="0" rtlCol="0">
            <a:spAutoFit/>
          </a:bodyPr>
          <a:lstStyle/>
          <a:p>
            <a:pPr marL="1542415" algn="ctr">
              <a:lnSpc>
                <a:spcPts val="710"/>
              </a:lnSpc>
              <a:spcBef>
                <a:spcPts val="95"/>
              </a:spcBef>
            </a:pPr>
            <a:r>
              <a:rPr sz="600" i="1" spc="-5" dirty="0">
                <a:latin typeface="Arial"/>
                <a:cs typeface="Arial"/>
              </a:rPr>
              <a:t>Raabe</a:t>
            </a:r>
            <a:r>
              <a:rPr lang="en-US" sz="600" i="1" spc="-5" dirty="0">
                <a:latin typeface="Arial"/>
                <a:cs typeface="Arial"/>
              </a:rPr>
              <a:t> [4]</a:t>
            </a:r>
            <a:r>
              <a:rPr sz="600" i="1" spc="-5" dirty="0">
                <a:latin typeface="Arial"/>
                <a:cs typeface="Arial"/>
              </a:rPr>
              <a:t>.</a:t>
            </a:r>
            <a:endParaRPr sz="600" dirty="0">
              <a:latin typeface="Arial"/>
              <a:cs typeface="Arial"/>
            </a:endParaRP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par>
                                <p:cTn id="17" presetID="10"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18" grpId="0"/>
      <p:bldP spid="10" grpId="0"/>
    </p:bld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509395" y="511175"/>
            <a:ext cx="1591310" cy="403225"/>
          </a:xfrm>
          <a:prstGeom prst="rect">
            <a:avLst/>
          </a:prstGeom>
        </p:spPr>
        <p:txBody>
          <a:bodyPr vert="horz" wrap="square" lIns="0" tIns="15875" rIns="0" bIns="0" rtlCol="0">
            <a:spAutoFit/>
          </a:bodyPr>
          <a:lstStyle/>
          <a:p>
            <a:pPr marL="12700">
              <a:lnSpc>
                <a:spcPct val="100000"/>
              </a:lnSpc>
              <a:spcBef>
                <a:spcPts val="125"/>
              </a:spcBef>
            </a:pPr>
            <a:r>
              <a:rPr sz="2450" spc="15" dirty="0">
                <a:solidFill>
                  <a:srgbClr val="000000"/>
                </a:solidFill>
              </a:rPr>
              <a:t>Thank</a:t>
            </a:r>
            <a:r>
              <a:rPr sz="2450" spc="-85" dirty="0">
                <a:solidFill>
                  <a:srgbClr val="000000"/>
                </a:solidFill>
              </a:rPr>
              <a:t> </a:t>
            </a:r>
            <a:r>
              <a:rPr sz="2450" spc="-75" dirty="0">
                <a:solidFill>
                  <a:srgbClr val="000000"/>
                </a:solidFill>
              </a:rPr>
              <a:t>You</a:t>
            </a:r>
            <a:endParaRPr sz="2450" dirty="0"/>
          </a:p>
        </p:txBody>
      </p:sp>
      <p:grpSp>
        <p:nvGrpSpPr>
          <p:cNvPr id="3" name="object 3"/>
          <p:cNvGrpSpPr/>
          <p:nvPr/>
        </p:nvGrpSpPr>
        <p:grpSpPr>
          <a:xfrm>
            <a:off x="0" y="3168142"/>
            <a:ext cx="4608195" cy="288290"/>
            <a:chOff x="0" y="3168142"/>
            <a:chExt cx="4608195" cy="288290"/>
          </a:xfrm>
        </p:grpSpPr>
        <p:sp>
          <p:nvSpPr>
            <p:cNvPr id="4" name="object 4"/>
            <p:cNvSpPr/>
            <p:nvPr/>
          </p:nvSpPr>
          <p:spPr>
            <a:xfrm>
              <a:off x="0" y="3168142"/>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EBEBEB"/>
            </a:solidFill>
          </p:spPr>
          <p:txBody>
            <a:bodyPr wrap="square" lIns="0" tIns="0" rIns="0" bIns="0" rtlCol="0"/>
            <a:lstStyle/>
            <a:p>
              <a:endParaRPr/>
            </a:p>
          </p:txBody>
        </p:sp>
        <p:sp>
          <p:nvSpPr>
            <p:cNvPr id="5" name="object 5"/>
            <p:cNvSpPr/>
            <p:nvPr/>
          </p:nvSpPr>
          <p:spPr>
            <a:xfrm>
              <a:off x="0" y="3312071"/>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A30000"/>
            </a:solidFill>
          </p:spPr>
          <p:txBody>
            <a:bodyPr wrap="square" lIns="0" tIns="0" rIns="0" bIns="0" rtlCol="0"/>
            <a:lstStyle/>
            <a:p>
              <a:endParaRPr/>
            </a:p>
          </p:txBody>
        </p:sp>
      </p:grpSp>
      <p:sp>
        <p:nvSpPr>
          <p:cNvPr id="7" name="object 7"/>
          <p:cNvSpPr txBox="1">
            <a:spLocks noGrp="1"/>
          </p:cNvSpPr>
          <p:nvPr>
            <p:ph type="ftr" sz="quarter" idx="5"/>
          </p:nvPr>
        </p:nvSpPr>
        <p:spPr>
          <a:prstGeom prst="rect">
            <a:avLst/>
          </a:prstGeom>
        </p:spPr>
        <p:txBody>
          <a:bodyPr vert="horz" wrap="square" lIns="0" tIns="8890" rIns="0" bIns="0" rtlCol="0">
            <a:spAutoFit/>
          </a:bodyPr>
          <a:lstStyle/>
          <a:p>
            <a:pPr marL="12700">
              <a:lnSpc>
                <a:spcPct val="100000"/>
              </a:lnSpc>
              <a:spcBef>
                <a:spcPts val="70"/>
              </a:spcBef>
            </a:pPr>
            <a:r>
              <a:rPr spc="-5" dirty="0"/>
              <a:t>Denielle</a:t>
            </a:r>
            <a:r>
              <a:rPr spc="-20" dirty="0"/>
              <a:t> </a:t>
            </a:r>
            <a:r>
              <a:rPr spc="-5" dirty="0"/>
              <a:t>Ricciardi</a:t>
            </a:r>
          </a:p>
          <a:p>
            <a:pPr marL="12700">
              <a:lnSpc>
                <a:spcPct val="100000"/>
              </a:lnSpc>
              <a:spcBef>
                <a:spcPts val="409"/>
              </a:spcBef>
            </a:pPr>
            <a:r>
              <a:rPr spc="-5" dirty="0">
                <a:solidFill>
                  <a:srgbClr val="F2F2F2"/>
                </a:solidFill>
              </a:rPr>
              <a:t>UQ</a:t>
            </a:r>
            <a:r>
              <a:rPr spc="-10" dirty="0">
                <a:solidFill>
                  <a:srgbClr val="F2F2F2"/>
                </a:solidFill>
              </a:rPr>
              <a:t> for </a:t>
            </a:r>
            <a:r>
              <a:rPr spc="-5" dirty="0">
                <a:solidFill>
                  <a:srgbClr val="F2F2F2"/>
                </a:solidFill>
              </a:rPr>
              <a:t>Materials</a:t>
            </a:r>
            <a:r>
              <a:rPr spc="-10" dirty="0">
                <a:solidFill>
                  <a:srgbClr val="F2F2F2"/>
                </a:solidFill>
              </a:rPr>
              <a:t> </a:t>
            </a:r>
            <a:r>
              <a:rPr spc="-5" dirty="0">
                <a:solidFill>
                  <a:srgbClr val="F2F2F2"/>
                </a:solidFill>
              </a:rPr>
              <a:t>Modeling</a:t>
            </a:r>
          </a:p>
        </p:txBody>
      </p:sp>
      <p:pic>
        <p:nvPicPr>
          <p:cNvPr id="10" name="Picture 9" descr="A qr code on a white background&#10;&#10;Description automatically generated">
            <a:extLst>
              <a:ext uri="{FF2B5EF4-FFF2-40B4-BE49-F238E27FC236}">
                <a16:creationId xmlns:a16="http://schemas.microsoft.com/office/drawing/2014/main" id="{A04E3736-BA59-2AA5-DD25-CA861D134CB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71703" y="1148947"/>
            <a:ext cx="717219" cy="717219"/>
          </a:xfrm>
          <a:prstGeom prst="rect">
            <a:avLst/>
          </a:prstGeom>
        </p:spPr>
      </p:pic>
      <p:pic>
        <p:nvPicPr>
          <p:cNvPr id="12" name="Picture 11" descr="A picture containing pattern, square, symmetry, pixel&#10;&#10;Description automatically generated">
            <a:extLst>
              <a:ext uri="{FF2B5EF4-FFF2-40B4-BE49-F238E27FC236}">
                <a16:creationId xmlns:a16="http://schemas.microsoft.com/office/drawing/2014/main" id="{894D6406-6276-7852-5F1D-1800C3D262D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71703" y="2195403"/>
            <a:ext cx="717219" cy="717219"/>
          </a:xfrm>
          <a:prstGeom prst="rect">
            <a:avLst/>
          </a:prstGeom>
        </p:spPr>
      </p:pic>
      <p:sp>
        <p:nvSpPr>
          <p:cNvPr id="14" name="TextBox 13">
            <a:extLst>
              <a:ext uri="{FF2B5EF4-FFF2-40B4-BE49-F238E27FC236}">
                <a16:creationId xmlns:a16="http://schemas.microsoft.com/office/drawing/2014/main" id="{41F3B7F4-0D23-C966-2AA5-5EBC5D083526}"/>
              </a:ext>
            </a:extLst>
          </p:cNvPr>
          <p:cNvSpPr txBox="1"/>
          <p:nvPr/>
        </p:nvSpPr>
        <p:spPr>
          <a:xfrm>
            <a:off x="139543" y="1097960"/>
            <a:ext cx="3117140" cy="830997"/>
          </a:xfrm>
          <a:prstGeom prst="rect">
            <a:avLst/>
          </a:prstGeom>
          <a:noFill/>
        </p:spPr>
        <p:txBody>
          <a:bodyPr wrap="square">
            <a:spAutoFit/>
          </a:bodyPr>
          <a:lstStyle/>
          <a:p>
            <a:r>
              <a:rPr lang="en-US" sz="800" b="0" i="0" dirty="0">
                <a:solidFill>
                  <a:srgbClr val="222222"/>
                </a:solidFill>
                <a:effectLst/>
                <a:latin typeface="Arial" panose="020B0604020202020204" pitchFamily="34" charset="0"/>
              </a:rPr>
              <a:t>Ricciardi, Denielle E., Oksana A. </a:t>
            </a:r>
            <a:r>
              <a:rPr lang="en-US" sz="800" b="0" i="0" dirty="0" err="1">
                <a:solidFill>
                  <a:srgbClr val="222222"/>
                </a:solidFill>
                <a:effectLst/>
                <a:latin typeface="Arial" panose="020B0604020202020204" pitchFamily="34" charset="0"/>
              </a:rPr>
              <a:t>Chkrebtii</a:t>
            </a:r>
            <a:r>
              <a:rPr lang="en-US" sz="800" b="0" i="0" dirty="0">
                <a:solidFill>
                  <a:srgbClr val="222222"/>
                </a:solidFill>
                <a:effectLst/>
                <a:latin typeface="Arial" panose="020B0604020202020204" pitchFamily="34" charset="0"/>
              </a:rPr>
              <a:t>, and Stephen R. </a:t>
            </a:r>
            <a:r>
              <a:rPr lang="en-US" sz="800" b="0" i="0" dirty="0" err="1">
                <a:solidFill>
                  <a:srgbClr val="222222"/>
                </a:solidFill>
                <a:effectLst/>
                <a:latin typeface="Arial" panose="020B0604020202020204" pitchFamily="34" charset="0"/>
              </a:rPr>
              <a:t>Niezgoda</a:t>
            </a:r>
            <a:r>
              <a:rPr lang="en-US" sz="800" b="0" i="0" dirty="0">
                <a:solidFill>
                  <a:srgbClr val="222222"/>
                </a:solidFill>
                <a:effectLst/>
                <a:latin typeface="Arial" panose="020B0604020202020204" pitchFamily="34" charset="0"/>
              </a:rPr>
              <a:t>. "</a:t>
            </a:r>
            <a:r>
              <a:rPr lang="en-US" sz="800" b="0" i="0" dirty="0">
                <a:solidFill>
                  <a:schemeClr val="accent1"/>
                </a:solidFill>
                <a:effectLst/>
                <a:latin typeface="Arial" panose="020B0604020202020204" pitchFamily="34" charset="0"/>
              </a:rPr>
              <a:t>Uncertainty Quantification for Parameter Estimation and Response Prediction: Generalizing the Random Effects Bayesian Inferential Framework to Account for Material and Experimental Variability</a:t>
            </a:r>
            <a:r>
              <a:rPr lang="en-US" sz="800" b="0" i="0" dirty="0">
                <a:solidFill>
                  <a:srgbClr val="222222"/>
                </a:solidFill>
                <a:effectLst/>
                <a:latin typeface="Arial" panose="020B0604020202020204" pitchFamily="34" charset="0"/>
              </a:rPr>
              <a:t>." </a:t>
            </a:r>
            <a:r>
              <a:rPr lang="en-US" sz="800" b="0" i="1" dirty="0">
                <a:solidFill>
                  <a:srgbClr val="222222"/>
                </a:solidFill>
                <a:effectLst/>
                <a:latin typeface="Arial" panose="020B0604020202020204" pitchFamily="34" charset="0"/>
              </a:rPr>
              <a:t>Integrating Materials and Manufacturing Innovation</a:t>
            </a:r>
            <a:r>
              <a:rPr lang="en-US" sz="800" b="0" i="0" dirty="0">
                <a:solidFill>
                  <a:srgbClr val="222222"/>
                </a:solidFill>
                <a:effectLst/>
                <a:latin typeface="Arial" panose="020B0604020202020204" pitchFamily="34" charset="0"/>
              </a:rPr>
              <a:t> 8 (2019): 273-293.</a:t>
            </a:r>
          </a:p>
        </p:txBody>
      </p:sp>
      <p:sp>
        <p:nvSpPr>
          <p:cNvPr id="16" name="TextBox 15">
            <a:extLst>
              <a:ext uri="{FF2B5EF4-FFF2-40B4-BE49-F238E27FC236}">
                <a16:creationId xmlns:a16="http://schemas.microsoft.com/office/drawing/2014/main" id="{03AFA2DD-F62D-3B64-92D5-D33A0799EBF9}"/>
              </a:ext>
            </a:extLst>
          </p:cNvPr>
          <p:cNvSpPr txBox="1"/>
          <p:nvPr/>
        </p:nvSpPr>
        <p:spPr>
          <a:xfrm>
            <a:off x="139543" y="2165674"/>
            <a:ext cx="2961162" cy="707886"/>
          </a:xfrm>
          <a:prstGeom prst="rect">
            <a:avLst/>
          </a:prstGeom>
          <a:noFill/>
        </p:spPr>
        <p:txBody>
          <a:bodyPr wrap="square">
            <a:spAutoFit/>
          </a:bodyPr>
          <a:lstStyle/>
          <a:p>
            <a:r>
              <a:rPr lang="en-US" sz="800" dirty="0">
                <a:solidFill>
                  <a:srgbClr val="222222"/>
                </a:solidFill>
                <a:latin typeface="Arial" panose="020B0604020202020204" pitchFamily="34" charset="0"/>
              </a:rPr>
              <a:t>Ricciardi, Denielle E., Oksana A. </a:t>
            </a:r>
            <a:r>
              <a:rPr lang="en-US" sz="800" dirty="0" err="1">
                <a:solidFill>
                  <a:srgbClr val="222222"/>
                </a:solidFill>
                <a:latin typeface="Arial" panose="020B0604020202020204" pitchFamily="34" charset="0"/>
              </a:rPr>
              <a:t>Chkrebtii</a:t>
            </a:r>
            <a:r>
              <a:rPr lang="en-US" sz="800" dirty="0">
                <a:solidFill>
                  <a:srgbClr val="222222"/>
                </a:solidFill>
                <a:latin typeface="Arial" panose="020B0604020202020204" pitchFamily="34" charset="0"/>
              </a:rPr>
              <a:t>, and Stephen R. </a:t>
            </a:r>
            <a:r>
              <a:rPr lang="en-US" sz="800" dirty="0" err="1">
                <a:solidFill>
                  <a:srgbClr val="222222"/>
                </a:solidFill>
                <a:latin typeface="Arial" panose="020B0604020202020204" pitchFamily="34" charset="0"/>
              </a:rPr>
              <a:t>Niezgoda</a:t>
            </a:r>
            <a:r>
              <a:rPr lang="en-US" sz="800" dirty="0">
                <a:solidFill>
                  <a:srgbClr val="222222"/>
                </a:solidFill>
                <a:latin typeface="Arial" panose="020B0604020202020204" pitchFamily="34" charset="0"/>
              </a:rPr>
              <a:t>. "</a:t>
            </a:r>
            <a:r>
              <a:rPr lang="en-US" sz="800" dirty="0">
                <a:solidFill>
                  <a:schemeClr val="accent1"/>
                </a:solidFill>
                <a:latin typeface="Arial" panose="020B0604020202020204" pitchFamily="34" charset="0"/>
              </a:rPr>
              <a:t>Uncertainty quantification accounting for model discrepancy within a random effects Bayesian framework</a:t>
            </a:r>
            <a:r>
              <a:rPr lang="en-US" sz="800" dirty="0">
                <a:solidFill>
                  <a:srgbClr val="222222"/>
                </a:solidFill>
                <a:latin typeface="Arial" panose="020B0604020202020204" pitchFamily="34" charset="0"/>
              </a:rPr>
              <a:t>." Integrating Materials and Manufacturing Innovation 9 (2020): 181-198.</a:t>
            </a:r>
          </a:p>
        </p:txBody>
      </p:sp>
      <p:sp>
        <p:nvSpPr>
          <p:cNvPr id="8" name="Slide Number Placeholder 7">
            <a:extLst>
              <a:ext uri="{FF2B5EF4-FFF2-40B4-BE49-F238E27FC236}">
                <a16:creationId xmlns:a16="http://schemas.microsoft.com/office/drawing/2014/main" id="{0F3AF56B-8B50-AAFE-8F03-692A656C7B48}"/>
              </a:ext>
            </a:extLst>
          </p:cNvPr>
          <p:cNvSpPr>
            <a:spLocks noGrp="1"/>
          </p:cNvSpPr>
          <p:nvPr>
            <p:ph type="sldNum" sz="quarter" idx="7"/>
          </p:nvPr>
        </p:nvSpPr>
        <p:spPr/>
        <p:txBody>
          <a:bodyPr/>
          <a:lstStyle/>
          <a:p>
            <a:pPr marL="862965">
              <a:lnSpc>
                <a:spcPct val="100000"/>
              </a:lnSpc>
              <a:spcBef>
                <a:spcPts val="70"/>
              </a:spcBef>
            </a:pPr>
            <a:fld id="{81D60167-4931-47E6-BA6A-407CBD079E47}" type="slidenum">
              <a:rPr lang="en-US" spc="-5" smtClean="0"/>
              <a:t>35</a:t>
            </a:fld>
            <a:endParaRPr lang="en-US" spc="-5"/>
          </a:p>
          <a:p>
            <a:pPr marL="12700">
              <a:lnSpc>
                <a:spcPct val="100000"/>
              </a:lnSpc>
              <a:spcBef>
                <a:spcPts val="270"/>
              </a:spcBef>
            </a:pPr>
            <a:r>
              <a:rPr lang="en-US" spc="-5">
                <a:solidFill>
                  <a:srgbClr val="F2F2F2"/>
                </a:solidFill>
              </a:rPr>
              <a:t>The</a:t>
            </a:r>
            <a:r>
              <a:rPr lang="en-US" spc="-15">
                <a:solidFill>
                  <a:srgbClr val="F2F2F2"/>
                </a:solidFill>
              </a:rPr>
              <a:t> </a:t>
            </a:r>
            <a:r>
              <a:rPr lang="en-US" spc="-5">
                <a:solidFill>
                  <a:srgbClr val="F2F2F2"/>
                </a:solidFill>
              </a:rPr>
              <a:t>Ohio</a:t>
            </a:r>
            <a:r>
              <a:rPr lang="en-US" spc="-10">
                <a:solidFill>
                  <a:srgbClr val="F2F2F2"/>
                </a:solidFill>
              </a:rPr>
              <a:t> </a:t>
            </a:r>
            <a:r>
              <a:rPr lang="en-US" spc="-5">
                <a:solidFill>
                  <a:srgbClr val="F2F2F2"/>
                </a:solidFill>
              </a:rPr>
              <a:t>State</a:t>
            </a:r>
            <a:r>
              <a:rPr lang="en-US" spc="-15">
                <a:solidFill>
                  <a:srgbClr val="F2F2F2"/>
                </a:solidFill>
              </a:rPr>
              <a:t> </a:t>
            </a:r>
            <a:r>
              <a:rPr lang="en-US" spc="-5">
                <a:solidFill>
                  <a:srgbClr val="F2F2F2"/>
                </a:solidFill>
              </a:rPr>
              <a:t>University</a:t>
            </a:r>
            <a:endParaRPr lang="en-US" spc="-5" dirty="0">
              <a:solidFill>
                <a:srgbClr val="F2F2F2"/>
              </a:solidFill>
            </a:endParaRPr>
          </a:p>
        </p:txBody>
      </p:sp>
      <p:sp>
        <p:nvSpPr>
          <p:cNvPr id="6" name="TextBox 5">
            <a:extLst>
              <a:ext uri="{FF2B5EF4-FFF2-40B4-BE49-F238E27FC236}">
                <a16:creationId xmlns:a16="http://schemas.microsoft.com/office/drawing/2014/main" id="{247C1AEF-34C5-4733-A3FE-452F8601502C}"/>
              </a:ext>
            </a:extLst>
          </p:cNvPr>
          <p:cNvSpPr txBox="1"/>
          <p:nvPr/>
        </p:nvSpPr>
        <p:spPr>
          <a:xfrm>
            <a:off x="704850" y="3119736"/>
            <a:ext cx="1295400" cy="215444"/>
          </a:xfrm>
          <a:prstGeom prst="rect">
            <a:avLst/>
          </a:prstGeom>
          <a:noFill/>
        </p:spPr>
        <p:txBody>
          <a:bodyPr wrap="square" rtlCol="0">
            <a:spAutoFit/>
          </a:bodyPr>
          <a:lstStyle/>
          <a:p>
            <a:r>
              <a:rPr lang="en-US" sz="800" dirty="0"/>
              <a:t>(dericci@sandia.gov)</a:t>
            </a: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10" presetClass="entr" presetSubtype="0"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par>
                                <p:cTn id="17" presetID="10"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P spid="1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object 3"/>
          <p:cNvGrpSpPr/>
          <p:nvPr/>
        </p:nvGrpSpPr>
        <p:grpSpPr>
          <a:xfrm>
            <a:off x="0" y="3168142"/>
            <a:ext cx="4608195" cy="288290"/>
            <a:chOff x="0" y="3168142"/>
            <a:chExt cx="4608195" cy="288290"/>
          </a:xfrm>
        </p:grpSpPr>
        <p:sp>
          <p:nvSpPr>
            <p:cNvPr id="4" name="object 4"/>
            <p:cNvSpPr/>
            <p:nvPr/>
          </p:nvSpPr>
          <p:spPr>
            <a:xfrm>
              <a:off x="0" y="3168142"/>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EBEBEB"/>
            </a:solidFill>
          </p:spPr>
          <p:txBody>
            <a:bodyPr wrap="square" lIns="0" tIns="0" rIns="0" bIns="0" rtlCol="0"/>
            <a:lstStyle/>
            <a:p>
              <a:endParaRPr/>
            </a:p>
          </p:txBody>
        </p:sp>
        <p:sp>
          <p:nvSpPr>
            <p:cNvPr id="5" name="object 5"/>
            <p:cNvSpPr/>
            <p:nvPr/>
          </p:nvSpPr>
          <p:spPr>
            <a:xfrm>
              <a:off x="0" y="3312071"/>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A30000"/>
            </a:solidFill>
          </p:spPr>
          <p:txBody>
            <a:bodyPr wrap="square" lIns="0" tIns="0" rIns="0" bIns="0" rtlCol="0"/>
            <a:lstStyle/>
            <a:p>
              <a:endParaRPr/>
            </a:p>
          </p:txBody>
        </p:sp>
      </p:grpSp>
      <p:sp>
        <p:nvSpPr>
          <p:cNvPr id="7" name="object 7"/>
          <p:cNvSpPr txBox="1">
            <a:spLocks noGrp="1"/>
          </p:cNvSpPr>
          <p:nvPr>
            <p:ph type="ftr" sz="quarter" idx="5"/>
          </p:nvPr>
        </p:nvSpPr>
        <p:spPr>
          <a:prstGeom prst="rect">
            <a:avLst/>
          </a:prstGeom>
        </p:spPr>
        <p:txBody>
          <a:bodyPr vert="horz" wrap="square" lIns="0" tIns="8890" rIns="0" bIns="0" rtlCol="0">
            <a:spAutoFit/>
          </a:bodyPr>
          <a:lstStyle/>
          <a:p>
            <a:pPr marL="12700">
              <a:lnSpc>
                <a:spcPct val="100000"/>
              </a:lnSpc>
              <a:spcBef>
                <a:spcPts val="70"/>
              </a:spcBef>
            </a:pPr>
            <a:r>
              <a:rPr spc="-5" dirty="0"/>
              <a:t>Denielle</a:t>
            </a:r>
            <a:r>
              <a:rPr spc="-20" dirty="0"/>
              <a:t> </a:t>
            </a:r>
            <a:r>
              <a:rPr spc="-5" dirty="0"/>
              <a:t>Ricciardi</a:t>
            </a:r>
          </a:p>
          <a:p>
            <a:pPr marL="12700">
              <a:lnSpc>
                <a:spcPct val="100000"/>
              </a:lnSpc>
              <a:spcBef>
                <a:spcPts val="409"/>
              </a:spcBef>
            </a:pPr>
            <a:r>
              <a:rPr spc="-5" dirty="0">
                <a:solidFill>
                  <a:srgbClr val="F2F2F2"/>
                </a:solidFill>
              </a:rPr>
              <a:t>UQ</a:t>
            </a:r>
            <a:r>
              <a:rPr spc="-10" dirty="0">
                <a:solidFill>
                  <a:srgbClr val="F2F2F2"/>
                </a:solidFill>
              </a:rPr>
              <a:t> for </a:t>
            </a:r>
            <a:r>
              <a:rPr spc="-5" dirty="0">
                <a:solidFill>
                  <a:srgbClr val="F2F2F2"/>
                </a:solidFill>
              </a:rPr>
              <a:t>Materials</a:t>
            </a:r>
            <a:r>
              <a:rPr spc="-10" dirty="0">
                <a:solidFill>
                  <a:srgbClr val="F2F2F2"/>
                </a:solidFill>
              </a:rPr>
              <a:t> </a:t>
            </a:r>
            <a:r>
              <a:rPr spc="-5" dirty="0">
                <a:solidFill>
                  <a:srgbClr val="F2F2F2"/>
                </a:solidFill>
              </a:rPr>
              <a:t>Modeling</a:t>
            </a:r>
          </a:p>
        </p:txBody>
      </p:sp>
      <p:sp>
        <p:nvSpPr>
          <p:cNvPr id="8" name="Slide Number Placeholder 7">
            <a:extLst>
              <a:ext uri="{FF2B5EF4-FFF2-40B4-BE49-F238E27FC236}">
                <a16:creationId xmlns:a16="http://schemas.microsoft.com/office/drawing/2014/main" id="{0F3AF56B-8B50-AAFE-8F03-692A656C7B48}"/>
              </a:ext>
            </a:extLst>
          </p:cNvPr>
          <p:cNvSpPr>
            <a:spLocks noGrp="1"/>
          </p:cNvSpPr>
          <p:nvPr>
            <p:ph type="sldNum" sz="quarter" idx="7"/>
          </p:nvPr>
        </p:nvSpPr>
        <p:spPr/>
        <p:txBody>
          <a:bodyPr/>
          <a:lstStyle/>
          <a:p>
            <a:pPr marL="862965">
              <a:lnSpc>
                <a:spcPct val="100000"/>
              </a:lnSpc>
              <a:spcBef>
                <a:spcPts val="70"/>
              </a:spcBef>
            </a:pPr>
            <a:fld id="{81D60167-4931-47E6-BA6A-407CBD079E47}" type="slidenum">
              <a:rPr lang="en-US" spc="-5" smtClean="0"/>
              <a:t>36</a:t>
            </a:fld>
            <a:endParaRPr lang="en-US" spc="-5"/>
          </a:p>
          <a:p>
            <a:pPr marL="12700">
              <a:lnSpc>
                <a:spcPct val="100000"/>
              </a:lnSpc>
              <a:spcBef>
                <a:spcPts val="270"/>
              </a:spcBef>
            </a:pPr>
            <a:r>
              <a:rPr lang="en-US" spc="-5">
                <a:solidFill>
                  <a:srgbClr val="F2F2F2"/>
                </a:solidFill>
              </a:rPr>
              <a:t>The</a:t>
            </a:r>
            <a:r>
              <a:rPr lang="en-US" spc="-15">
                <a:solidFill>
                  <a:srgbClr val="F2F2F2"/>
                </a:solidFill>
              </a:rPr>
              <a:t> </a:t>
            </a:r>
            <a:r>
              <a:rPr lang="en-US" spc="-5">
                <a:solidFill>
                  <a:srgbClr val="F2F2F2"/>
                </a:solidFill>
              </a:rPr>
              <a:t>Ohio</a:t>
            </a:r>
            <a:r>
              <a:rPr lang="en-US" spc="-10">
                <a:solidFill>
                  <a:srgbClr val="F2F2F2"/>
                </a:solidFill>
              </a:rPr>
              <a:t> </a:t>
            </a:r>
            <a:r>
              <a:rPr lang="en-US" spc="-5">
                <a:solidFill>
                  <a:srgbClr val="F2F2F2"/>
                </a:solidFill>
              </a:rPr>
              <a:t>State</a:t>
            </a:r>
            <a:r>
              <a:rPr lang="en-US" spc="-15">
                <a:solidFill>
                  <a:srgbClr val="F2F2F2"/>
                </a:solidFill>
              </a:rPr>
              <a:t> </a:t>
            </a:r>
            <a:r>
              <a:rPr lang="en-US" spc="-5">
                <a:solidFill>
                  <a:srgbClr val="F2F2F2"/>
                </a:solidFill>
              </a:rPr>
              <a:t>University</a:t>
            </a:r>
            <a:endParaRPr lang="en-US" spc="-5" dirty="0">
              <a:solidFill>
                <a:srgbClr val="F2F2F2"/>
              </a:solidFill>
            </a:endParaRPr>
          </a:p>
        </p:txBody>
      </p:sp>
      <p:sp>
        <p:nvSpPr>
          <p:cNvPr id="13" name="Title 1">
            <a:extLst>
              <a:ext uri="{FF2B5EF4-FFF2-40B4-BE49-F238E27FC236}">
                <a16:creationId xmlns:a16="http://schemas.microsoft.com/office/drawing/2014/main" id="{6D365A83-81A4-C5DF-C4BD-A1940B14555A}"/>
              </a:ext>
            </a:extLst>
          </p:cNvPr>
          <p:cNvSpPr>
            <a:spLocks noGrp="1"/>
          </p:cNvSpPr>
          <p:nvPr>
            <p:ph type="title"/>
          </p:nvPr>
        </p:nvSpPr>
        <p:spPr>
          <a:xfrm>
            <a:off x="95300" y="45565"/>
            <a:ext cx="4419498" cy="215444"/>
          </a:xfrm>
        </p:spPr>
        <p:txBody>
          <a:bodyPr/>
          <a:lstStyle/>
          <a:p>
            <a:r>
              <a:rPr lang="en-US" dirty="0"/>
              <a:t>Cited Works</a:t>
            </a:r>
          </a:p>
        </p:txBody>
      </p:sp>
      <p:sp>
        <p:nvSpPr>
          <p:cNvPr id="15" name="TextBox 14">
            <a:extLst>
              <a:ext uri="{FF2B5EF4-FFF2-40B4-BE49-F238E27FC236}">
                <a16:creationId xmlns:a16="http://schemas.microsoft.com/office/drawing/2014/main" id="{7EDC04FA-4598-40D6-ED35-F4668CD76A4F}"/>
              </a:ext>
            </a:extLst>
          </p:cNvPr>
          <p:cNvSpPr txBox="1"/>
          <p:nvPr/>
        </p:nvSpPr>
        <p:spPr>
          <a:xfrm>
            <a:off x="247649" y="283198"/>
            <a:ext cx="4114800" cy="2800767"/>
          </a:xfrm>
          <a:prstGeom prst="rect">
            <a:avLst/>
          </a:prstGeom>
          <a:noFill/>
        </p:spPr>
        <p:txBody>
          <a:bodyPr wrap="square">
            <a:spAutoFit/>
          </a:bodyPr>
          <a:lstStyle/>
          <a:p>
            <a:r>
              <a:rPr lang="en-US" sz="800" b="0" i="0" dirty="0">
                <a:solidFill>
                  <a:srgbClr val="222222"/>
                </a:solidFill>
                <a:effectLst/>
                <a:latin typeface="Arial" panose="020B0604020202020204" pitchFamily="34" charset="0"/>
              </a:rPr>
              <a:t>[1] Wood, Jonathan. "The top ten advances in materials science." </a:t>
            </a:r>
            <a:r>
              <a:rPr lang="en-US" sz="800" b="0" i="1" dirty="0">
                <a:solidFill>
                  <a:srgbClr val="222222"/>
                </a:solidFill>
                <a:effectLst/>
                <a:latin typeface="Arial" panose="020B0604020202020204" pitchFamily="34" charset="0"/>
              </a:rPr>
              <a:t>Materials today</a:t>
            </a:r>
            <a:r>
              <a:rPr lang="en-US" sz="800" b="0" i="0" dirty="0">
                <a:solidFill>
                  <a:srgbClr val="222222"/>
                </a:solidFill>
                <a:effectLst/>
                <a:latin typeface="Arial" panose="020B0604020202020204" pitchFamily="34" charset="0"/>
              </a:rPr>
              <a:t> 11.1-2 (2008): 40-45.</a:t>
            </a:r>
          </a:p>
          <a:p>
            <a:endParaRPr lang="en-US" sz="800" b="0" i="0" dirty="0">
              <a:solidFill>
                <a:srgbClr val="222222"/>
              </a:solidFill>
              <a:effectLst/>
              <a:latin typeface="Arial" panose="020B0604020202020204" pitchFamily="34" charset="0"/>
            </a:endParaRPr>
          </a:p>
          <a:p>
            <a:r>
              <a:rPr lang="en-US" sz="800" dirty="0"/>
              <a:t>[2] </a:t>
            </a:r>
            <a:r>
              <a:rPr lang="en-US" sz="800" dirty="0">
                <a:solidFill>
                  <a:srgbClr val="222222"/>
                </a:solidFill>
                <a:latin typeface="Arial" panose="020B0604020202020204" pitchFamily="34" charset="0"/>
              </a:rPr>
              <a:t>Dennis Schroeder / National Renewable Energy Laboratory - https://www.energy.gov/eere/solar/perovskite-solar-cells, Public Domain, </a:t>
            </a:r>
            <a:r>
              <a:rPr lang="en-US" sz="800" dirty="0">
                <a:solidFill>
                  <a:srgbClr val="222222"/>
                </a:solidFill>
                <a:latin typeface="Arial" panose="020B0604020202020204" pitchFamily="34" charset="0"/>
                <a:hlinkClick r:id="rId2"/>
              </a:rPr>
              <a:t>https://commons.wikimedia.org/w/index.php?curid=131749994</a:t>
            </a:r>
            <a:endParaRPr lang="en-US" sz="800" dirty="0">
              <a:solidFill>
                <a:srgbClr val="222222"/>
              </a:solidFill>
              <a:latin typeface="Arial" panose="020B0604020202020204" pitchFamily="34" charset="0"/>
            </a:endParaRPr>
          </a:p>
          <a:p>
            <a:endParaRPr lang="en-US" sz="800" dirty="0">
              <a:solidFill>
                <a:srgbClr val="222222"/>
              </a:solidFill>
              <a:latin typeface="Arial" panose="020B0604020202020204" pitchFamily="34" charset="0"/>
            </a:endParaRPr>
          </a:p>
          <a:p>
            <a:r>
              <a:rPr lang="en-US" sz="800" dirty="0">
                <a:solidFill>
                  <a:srgbClr val="222222"/>
                </a:solidFill>
                <a:latin typeface="Arial" panose="020B0604020202020204" pitchFamily="34" charset="0"/>
              </a:rPr>
              <a:t>[3] Carl D. </a:t>
            </a:r>
            <a:r>
              <a:rPr lang="en-US" sz="800" dirty="0" err="1">
                <a:solidFill>
                  <a:srgbClr val="222222"/>
                </a:solidFill>
                <a:latin typeface="Arial" panose="020B0604020202020204" pitchFamily="34" charset="0"/>
              </a:rPr>
              <a:t>Millholland</a:t>
            </a:r>
            <a:r>
              <a:rPr lang="en-US" sz="800" dirty="0">
                <a:solidFill>
                  <a:srgbClr val="222222"/>
                </a:solidFill>
                <a:latin typeface="Arial" panose="020B0604020202020204" pitchFamily="34" charset="0"/>
              </a:rPr>
              <a:t> - </a:t>
            </a:r>
            <a:r>
              <a:rPr lang="en-US" sz="800" dirty="0">
                <a:hlinkClick r:id="rId3"/>
              </a:rPr>
              <a:t>Electrolyte Materials in Lithium-Ion Batteries - Advancing Materials (thermofisher.com)</a:t>
            </a:r>
            <a:endParaRPr lang="en-US" sz="800" dirty="0"/>
          </a:p>
          <a:p>
            <a:endParaRPr lang="en-US" sz="800" dirty="0"/>
          </a:p>
          <a:p>
            <a:r>
              <a:rPr lang="en-US" sz="800" dirty="0">
                <a:solidFill>
                  <a:srgbClr val="222222"/>
                </a:solidFill>
                <a:latin typeface="Arial" panose="020B0604020202020204" pitchFamily="34" charset="0"/>
              </a:rPr>
              <a:t>[4] </a:t>
            </a:r>
            <a:r>
              <a:rPr lang="en-US" sz="800" dirty="0" err="1">
                <a:solidFill>
                  <a:srgbClr val="222222"/>
                </a:solidFill>
                <a:latin typeface="Arial" panose="020B0604020202020204" pitchFamily="34" charset="0"/>
              </a:rPr>
              <a:t>Dierk</a:t>
            </a:r>
            <a:r>
              <a:rPr lang="en-US" sz="800" dirty="0">
                <a:solidFill>
                  <a:srgbClr val="222222"/>
                </a:solidFill>
                <a:latin typeface="Arial" panose="020B0604020202020204" pitchFamily="34" charset="0"/>
              </a:rPr>
              <a:t>, et al. ”Multi-scale modeling in materials science  and engineering.” (2009).</a:t>
            </a:r>
          </a:p>
          <a:p>
            <a:endParaRPr lang="en-US" sz="800" dirty="0">
              <a:solidFill>
                <a:srgbClr val="222222"/>
              </a:solidFill>
              <a:latin typeface="Arial" panose="020B0604020202020204" pitchFamily="34" charset="0"/>
            </a:endParaRPr>
          </a:p>
          <a:p>
            <a:r>
              <a:rPr lang="en-US" sz="800" dirty="0">
                <a:solidFill>
                  <a:srgbClr val="222222"/>
                </a:solidFill>
                <a:latin typeface="Arial" panose="020B0604020202020204" pitchFamily="34" charset="0"/>
              </a:rPr>
              <a:t>[5] </a:t>
            </a:r>
            <a:r>
              <a:rPr lang="en-US" sz="800" b="0" i="0" dirty="0">
                <a:solidFill>
                  <a:srgbClr val="222222"/>
                </a:solidFill>
                <a:effectLst/>
                <a:latin typeface="Arial" panose="020B0604020202020204" pitchFamily="34" charset="0"/>
              </a:rPr>
              <a:t>Nakagawa, Shinichi, et al. "Meta-evaluation of meta-analysis: ten appraisal questions for biologists." </a:t>
            </a:r>
            <a:r>
              <a:rPr lang="en-US" sz="800" b="0" i="1" dirty="0">
                <a:solidFill>
                  <a:srgbClr val="222222"/>
                </a:solidFill>
                <a:effectLst/>
                <a:latin typeface="Arial" panose="020B0604020202020204" pitchFamily="34" charset="0"/>
              </a:rPr>
              <a:t>BMC biology</a:t>
            </a:r>
            <a:r>
              <a:rPr lang="en-US" sz="800" b="0" i="0" dirty="0">
                <a:solidFill>
                  <a:srgbClr val="222222"/>
                </a:solidFill>
                <a:effectLst/>
                <a:latin typeface="Arial" panose="020B0604020202020204" pitchFamily="34" charset="0"/>
              </a:rPr>
              <a:t> 15.1 (2017): 1-14.</a:t>
            </a:r>
          </a:p>
          <a:p>
            <a:endParaRPr lang="en-US" sz="800" dirty="0">
              <a:solidFill>
                <a:srgbClr val="222222"/>
              </a:solidFill>
              <a:latin typeface="Arial" panose="020B0604020202020204" pitchFamily="34" charset="0"/>
            </a:endParaRPr>
          </a:p>
          <a:p>
            <a:r>
              <a:rPr lang="en-US" sz="800" dirty="0">
                <a:solidFill>
                  <a:srgbClr val="222222"/>
                </a:solidFill>
                <a:latin typeface="Arial" panose="020B0604020202020204" pitchFamily="34" charset="0"/>
              </a:rPr>
              <a:t>[6] </a:t>
            </a:r>
            <a:r>
              <a:rPr lang="en-US" sz="800" b="0" i="0" dirty="0">
                <a:solidFill>
                  <a:srgbClr val="222222"/>
                </a:solidFill>
                <a:effectLst/>
                <a:latin typeface="Arial" panose="020B0604020202020204" pitchFamily="34" charset="0"/>
              </a:rPr>
              <a:t>Tomé, C. N., and R. A. </a:t>
            </a:r>
            <a:r>
              <a:rPr lang="en-US" sz="800" b="0" i="0" dirty="0" err="1">
                <a:solidFill>
                  <a:srgbClr val="222222"/>
                </a:solidFill>
                <a:effectLst/>
                <a:latin typeface="Arial" panose="020B0604020202020204" pitchFamily="34" charset="0"/>
              </a:rPr>
              <a:t>Lebensohn</a:t>
            </a:r>
            <a:r>
              <a:rPr lang="en-US" sz="800" b="0" i="0" dirty="0">
                <a:solidFill>
                  <a:srgbClr val="222222"/>
                </a:solidFill>
                <a:effectLst/>
                <a:latin typeface="Arial" panose="020B0604020202020204" pitchFamily="34" charset="0"/>
              </a:rPr>
              <a:t>. "</a:t>
            </a:r>
            <a:r>
              <a:rPr lang="en-US" sz="800" b="0" i="0" dirty="0" err="1">
                <a:solidFill>
                  <a:srgbClr val="222222"/>
                </a:solidFill>
                <a:effectLst/>
                <a:latin typeface="Arial" panose="020B0604020202020204" pitchFamily="34" charset="0"/>
              </a:rPr>
              <a:t>Visco</a:t>
            </a:r>
            <a:r>
              <a:rPr lang="en-US" sz="800" b="0" i="0" dirty="0">
                <a:solidFill>
                  <a:srgbClr val="222222"/>
                </a:solidFill>
                <a:effectLst/>
                <a:latin typeface="Arial" panose="020B0604020202020204" pitchFamily="34" charset="0"/>
              </a:rPr>
              <a:t>-plastic self-consistent (</a:t>
            </a:r>
            <a:r>
              <a:rPr lang="en-US" sz="800" b="0" i="0" dirty="0" err="1">
                <a:solidFill>
                  <a:srgbClr val="222222"/>
                </a:solidFill>
                <a:effectLst/>
                <a:latin typeface="Arial" panose="020B0604020202020204" pitchFamily="34" charset="0"/>
              </a:rPr>
              <a:t>vpsc</a:t>
            </a:r>
            <a:r>
              <a:rPr lang="en-US" sz="800" b="0" i="0" dirty="0">
                <a:solidFill>
                  <a:srgbClr val="222222"/>
                </a:solidFill>
                <a:effectLst/>
                <a:latin typeface="Arial" panose="020B0604020202020204" pitchFamily="34" charset="0"/>
              </a:rPr>
              <a:t>)." </a:t>
            </a:r>
            <a:r>
              <a:rPr lang="en-US" sz="800" b="0" i="1" dirty="0">
                <a:solidFill>
                  <a:srgbClr val="222222"/>
                </a:solidFill>
                <a:effectLst/>
                <a:latin typeface="Arial" panose="020B0604020202020204" pitchFamily="34" charset="0"/>
              </a:rPr>
              <a:t>Los Alamos National Laboratory (USA) and Universidad Nacional de Rosario (Argentina)</a:t>
            </a:r>
            <a:r>
              <a:rPr lang="en-US" sz="800" b="0" i="0" dirty="0">
                <a:solidFill>
                  <a:srgbClr val="222222"/>
                </a:solidFill>
                <a:effectLst/>
                <a:latin typeface="Arial" panose="020B0604020202020204" pitchFamily="34" charset="0"/>
              </a:rPr>
              <a:t> 6 (2007).</a:t>
            </a:r>
          </a:p>
          <a:p>
            <a:r>
              <a:rPr lang="en-US" sz="800" dirty="0">
                <a:solidFill>
                  <a:srgbClr val="222222"/>
                </a:solidFill>
                <a:latin typeface="Arial" panose="020B0604020202020204" pitchFamily="34" charset="0"/>
              </a:rPr>
              <a:t> </a:t>
            </a:r>
          </a:p>
          <a:p>
            <a:r>
              <a:rPr lang="en-US" sz="800" dirty="0">
                <a:solidFill>
                  <a:srgbClr val="222222"/>
                </a:solidFill>
                <a:latin typeface="Arial" panose="020B0604020202020204" pitchFamily="34" charset="0"/>
              </a:rPr>
              <a:t>[7] </a:t>
            </a:r>
            <a:r>
              <a:rPr lang="en-US" sz="800" b="0" i="0" dirty="0">
                <a:solidFill>
                  <a:srgbClr val="222222"/>
                </a:solidFill>
                <a:effectLst/>
                <a:latin typeface="Arial" panose="020B0604020202020204" pitchFamily="34" charset="0"/>
              </a:rPr>
              <a:t>Kennedy, Marc C., and Anthony O'Hagan. "Bayesian calibration of computer models." </a:t>
            </a:r>
            <a:r>
              <a:rPr lang="en-US" sz="800" b="0" i="1" dirty="0">
                <a:solidFill>
                  <a:srgbClr val="222222"/>
                </a:solidFill>
                <a:effectLst/>
                <a:latin typeface="Arial" panose="020B0604020202020204" pitchFamily="34" charset="0"/>
              </a:rPr>
              <a:t>Journal of the Royal Statistical Society: Series B (Statistical Methodology)</a:t>
            </a:r>
            <a:r>
              <a:rPr lang="en-US" sz="800" b="0" i="0" dirty="0">
                <a:solidFill>
                  <a:srgbClr val="222222"/>
                </a:solidFill>
                <a:effectLst/>
                <a:latin typeface="Arial" panose="020B0604020202020204" pitchFamily="34" charset="0"/>
              </a:rPr>
              <a:t> 63.3 (2001): 425-464.</a:t>
            </a:r>
            <a:endParaRPr lang="en-US" sz="800" dirty="0">
              <a:solidFill>
                <a:srgbClr val="222222"/>
              </a:solidFill>
              <a:latin typeface="Arial" panose="020B0604020202020204" pitchFamily="34" charset="0"/>
            </a:endParaRPr>
          </a:p>
        </p:txBody>
      </p:sp>
    </p:spTree>
    <p:extLst>
      <p:ext uri="{BB962C8B-B14F-4D97-AF65-F5344CB8AC3E}">
        <p14:creationId xmlns:p14="http://schemas.microsoft.com/office/powerpoint/2010/main" val="1568614620"/>
      </p:ext>
    </p:extLst>
  </p:cSld>
  <p:clrMapOvr>
    <a:masterClrMapping/>
  </p:clrMapOvr>
  <p:transition>
    <p:cut/>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5300" y="45565"/>
            <a:ext cx="4311168" cy="232756"/>
          </a:xfrm>
          <a:prstGeom prst="rect">
            <a:avLst/>
          </a:prstGeom>
        </p:spPr>
        <p:txBody>
          <a:bodyPr vert="horz" wrap="square" lIns="0" tIns="17145" rIns="0" bIns="0" rtlCol="0">
            <a:spAutoFit/>
          </a:bodyPr>
          <a:lstStyle/>
          <a:p>
            <a:pPr marL="12700">
              <a:lnSpc>
                <a:spcPct val="100000"/>
              </a:lnSpc>
              <a:spcBef>
                <a:spcPts val="135"/>
              </a:spcBef>
            </a:pPr>
            <a:r>
              <a:rPr lang="en-US" spc="20" dirty="0"/>
              <a:t>Supplemental Slide I: </a:t>
            </a:r>
            <a:r>
              <a:rPr spc="20" dirty="0"/>
              <a:t>When</a:t>
            </a:r>
            <a:r>
              <a:rPr spc="-15" dirty="0"/>
              <a:t> </a:t>
            </a:r>
            <a:r>
              <a:rPr spc="10" dirty="0"/>
              <a:t>to</a:t>
            </a:r>
            <a:r>
              <a:rPr spc="-10" dirty="0"/>
              <a:t> </a:t>
            </a:r>
            <a:r>
              <a:rPr spc="15" dirty="0"/>
              <a:t>Include</a:t>
            </a:r>
            <a:r>
              <a:rPr spc="-10" dirty="0"/>
              <a:t> </a:t>
            </a:r>
            <a:r>
              <a:rPr spc="15" dirty="0"/>
              <a:t>Discrepancy</a:t>
            </a:r>
          </a:p>
        </p:txBody>
      </p:sp>
      <p:sp>
        <p:nvSpPr>
          <p:cNvPr id="3" name="object 3"/>
          <p:cNvSpPr txBox="1"/>
          <p:nvPr/>
        </p:nvSpPr>
        <p:spPr>
          <a:xfrm>
            <a:off x="201904" y="802944"/>
            <a:ext cx="1922145" cy="1558290"/>
          </a:xfrm>
          <a:prstGeom prst="rect">
            <a:avLst/>
          </a:prstGeom>
        </p:spPr>
        <p:txBody>
          <a:bodyPr vert="horz" wrap="square" lIns="0" tIns="54610" rIns="0" bIns="0" rtlCol="0">
            <a:spAutoFit/>
          </a:bodyPr>
          <a:lstStyle/>
          <a:p>
            <a:pPr marL="38100">
              <a:lnSpc>
                <a:spcPct val="100000"/>
              </a:lnSpc>
              <a:spcBef>
                <a:spcPts val="430"/>
              </a:spcBef>
            </a:pPr>
            <a:r>
              <a:rPr sz="1200" spc="-5" dirty="0">
                <a:solidFill>
                  <a:srgbClr val="3333B2"/>
                </a:solidFill>
                <a:latin typeface="Arial"/>
                <a:cs typeface="Arial"/>
              </a:rPr>
              <a:t>Include</a:t>
            </a:r>
            <a:r>
              <a:rPr sz="1200" spc="-35" dirty="0">
                <a:solidFill>
                  <a:srgbClr val="3333B2"/>
                </a:solidFill>
                <a:latin typeface="Arial"/>
                <a:cs typeface="Arial"/>
              </a:rPr>
              <a:t> </a:t>
            </a:r>
            <a:r>
              <a:rPr sz="1200" spc="-5" dirty="0">
                <a:solidFill>
                  <a:srgbClr val="3333B2"/>
                </a:solidFill>
                <a:latin typeface="Arial"/>
                <a:cs typeface="Arial"/>
              </a:rPr>
              <a:t>when...</a:t>
            </a:r>
            <a:endParaRPr sz="1200">
              <a:latin typeface="Arial"/>
              <a:cs typeface="Arial"/>
            </a:endParaRPr>
          </a:p>
          <a:p>
            <a:pPr marL="314960" marR="34925" indent="-148590">
              <a:lnSpc>
                <a:spcPts val="950"/>
              </a:lnSpc>
              <a:spcBef>
                <a:spcPts val="260"/>
              </a:spcBef>
              <a:buClr>
                <a:srgbClr val="3333B2"/>
              </a:buClr>
              <a:buFont typeface="Lucida Sans Unicode"/>
              <a:buChar char="►"/>
              <a:tabLst>
                <a:tab pos="315595" algn="l"/>
              </a:tabLst>
            </a:pPr>
            <a:r>
              <a:rPr sz="800" spc="-5" dirty="0">
                <a:latin typeface="Arial"/>
                <a:cs typeface="Arial"/>
              </a:rPr>
              <a:t>The model is missing </a:t>
            </a:r>
            <a:r>
              <a:rPr sz="800" spc="-10" dirty="0">
                <a:latin typeface="Arial"/>
                <a:cs typeface="Arial"/>
              </a:rPr>
              <a:t>physics, </a:t>
            </a:r>
            <a:r>
              <a:rPr sz="800" spc="-5" dirty="0">
                <a:latin typeface="Arial"/>
                <a:cs typeface="Arial"/>
              </a:rPr>
              <a:t> resulting in</a:t>
            </a:r>
            <a:r>
              <a:rPr sz="800" dirty="0">
                <a:latin typeface="Arial"/>
                <a:cs typeface="Arial"/>
              </a:rPr>
              <a:t> </a:t>
            </a:r>
            <a:r>
              <a:rPr sz="800" spc="-5" dirty="0">
                <a:latin typeface="Arial"/>
                <a:cs typeface="Arial"/>
              </a:rPr>
              <a:t>systematic</a:t>
            </a:r>
            <a:r>
              <a:rPr sz="800" dirty="0">
                <a:latin typeface="Arial"/>
                <a:cs typeface="Arial"/>
              </a:rPr>
              <a:t> </a:t>
            </a:r>
            <a:r>
              <a:rPr sz="800" spc="-5" dirty="0">
                <a:latin typeface="Arial"/>
                <a:cs typeface="Arial"/>
              </a:rPr>
              <a:t>discrepancy </a:t>
            </a:r>
            <a:r>
              <a:rPr sz="800" spc="-204" dirty="0">
                <a:latin typeface="Arial"/>
                <a:cs typeface="Arial"/>
              </a:rPr>
              <a:t> </a:t>
            </a:r>
            <a:r>
              <a:rPr sz="800" spc="-5" dirty="0">
                <a:latin typeface="Arial"/>
                <a:cs typeface="Arial"/>
              </a:rPr>
              <a:t>between the model output and the </a:t>
            </a:r>
            <a:r>
              <a:rPr sz="800" dirty="0">
                <a:latin typeface="Arial"/>
                <a:cs typeface="Arial"/>
              </a:rPr>
              <a:t> </a:t>
            </a:r>
            <a:r>
              <a:rPr sz="800" spc="-5" dirty="0">
                <a:latin typeface="Arial"/>
                <a:cs typeface="Arial"/>
              </a:rPr>
              <a:t>observations</a:t>
            </a:r>
            <a:endParaRPr sz="800">
              <a:latin typeface="Arial"/>
              <a:cs typeface="Arial"/>
            </a:endParaRPr>
          </a:p>
          <a:p>
            <a:pPr marL="314960" marR="30480" indent="-148590">
              <a:lnSpc>
                <a:spcPts val="950"/>
              </a:lnSpc>
              <a:spcBef>
                <a:spcPts val="285"/>
              </a:spcBef>
              <a:buClr>
                <a:srgbClr val="3333B2"/>
              </a:buClr>
              <a:buFont typeface="Lucida Sans Unicode"/>
              <a:buChar char="►"/>
              <a:tabLst>
                <a:tab pos="315595" algn="l"/>
              </a:tabLst>
            </a:pPr>
            <a:r>
              <a:rPr sz="800" spc="-5" dirty="0">
                <a:latin typeface="Arial"/>
                <a:cs typeface="Arial"/>
              </a:rPr>
              <a:t>There is strong </a:t>
            </a:r>
            <a:r>
              <a:rPr sz="800" dirty="0">
                <a:latin typeface="Arial"/>
                <a:cs typeface="Arial"/>
              </a:rPr>
              <a:t>prior </a:t>
            </a:r>
            <a:r>
              <a:rPr sz="800" spc="-5" dirty="0">
                <a:latin typeface="Arial"/>
                <a:cs typeface="Arial"/>
              </a:rPr>
              <a:t>knowledge </a:t>
            </a:r>
            <a:r>
              <a:rPr sz="800" dirty="0">
                <a:latin typeface="Arial"/>
                <a:cs typeface="Arial"/>
              </a:rPr>
              <a:t> </a:t>
            </a:r>
            <a:r>
              <a:rPr sz="800" spc="-5" dirty="0">
                <a:latin typeface="Arial"/>
                <a:cs typeface="Arial"/>
              </a:rPr>
              <a:t>about the misfit between the model </a:t>
            </a:r>
            <a:r>
              <a:rPr sz="800" spc="-210" dirty="0">
                <a:latin typeface="Arial"/>
                <a:cs typeface="Arial"/>
              </a:rPr>
              <a:t> </a:t>
            </a:r>
            <a:r>
              <a:rPr sz="800" spc="-5" dirty="0">
                <a:latin typeface="Arial"/>
                <a:cs typeface="Arial"/>
              </a:rPr>
              <a:t>and</a:t>
            </a:r>
            <a:r>
              <a:rPr sz="800" spc="-10" dirty="0">
                <a:latin typeface="Arial"/>
                <a:cs typeface="Arial"/>
              </a:rPr>
              <a:t> </a:t>
            </a:r>
            <a:r>
              <a:rPr sz="800" dirty="0">
                <a:latin typeface="Arial"/>
                <a:cs typeface="Arial"/>
              </a:rPr>
              <a:t>true</a:t>
            </a:r>
            <a:r>
              <a:rPr sz="800" spc="-5" dirty="0">
                <a:latin typeface="Arial"/>
                <a:cs typeface="Arial"/>
              </a:rPr>
              <a:t> process</a:t>
            </a:r>
            <a:endParaRPr sz="800">
              <a:latin typeface="Arial"/>
              <a:cs typeface="Arial"/>
            </a:endParaRPr>
          </a:p>
          <a:p>
            <a:pPr marL="314960" indent="-148590">
              <a:lnSpc>
                <a:spcPct val="100000"/>
              </a:lnSpc>
              <a:spcBef>
                <a:spcPts val="250"/>
              </a:spcBef>
              <a:buClr>
                <a:srgbClr val="3333B2"/>
              </a:buClr>
              <a:buFont typeface="Lucida Sans Unicode"/>
              <a:buChar char="►"/>
              <a:tabLst>
                <a:tab pos="315595" algn="l"/>
              </a:tabLst>
            </a:pPr>
            <a:r>
              <a:rPr sz="800" spc="-5" dirty="0">
                <a:latin typeface="Arial"/>
                <a:cs typeface="Arial"/>
              </a:rPr>
              <a:t>Identifiability</a:t>
            </a:r>
            <a:endParaRPr sz="800">
              <a:latin typeface="Arial"/>
              <a:cs typeface="Arial"/>
            </a:endParaRPr>
          </a:p>
          <a:p>
            <a:pPr marL="579120">
              <a:lnSpc>
                <a:spcPct val="100000"/>
              </a:lnSpc>
              <a:spcBef>
                <a:spcPts val="930"/>
              </a:spcBef>
            </a:pPr>
            <a:r>
              <a:rPr sz="800" spc="210" dirty="0">
                <a:latin typeface="Tahoma"/>
                <a:cs typeface="Tahoma"/>
              </a:rPr>
              <a:t>∆</a:t>
            </a:r>
            <a:r>
              <a:rPr sz="800" spc="-110" dirty="0">
                <a:latin typeface="Tahoma"/>
                <a:cs typeface="Tahoma"/>
              </a:rPr>
              <a:t> </a:t>
            </a:r>
            <a:r>
              <a:rPr sz="800" spc="20" dirty="0">
                <a:latin typeface="Tahoma"/>
                <a:cs typeface="Tahoma"/>
              </a:rPr>
              <a:t>(</a:t>
            </a:r>
            <a:r>
              <a:rPr sz="800" i="1" spc="-5" dirty="0">
                <a:latin typeface="Arial"/>
                <a:cs typeface="Arial"/>
              </a:rPr>
              <a:t>x</a:t>
            </a:r>
            <a:r>
              <a:rPr sz="800" i="1" spc="-150" dirty="0">
                <a:latin typeface="Arial"/>
                <a:cs typeface="Arial"/>
              </a:rPr>
              <a:t> </a:t>
            </a:r>
            <a:r>
              <a:rPr sz="800" spc="20" dirty="0">
                <a:latin typeface="Tahoma"/>
                <a:cs typeface="Tahoma"/>
              </a:rPr>
              <a:t>)</a:t>
            </a:r>
            <a:r>
              <a:rPr sz="800" spc="-15" dirty="0">
                <a:latin typeface="Tahoma"/>
                <a:cs typeface="Tahoma"/>
              </a:rPr>
              <a:t> </a:t>
            </a:r>
            <a:r>
              <a:rPr sz="800" spc="75" dirty="0">
                <a:latin typeface="Tahoma"/>
                <a:cs typeface="Tahoma"/>
              </a:rPr>
              <a:t>=</a:t>
            </a:r>
            <a:r>
              <a:rPr sz="800" spc="-15" dirty="0">
                <a:latin typeface="Tahoma"/>
                <a:cs typeface="Tahoma"/>
              </a:rPr>
              <a:t> </a:t>
            </a:r>
            <a:r>
              <a:rPr sz="800" i="1" spc="45" dirty="0">
                <a:latin typeface="Times New Roman"/>
                <a:cs typeface="Times New Roman"/>
              </a:rPr>
              <a:t>ζ</a:t>
            </a:r>
            <a:r>
              <a:rPr sz="800" i="1" spc="-5" dirty="0">
                <a:latin typeface="Times New Roman"/>
                <a:cs typeface="Times New Roman"/>
              </a:rPr>
              <a:t> </a:t>
            </a:r>
            <a:r>
              <a:rPr sz="800" spc="20" dirty="0">
                <a:latin typeface="Tahoma"/>
                <a:cs typeface="Tahoma"/>
              </a:rPr>
              <a:t>(</a:t>
            </a:r>
            <a:r>
              <a:rPr sz="800" i="1" spc="-5" dirty="0">
                <a:latin typeface="Arial"/>
                <a:cs typeface="Arial"/>
              </a:rPr>
              <a:t>x</a:t>
            </a:r>
            <a:r>
              <a:rPr sz="800" i="1" spc="-150" dirty="0">
                <a:latin typeface="Arial"/>
                <a:cs typeface="Arial"/>
              </a:rPr>
              <a:t> </a:t>
            </a:r>
            <a:r>
              <a:rPr sz="800" spc="20" dirty="0">
                <a:latin typeface="Tahoma"/>
                <a:cs typeface="Tahoma"/>
              </a:rPr>
              <a:t>)</a:t>
            </a:r>
            <a:r>
              <a:rPr sz="800" spc="-65" dirty="0">
                <a:latin typeface="Tahoma"/>
                <a:cs typeface="Tahoma"/>
              </a:rPr>
              <a:t> </a:t>
            </a:r>
            <a:r>
              <a:rPr sz="800" spc="-80" dirty="0">
                <a:latin typeface="Cambria"/>
                <a:cs typeface="Cambria"/>
              </a:rPr>
              <a:t>−</a:t>
            </a:r>
            <a:r>
              <a:rPr sz="800" spc="10" dirty="0">
                <a:latin typeface="Cambria"/>
                <a:cs typeface="Cambria"/>
              </a:rPr>
              <a:t> </a:t>
            </a:r>
            <a:r>
              <a:rPr sz="800" i="1" spc="-5" dirty="0">
                <a:latin typeface="Arial"/>
                <a:cs typeface="Arial"/>
              </a:rPr>
              <a:t>m</a:t>
            </a:r>
            <a:r>
              <a:rPr sz="800" i="1" spc="-70" dirty="0">
                <a:latin typeface="Arial"/>
                <a:cs typeface="Arial"/>
              </a:rPr>
              <a:t> </a:t>
            </a:r>
            <a:r>
              <a:rPr sz="800" spc="20" dirty="0">
                <a:latin typeface="Tahoma"/>
                <a:cs typeface="Tahoma"/>
              </a:rPr>
              <a:t>(</a:t>
            </a:r>
            <a:r>
              <a:rPr sz="800" i="1" spc="65" dirty="0">
                <a:latin typeface="Arial"/>
                <a:cs typeface="Arial"/>
              </a:rPr>
              <a:t>x</a:t>
            </a:r>
            <a:r>
              <a:rPr sz="800" i="1" spc="35" dirty="0">
                <a:latin typeface="Times New Roman"/>
                <a:cs typeface="Times New Roman"/>
              </a:rPr>
              <a:t>,</a:t>
            </a:r>
            <a:r>
              <a:rPr sz="800" i="1" spc="-60" dirty="0">
                <a:latin typeface="Times New Roman"/>
                <a:cs typeface="Times New Roman"/>
              </a:rPr>
              <a:t> </a:t>
            </a:r>
            <a:r>
              <a:rPr sz="800" i="1" spc="20" dirty="0">
                <a:latin typeface="Times New Roman"/>
                <a:cs typeface="Times New Roman"/>
              </a:rPr>
              <a:t>θ</a:t>
            </a:r>
            <a:r>
              <a:rPr sz="800" spc="20" dirty="0">
                <a:latin typeface="Tahoma"/>
                <a:cs typeface="Tahoma"/>
              </a:rPr>
              <a:t>)</a:t>
            </a:r>
            <a:r>
              <a:rPr sz="800" spc="-110" dirty="0">
                <a:latin typeface="Tahoma"/>
                <a:cs typeface="Tahoma"/>
              </a:rPr>
              <a:t> </a:t>
            </a:r>
            <a:r>
              <a:rPr sz="800" i="1" spc="35" dirty="0">
                <a:latin typeface="Times New Roman"/>
                <a:cs typeface="Times New Roman"/>
              </a:rPr>
              <a:t>.</a:t>
            </a:r>
            <a:endParaRPr sz="800">
              <a:latin typeface="Times New Roman"/>
              <a:cs typeface="Times New Roman"/>
            </a:endParaRPr>
          </a:p>
        </p:txBody>
      </p:sp>
      <p:sp>
        <p:nvSpPr>
          <p:cNvPr id="4" name="object 4"/>
          <p:cNvSpPr txBox="1"/>
          <p:nvPr/>
        </p:nvSpPr>
        <p:spPr>
          <a:xfrm>
            <a:off x="2385898" y="767213"/>
            <a:ext cx="2020570" cy="1633220"/>
          </a:xfrm>
          <a:prstGeom prst="rect">
            <a:avLst/>
          </a:prstGeom>
        </p:spPr>
        <p:txBody>
          <a:bodyPr vert="horz" wrap="square" lIns="0" tIns="99695" rIns="0" bIns="0" rtlCol="0">
            <a:spAutoFit/>
          </a:bodyPr>
          <a:lstStyle/>
          <a:p>
            <a:pPr marL="38100">
              <a:lnSpc>
                <a:spcPct val="100000"/>
              </a:lnSpc>
              <a:spcBef>
                <a:spcPts val="785"/>
              </a:spcBef>
            </a:pPr>
            <a:r>
              <a:rPr sz="1200" spc="-20" dirty="0">
                <a:solidFill>
                  <a:srgbClr val="3333B2"/>
                </a:solidFill>
                <a:latin typeface="Arial"/>
                <a:cs typeface="Arial"/>
              </a:rPr>
              <a:t>May</a:t>
            </a:r>
            <a:r>
              <a:rPr sz="1200" spc="-35" dirty="0">
                <a:solidFill>
                  <a:srgbClr val="3333B2"/>
                </a:solidFill>
                <a:latin typeface="Arial"/>
                <a:cs typeface="Arial"/>
              </a:rPr>
              <a:t> </a:t>
            </a:r>
            <a:r>
              <a:rPr sz="1200" spc="-10" dirty="0">
                <a:solidFill>
                  <a:srgbClr val="3333B2"/>
                </a:solidFill>
                <a:latin typeface="Arial"/>
                <a:cs typeface="Arial"/>
              </a:rPr>
              <a:t>exclude</a:t>
            </a:r>
            <a:r>
              <a:rPr sz="1200" spc="-30" dirty="0">
                <a:solidFill>
                  <a:srgbClr val="3333B2"/>
                </a:solidFill>
                <a:latin typeface="Arial"/>
                <a:cs typeface="Arial"/>
              </a:rPr>
              <a:t> </a:t>
            </a:r>
            <a:r>
              <a:rPr sz="1200" spc="-5" dirty="0">
                <a:solidFill>
                  <a:srgbClr val="3333B2"/>
                </a:solidFill>
                <a:latin typeface="Arial"/>
                <a:cs typeface="Arial"/>
              </a:rPr>
              <a:t>when...</a:t>
            </a:r>
            <a:endParaRPr sz="1200">
              <a:latin typeface="Arial"/>
              <a:cs typeface="Arial"/>
            </a:endParaRPr>
          </a:p>
          <a:p>
            <a:pPr marL="314960" marR="392430" indent="-148590">
              <a:lnSpc>
                <a:spcPts val="950"/>
              </a:lnSpc>
              <a:spcBef>
                <a:spcPts val="495"/>
              </a:spcBef>
              <a:buClr>
                <a:srgbClr val="3333B2"/>
              </a:buClr>
              <a:buFont typeface="Lucida Sans Unicode"/>
              <a:buChar char="►"/>
              <a:tabLst>
                <a:tab pos="315595" algn="l"/>
              </a:tabLst>
            </a:pPr>
            <a:r>
              <a:rPr sz="800" spc="-5" dirty="0">
                <a:latin typeface="Arial"/>
                <a:cs typeface="Arial"/>
              </a:rPr>
              <a:t>No systematic discrepancy is </a:t>
            </a:r>
            <a:r>
              <a:rPr sz="800" spc="-210" dirty="0">
                <a:latin typeface="Arial"/>
                <a:cs typeface="Arial"/>
              </a:rPr>
              <a:t> </a:t>
            </a:r>
            <a:r>
              <a:rPr sz="800" spc="-5" dirty="0">
                <a:latin typeface="Arial"/>
                <a:cs typeface="Arial"/>
              </a:rPr>
              <a:t>expected</a:t>
            </a:r>
            <a:endParaRPr sz="800">
              <a:latin typeface="Arial"/>
              <a:cs typeface="Arial"/>
            </a:endParaRPr>
          </a:p>
          <a:p>
            <a:pPr marL="314960" marR="30480" indent="-148590">
              <a:lnSpc>
                <a:spcPts val="950"/>
              </a:lnSpc>
              <a:spcBef>
                <a:spcPts val="295"/>
              </a:spcBef>
              <a:buClr>
                <a:srgbClr val="3333B2"/>
              </a:buClr>
              <a:buFont typeface="Lucida Sans Unicode"/>
              <a:buChar char="►"/>
              <a:tabLst>
                <a:tab pos="315595" algn="l"/>
              </a:tabLst>
            </a:pPr>
            <a:r>
              <a:rPr sz="800" spc="-5" dirty="0">
                <a:latin typeface="Arial"/>
                <a:cs typeface="Arial"/>
              </a:rPr>
              <a:t>The model is </a:t>
            </a:r>
            <a:r>
              <a:rPr sz="800" spc="-10" dirty="0">
                <a:latin typeface="Arial"/>
                <a:cs typeface="Arial"/>
              </a:rPr>
              <a:t>flexible </a:t>
            </a:r>
            <a:r>
              <a:rPr sz="800" spc="-5" dirty="0">
                <a:latin typeface="Arial"/>
                <a:cs typeface="Arial"/>
              </a:rPr>
              <a:t>enough to fit the </a:t>
            </a:r>
            <a:r>
              <a:rPr sz="800" spc="-210" dirty="0">
                <a:latin typeface="Arial"/>
                <a:cs typeface="Arial"/>
              </a:rPr>
              <a:t> </a:t>
            </a:r>
            <a:r>
              <a:rPr sz="800" spc="-5" dirty="0">
                <a:latin typeface="Arial"/>
                <a:cs typeface="Arial"/>
              </a:rPr>
              <a:t>data</a:t>
            </a:r>
            <a:endParaRPr sz="800">
              <a:latin typeface="Arial"/>
              <a:cs typeface="Arial"/>
            </a:endParaRPr>
          </a:p>
          <a:p>
            <a:pPr marL="314960" marR="83820" indent="-148590">
              <a:lnSpc>
                <a:spcPts val="950"/>
              </a:lnSpc>
              <a:spcBef>
                <a:spcPts val="290"/>
              </a:spcBef>
              <a:buClr>
                <a:srgbClr val="3333B2"/>
              </a:buClr>
              <a:buFont typeface="Lucida Sans Unicode"/>
              <a:buChar char="►"/>
              <a:tabLst>
                <a:tab pos="315595" algn="l"/>
              </a:tabLst>
            </a:pPr>
            <a:r>
              <a:rPr sz="800" spc="-5" dirty="0">
                <a:latin typeface="Arial"/>
                <a:cs typeface="Arial"/>
              </a:rPr>
              <a:t>The model is empirical in nature, </a:t>
            </a:r>
            <a:r>
              <a:rPr sz="800" dirty="0">
                <a:latin typeface="Arial"/>
                <a:cs typeface="Arial"/>
              </a:rPr>
              <a:t> </a:t>
            </a:r>
            <a:r>
              <a:rPr sz="800" spc="-5" dirty="0">
                <a:latin typeface="Arial"/>
                <a:cs typeface="Arial"/>
              </a:rPr>
              <a:t>where parameters do not </a:t>
            </a:r>
            <a:r>
              <a:rPr sz="800" spc="-15" dirty="0">
                <a:latin typeface="Arial"/>
                <a:cs typeface="Arial"/>
              </a:rPr>
              <a:t>have </a:t>
            </a:r>
            <a:r>
              <a:rPr sz="800" spc="-10" dirty="0">
                <a:latin typeface="Arial"/>
                <a:cs typeface="Arial"/>
              </a:rPr>
              <a:t> </a:t>
            </a:r>
            <a:r>
              <a:rPr sz="800" spc="-5" dirty="0">
                <a:latin typeface="Arial"/>
                <a:cs typeface="Arial"/>
              </a:rPr>
              <a:t>physical significance since the </a:t>
            </a:r>
            <a:r>
              <a:rPr sz="800" dirty="0">
                <a:latin typeface="Arial"/>
                <a:cs typeface="Arial"/>
              </a:rPr>
              <a:t> </a:t>
            </a:r>
            <a:r>
              <a:rPr sz="800" spc="-5" dirty="0">
                <a:latin typeface="Arial"/>
                <a:cs typeface="Arial"/>
              </a:rPr>
              <a:t>parameter estimates will be strongly </a:t>
            </a:r>
            <a:r>
              <a:rPr sz="800" spc="-204" dirty="0">
                <a:latin typeface="Arial"/>
                <a:cs typeface="Arial"/>
              </a:rPr>
              <a:t> </a:t>
            </a:r>
            <a:r>
              <a:rPr sz="800" spc="-5" dirty="0">
                <a:latin typeface="Arial"/>
                <a:cs typeface="Arial"/>
              </a:rPr>
              <a:t>biased</a:t>
            </a:r>
            <a:r>
              <a:rPr sz="800" spc="-10" dirty="0">
                <a:latin typeface="Arial"/>
                <a:cs typeface="Arial"/>
              </a:rPr>
              <a:t> </a:t>
            </a:r>
            <a:r>
              <a:rPr sz="800" spc="-5" dirty="0">
                <a:latin typeface="Arial"/>
                <a:cs typeface="Arial"/>
              </a:rPr>
              <a:t>and HPIs </a:t>
            </a:r>
            <a:r>
              <a:rPr sz="800" spc="-15" dirty="0">
                <a:latin typeface="Arial"/>
                <a:cs typeface="Arial"/>
              </a:rPr>
              <a:t>may</a:t>
            </a:r>
            <a:r>
              <a:rPr sz="800" spc="-10" dirty="0">
                <a:latin typeface="Arial"/>
                <a:cs typeface="Arial"/>
              </a:rPr>
              <a:t> </a:t>
            </a:r>
            <a:r>
              <a:rPr sz="800" spc="-5" dirty="0">
                <a:latin typeface="Arial"/>
                <a:cs typeface="Arial"/>
              </a:rPr>
              <a:t>not </a:t>
            </a:r>
            <a:r>
              <a:rPr sz="800" spc="-10" dirty="0">
                <a:latin typeface="Arial"/>
                <a:cs typeface="Arial"/>
              </a:rPr>
              <a:t>cover</a:t>
            </a:r>
            <a:r>
              <a:rPr sz="800" spc="-5" dirty="0">
                <a:latin typeface="Arial"/>
                <a:cs typeface="Arial"/>
              </a:rPr>
              <a:t> the </a:t>
            </a:r>
            <a:r>
              <a:rPr sz="800" dirty="0">
                <a:latin typeface="Arial"/>
                <a:cs typeface="Arial"/>
              </a:rPr>
              <a:t> true</a:t>
            </a:r>
            <a:r>
              <a:rPr sz="800" spc="-10" dirty="0">
                <a:latin typeface="Arial"/>
                <a:cs typeface="Arial"/>
              </a:rPr>
              <a:t> </a:t>
            </a:r>
            <a:r>
              <a:rPr sz="800" spc="-5" dirty="0">
                <a:latin typeface="Arial"/>
                <a:cs typeface="Arial"/>
              </a:rPr>
              <a:t>parameter</a:t>
            </a:r>
            <a:r>
              <a:rPr sz="800" spc="-10" dirty="0">
                <a:latin typeface="Arial"/>
                <a:cs typeface="Arial"/>
              </a:rPr>
              <a:t> </a:t>
            </a:r>
            <a:r>
              <a:rPr sz="800" spc="-5" dirty="0">
                <a:latin typeface="Arial"/>
                <a:cs typeface="Arial"/>
              </a:rPr>
              <a:t>values</a:t>
            </a:r>
            <a:endParaRPr sz="800">
              <a:latin typeface="Arial"/>
              <a:cs typeface="Arial"/>
            </a:endParaRPr>
          </a:p>
        </p:txBody>
      </p:sp>
      <p:grpSp>
        <p:nvGrpSpPr>
          <p:cNvPr id="5" name="object 5"/>
          <p:cNvGrpSpPr/>
          <p:nvPr/>
        </p:nvGrpSpPr>
        <p:grpSpPr>
          <a:xfrm>
            <a:off x="0" y="3168142"/>
            <a:ext cx="4608195" cy="288290"/>
            <a:chOff x="0" y="3168142"/>
            <a:chExt cx="4608195" cy="288290"/>
          </a:xfrm>
        </p:grpSpPr>
        <p:sp>
          <p:nvSpPr>
            <p:cNvPr id="6" name="object 6"/>
            <p:cNvSpPr/>
            <p:nvPr/>
          </p:nvSpPr>
          <p:spPr>
            <a:xfrm>
              <a:off x="0" y="3168142"/>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EBEBEB"/>
            </a:solidFill>
          </p:spPr>
          <p:txBody>
            <a:bodyPr wrap="square" lIns="0" tIns="0" rIns="0" bIns="0" rtlCol="0"/>
            <a:lstStyle/>
            <a:p>
              <a:endParaRPr/>
            </a:p>
          </p:txBody>
        </p:sp>
        <p:sp>
          <p:nvSpPr>
            <p:cNvPr id="7" name="object 7"/>
            <p:cNvSpPr/>
            <p:nvPr/>
          </p:nvSpPr>
          <p:spPr>
            <a:xfrm>
              <a:off x="0" y="3312071"/>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A30000"/>
            </a:solidFill>
          </p:spPr>
          <p:txBody>
            <a:bodyPr wrap="square" lIns="0" tIns="0" rIns="0" bIns="0" rtlCol="0"/>
            <a:lstStyle/>
            <a:p>
              <a:endParaRPr/>
            </a:p>
          </p:txBody>
        </p:sp>
      </p:grpSp>
      <p:sp>
        <p:nvSpPr>
          <p:cNvPr id="9" name="object 9"/>
          <p:cNvSpPr txBox="1">
            <a:spLocks noGrp="1"/>
          </p:cNvSpPr>
          <p:nvPr>
            <p:ph type="ftr" sz="quarter" idx="5"/>
          </p:nvPr>
        </p:nvSpPr>
        <p:spPr>
          <a:prstGeom prst="rect">
            <a:avLst/>
          </a:prstGeom>
        </p:spPr>
        <p:txBody>
          <a:bodyPr vert="horz" wrap="square" lIns="0" tIns="8890" rIns="0" bIns="0" rtlCol="0">
            <a:spAutoFit/>
          </a:bodyPr>
          <a:lstStyle/>
          <a:p>
            <a:pPr marL="12700">
              <a:lnSpc>
                <a:spcPct val="100000"/>
              </a:lnSpc>
              <a:spcBef>
                <a:spcPts val="70"/>
              </a:spcBef>
            </a:pPr>
            <a:r>
              <a:rPr spc="-5" dirty="0"/>
              <a:t>Denielle</a:t>
            </a:r>
            <a:r>
              <a:rPr spc="-20" dirty="0"/>
              <a:t> </a:t>
            </a:r>
            <a:r>
              <a:rPr spc="-5" dirty="0"/>
              <a:t>Ricciardi</a:t>
            </a:r>
          </a:p>
          <a:p>
            <a:pPr marL="12700">
              <a:lnSpc>
                <a:spcPct val="100000"/>
              </a:lnSpc>
              <a:spcBef>
                <a:spcPts val="409"/>
              </a:spcBef>
            </a:pPr>
            <a:r>
              <a:rPr spc="-5" dirty="0">
                <a:solidFill>
                  <a:srgbClr val="F2F2F2"/>
                </a:solidFill>
              </a:rPr>
              <a:t>UQ</a:t>
            </a:r>
            <a:r>
              <a:rPr spc="-10" dirty="0">
                <a:solidFill>
                  <a:srgbClr val="F2F2F2"/>
                </a:solidFill>
              </a:rPr>
              <a:t> for </a:t>
            </a:r>
            <a:r>
              <a:rPr spc="-5" dirty="0">
                <a:solidFill>
                  <a:srgbClr val="F2F2F2"/>
                </a:solidFill>
              </a:rPr>
              <a:t>Materials</a:t>
            </a:r>
            <a:r>
              <a:rPr spc="-10" dirty="0">
                <a:solidFill>
                  <a:srgbClr val="F2F2F2"/>
                </a:solidFill>
              </a:rPr>
              <a:t> </a:t>
            </a:r>
            <a:r>
              <a:rPr spc="-5" dirty="0">
                <a:solidFill>
                  <a:srgbClr val="F2F2F2"/>
                </a:solidFill>
              </a:rPr>
              <a:t>Modeling</a:t>
            </a:r>
          </a:p>
        </p:txBody>
      </p:sp>
      <p:sp>
        <p:nvSpPr>
          <p:cNvPr id="10" name="Slide Number Placeholder 9">
            <a:extLst>
              <a:ext uri="{FF2B5EF4-FFF2-40B4-BE49-F238E27FC236}">
                <a16:creationId xmlns:a16="http://schemas.microsoft.com/office/drawing/2014/main" id="{EACE01E4-D7FE-BBF7-1AB1-525988B98062}"/>
              </a:ext>
            </a:extLst>
          </p:cNvPr>
          <p:cNvSpPr>
            <a:spLocks noGrp="1"/>
          </p:cNvSpPr>
          <p:nvPr>
            <p:ph type="sldNum" sz="quarter" idx="7"/>
          </p:nvPr>
        </p:nvSpPr>
        <p:spPr/>
        <p:txBody>
          <a:bodyPr/>
          <a:lstStyle/>
          <a:p>
            <a:pPr marL="862965">
              <a:lnSpc>
                <a:spcPct val="100000"/>
              </a:lnSpc>
              <a:spcBef>
                <a:spcPts val="70"/>
              </a:spcBef>
            </a:pPr>
            <a:fld id="{81D60167-4931-47E6-BA6A-407CBD079E47}" type="slidenum">
              <a:rPr lang="en-US" spc="-5" smtClean="0"/>
              <a:t>37</a:t>
            </a:fld>
            <a:endParaRPr lang="en-US" spc="-5"/>
          </a:p>
          <a:p>
            <a:pPr marL="12700">
              <a:lnSpc>
                <a:spcPct val="100000"/>
              </a:lnSpc>
              <a:spcBef>
                <a:spcPts val="270"/>
              </a:spcBef>
            </a:pPr>
            <a:r>
              <a:rPr lang="en-US" spc="-5">
                <a:solidFill>
                  <a:srgbClr val="F2F2F2"/>
                </a:solidFill>
              </a:rPr>
              <a:t>The</a:t>
            </a:r>
            <a:r>
              <a:rPr lang="en-US" spc="-15">
                <a:solidFill>
                  <a:srgbClr val="F2F2F2"/>
                </a:solidFill>
              </a:rPr>
              <a:t> </a:t>
            </a:r>
            <a:r>
              <a:rPr lang="en-US" spc="-5">
                <a:solidFill>
                  <a:srgbClr val="F2F2F2"/>
                </a:solidFill>
              </a:rPr>
              <a:t>Ohio</a:t>
            </a:r>
            <a:r>
              <a:rPr lang="en-US" spc="-10">
                <a:solidFill>
                  <a:srgbClr val="F2F2F2"/>
                </a:solidFill>
              </a:rPr>
              <a:t> </a:t>
            </a:r>
            <a:r>
              <a:rPr lang="en-US" spc="-5">
                <a:solidFill>
                  <a:srgbClr val="F2F2F2"/>
                </a:solidFill>
              </a:rPr>
              <a:t>State</a:t>
            </a:r>
            <a:r>
              <a:rPr lang="en-US" spc="-15">
                <a:solidFill>
                  <a:srgbClr val="F2F2F2"/>
                </a:solidFill>
              </a:rPr>
              <a:t> </a:t>
            </a:r>
            <a:r>
              <a:rPr lang="en-US" spc="-5">
                <a:solidFill>
                  <a:srgbClr val="F2F2F2"/>
                </a:solidFill>
              </a:rPr>
              <a:t>University</a:t>
            </a:r>
            <a:endParaRPr lang="en-US" spc="-5" dirty="0">
              <a:solidFill>
                <a:srgbClr val="F2F2F2"/>
              </a:solidFill>
            </a:endParaRPr>
          </a:p>
        </p:txBody>
      </p:sp>
    </p:spTree>
    <p:extLst>
      <p:ext uri="{BB962C8B-B14F-4D97-AF65-F5344CB8AC3E}">
        <p14:creationId xmlns:p14="http://schemas.microsoft.com/office/powerpoint/2010/main" val="1928622415"/>
      </p:ext>
    </p:extLst>
  </p:cSld>
  <p:clrMapOvr>
    <a:masterClrMapping/>
  </p:clrMapOvr>
  <p:transition>
    <p:cut/>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5300" y="45565"/>
            <a:ext cx="3962350" cy="232756"/>
          </a:xfrm>
          <a:prstGeom prst="rect">
            <a:avLst/>
          </a:prstGeom>
        </p:spPr>
        <p:txBody>
          <a:bodyPr vert="horz" wrap="square" lIns="0" tIns="17145" rIns="0" bIns="0" rtlCol="0">
            <a:spAutoFit/>
          </a:bodyPr>
          <a:lstStyle/>
          <a:p>
            <a:pPr marL="12700">
              <a:lnSpc>
                <a:spcPct val="100000"/>
              </a:lnSpc>
              <a:spcBef>
                <a:spcPts val="135"/>
              </a:spcBef>
            </a:pPr>
            <a:r>
              <a:rPr lang="en-US" spc="15" dirty="0"/>
              <a:t>Supplemental Slide II: </a:t>
            </a:r>
            <a:r>
              <a:rPr spc="15" dirty="0"/>
              <a:t>Modeling</a:t>
            </a:r>
            <a:r>
              <a:rPr spc="-40" dirty="0"/>
              <a:t> </a:t>
            </a:r>
            <a:r>
              <a:rPr spc="15" dirty="0"/>
              <a:t>Discrepancy</a:t>
            </a:r>
          </a:p>
        </p:txBody>
      </p:sp>
      <p:sp>
        <p:nvSpPr>
          <p:cNvPr id="3" name="object 3"/>
          <p:cNvSpPr txBox="1"/>
          <p:nvPr/>
        </p:nvSpPr>
        <p:spPr>
          <a:xfrm>
            <a:off x="232994" y="489659"/>
            <a:ext cx="3864610" cy="2051685"/>
          </a:xfrm>
          <a:prstGeom prst="rect">
            <a:avLst/>
          </a:prstGeom>
        </p:spPr>
        <p:txBody>
          <a:bodyPr vert="horz" wrap="square" lIns="0" tIns="12065" rIns="0" bIns="0" rtlCol="0">
            <a:spAutoFit/>
          </a:bodyPr>
          <a:lstStyle/>
          <a:p>
            <a:pPr marL="127000">
              <a:lnSpc>
                <a:spcPts val="905"/>
              </a:lnSpc>
              <a:spcBef>
                <a:spcPts val="95"/>
              </a:spcBef>
            </a:pPr>
            <a:r>
              <a:rPr sz="1200" spc="-7" baseline="6944" dirty="0">
                <a:latin typeface="Arial"/>
                <a:cs typeface="Arial"/>
              </a:rPr>
              <a:t>Observations</a:t>
            </a:r>
            <a:r>
              <a:rPr sz="1200" baseline="6944" dirty="0">
                <a:latin typeface="Arial"/>
                <a:cs typeface="Arial"/>
              </a:rPr>
              <a:t> </a:t>
            </a:r>
            <a:r>
              <a:rPr sz="1200" spc="-7" baseline="6944" dirty="0">
                <a:latin typeface="Arial"/>
                <a:cs typeface="Arial"/>
              </a:rPr>
              <a:t>of</a:t>
            </a:r>
            <a:r>
              <a:rPr sz="1200" spc="7" baseline="6944" dirty="0">
                <a:latin typeface="Arial"/>
                <a:cs typeface="Arial"/>
              </a:rPr>
              <a:t> </a:t>
            </a:r>
            <a:r>
              <a:rPr sz="1200" spc="-7" baseline="6944" dirty="0">
                <a:latin typeface="Arial"/>
                <a:cs typeface="Arial"/>
              </a:rPr>
              <a:t>the</a:t>
            </a:r>
            <a:r>
              <a:rPr sz="1200" spc="7" baseline="6944" dirty="0">
                <a:latin typeface="Arial"/>
                <a:cs typeface="Arial"/>
              </a:rPr>
              <a:t> </a:t>
            </a:r>
            <a:r>
              <a:rPr sz="1200" spc="-7" baseline="6944" dirty="0">
                <a:latin typeface="Arial"/>
                <a:cs typeface="Arial"/>
              </a:rPr>
              <a:t>physical</a:t>
            </a:r>
            <a:r>
              <a:rPr sz="1200" spc="7" baseline="6944" dirty="0">
                <a:latin typeface="Arial"/>
                <a:cs typeface="Arial"/>
              </a:rPr>
              <a:t> </a:t>
            </a:r>
            <a:r>
              <a:rPr sz="1200" spc="-7" baseline="6944" dirty="0">
                <a:latin typeface="Arial"/>
                <a:cs typeface="Arial"/>
              </a:rPr>
              <a:t>system,</a:t>
            </a:r>
            <a:r>
              <a:rPr sz="1200" i="1" spc="-7" baseline="6944" dirty="0">
                <a:latin typeface="Arial"/>
                <a:cs typeface="Arial"/>
              </a:rPr>
              <a:t>y</a:t>
            </a:r>
            <a:r>
              <a:rPr sz="600" i="1" spc="-5" dirty="0">
                <a:latin typeface="Arial"/>
                <a:cs typeface="Arial"/>
              </a:rPr>
              <a:t>n</a:t>
            </a:r>
            <a:r>
              <a:rPr sz="600" i="1" spc="-105" dirty="0">
                <a:latin typeface="Arial"/>
                <a:cs typeface="Arial"/>
              </a:rPr>
              <a:t> </a:t>
            </a:r>
            <a:r>
              <a:rPr sz="1200" spc="-7" baseline="6944" dirty="0">
                <a:latin typeface="Arial"/>
                <a:cs typeface="Arial"/>
              </a:rPr>
              <a:t>,</a:t>
            </a:r>
            <a:r>
              <a:rPr sz="1200" baseline="6944" dirty="0">
                <a:latin typeface="Arial"/>
                <a:cs typeface="Arial"/>
              </a:rPr>
              <a:t> </a:t>
            </a:r>
            <a:r>
              <a:rPr sz="1200" spc="-7" baseline="6944" dirty="0">
                <a:latin typeface="Arial"/>
                <a:cs typeface="Arial"/>
              </a:rPr>
              <a:t>at</a:t>
            </a:r>
            <a:r>
              <a:rPr sz="1200" spc="7" baseline="6944" dirty="0">
                <a:latin typeface="Arial"/>
                <a:cs typeface="Arial"/>
              </a:rPr>
              <a:t> </a:t>
            </a:r>
            <a:r>
              <a:rPr sz="1200" spc="-7" baseline="6944" dirty="0">
                <a:latin typeface="Arial"/>
                <a:cs typeface="Arial"/>
              </a:rPr>
              <a:t>independent</a:t>
            </a:r>
            <a:r>
              <a:rPr sz="1200" spc="7" baseline="6944" dirty="0">
                <a:latin typeface="Arial"/>
                <a:cs typeface="Arial"/>
              </a:rPr>
              <a:t> </a:t>
            </a:r>
            <a:r>
              <a:rPr sz="1200" spc="-15" baseline="6944" dirty="0">
                <a:latin typeface="Arial"/>
                <a:cs typeface="Arial"/>
              </a:rPr>
              <a:t>variable</a:t>
            </a:r>
            <a:r>
              <a:rPr sz="1200" spc="7" baseline="6944" dirty="0">
                <a:latin typeface="Arial"/>
                <a:cs typeface="Arial"/>
              </a:rPr>
              <a:t> </a:t>
            </a:r>
            <a:r>
              <a:rPr sz="1200" spc="-7" baseline="6944" dirty="0">
                <a:latin typeface="Arial"/>
                <a:cs typeface="Arial"/>
              </a:rPr>
              <a:t>inputs,</a:t>
            </a:r>
            <a:endParaRPr sz="1200" baseline="6944" dirty="0">
              <a:latin typeface="Arial"/>
              <a:cs typeface="Arial"/>
            </a:endParaRPr>
          </a:p>
          <a:p>
            <a:pPr marL="127000">
              <a:lnSpc>
                <a:spcPts val="905"/>
              </a:lnSpc>
            </a:pPr>
            <a:r>
              <a:rPr sz="800" b="1" spc="-5" dirty="0">
                <a:latin typeface="Arial"/>
                <a:cs typeface="Arial"/>
              </a:rPr>
              <a:t>x</a:t>
            </a:r>
            <a:r>
              <a:rPr sz="800" b="1" spc="15" dirty="0">
                <a:latin typeface="Arial"/>
                <a:cs typeface="Arial"/>
              </a:rPr>
              <a:t> </a:t>
            </a:r>
            <a:r>
              <a:rPr sz="800" spc="75" dirty="0">
                <a:latin typeface="Tahoma"/>
                <a:cs typeface="Tahoma"/>
              </a:rPr>
              <a:t>=</a:t>
            </a:r>
            <a:r>
              <a:rPr sz="800" spc="-10" dirty="0">
                <a:latin typeface="Tahoma"/>
                <a:cs typeface="Tahoma"/>
              </a:rPr>
              <a:t> </a:t>
            </a:r>
            <a:r>
              <a:rPr sz="800" spc="45" dirty="0">
                <a:latin typeface="Cambria"/>
                <a:cs typeface="Cambria"/>
              </a:rPr>
              <a:t>{</a:t>
            </a:r>
            <a:r>
              <a:rPr sz="800" i="1" spc="45" dirty="0">
                <a:latin typeface="Arial"/>
                <a:cs typeface="Arial"/>
              </a:rPr>
              <a:t>x</a:t>
            </a:r>
            <a:r>
              <a:rPr sz="900" spc="67" baseline="-13888" dirty="0">
                <a:latin typeface="Arial"/>
                <a:cs typeface="Arial"/>
              </a:rPr>
              <a:t>1</a:t>
            </a:r>
            <a:r>
              <a:rPr sz="800" i="1" spc="45" dirty="0">
                <a:latin typeface="Times New Roman"/>
                <a:cs typeface="Times New Roman"/>
              </a:rPr>
              <a:t>,</a:t>
            </a:r>
            <a:r>
              <a:rPr sz="800" i="1" spc="-55" dirty="0">
                <a:latin typeface="Times New Roman"/>
                <a:cs typeface="Times New Roman"/>
              </a:rPr>
              <a:t> </a:t>
            </a:r>
            <a:r>
              <a:rPr sz="800" spc="5" dirty="0">
                <a:latin typeface="Cambria"/>
                <a:cs typeface="Cambria"/>
              </a:rPr>
              <a:t>·</a:t>
            </a:r>
            <a:r>
              <a:rPr sz="800" spc="-30" dirty="0">
                <a:latin typeface="Cambria"/>
                <a:cs typeface="Cambria"/>
              </a:rPr>
              <a:t> </a:t>
            </a:r>
            <a:r>
              <a:rPr sz="800" spc="5" dirty="0">
                <a:latin typeface="Cambria"/>
                <a:cs typeface="Cambria"/>
              </a:rPr>
              <a:t>·</a:t>
            </a:r>
            <a:r>
              <a:rPr sz="800" spc="-35" dirty="0">
                <a:latin typeface="Cambria"/>
                <a:cs typeface="Cambria"/>
              </a:rPr>
              <a:t> </a:t>
            </a:r>
            <a:r>
              <a:rPr sz="800" spc="5" dirty="0">
                <a:latin typeface="Cambria"/>
                <a:cs typeface="Cambria"/>
              </a:rPr>
              <a:t>·</a:t>
            </a:r>
            <a:r>
              <a:rPr sz="800" spc="114" dirty="0">
                <a:latin typeface="Cambria"/>
                <a:cs typeface="Cambria"/>
              </a:rPr>
              <a:t> </a:t>
            </a:r>
            <a:r>
              <a:rPr sz="800" i="1" spc="35" dirty="0">
                <a:latin typeface="Times New Roman"/>
                <a:cs typeface="Times New Roman"/>
              </a:rPr>
              <a:t>,</a:t>
            </a:r>
            <a:r>
              <a:rPr sz="800" i="1" spc="-55" dirty="0">
                <a:latin typeface="Times New Roman"/>
                <a:cs typeface="Times New Roman"/>
              </a:rPr>
              <a:t> </a:t>
            </a:r>
            <a:r>
              <a:rPr sz="800" i="1" spc="-5" dirty="0">
                <a:latin typeface="Arial"/>
                <a:cs typeface="Arial"/>
              </a:rPr>
              <a:t>x</a:t>
            </a:r>
            <a:r>
              <a:rPr sz="900" i="1" spc="-7" baseline="-13888" dirty="0">
                <a:latin typeface="Arial"/>
                <a:cs typeface="Arial"/>
              </a:rPr>
              <a:t>N</a:t>
            </a:r>
            <a:r>
              <a:rPr sz="900" i="1" spc="-104" baseline="-13888" dirty="0">
                <a:latin typeface="Arial"/>
                <a:cs typeface="Arial"/>
              </a:rPr>
              <a:t> </a:t>
            </a:r>
            <a:r>
              <a:rPr sz="800" spc="55" dirty="0">
                <a:latin typeface="Cambria"/>
                <a:cs typeface="Cambria"/>
              </a:rPr>
              <a:t>}</a:t>
            </a:r>
            <a:r>
              <a:rPr sz="800" spc="55" dirty="0">
                <a:latin typeface="Arial"/>
                <a:cs typeface="Arial"/>
              </a:rPr>
              <a:t>,</a:t>
            </a:r>
            <a:r>
              <a:rPr sz="800" dirty="0">
                <a:latin typeface="Arial"/>
                <a:cs typeface="Arial"/>
              </a:rPr>
              <a:t> </a:t>
            </a:r>
            <a:r>
              <a:rPr sz="800" spc="-5" dirty="0">
                <a:latin typeface="Arial"/>
                <a:cs typeface="Arial"/>
              </a:rPr>
              <a:t>are</a:t>
            </a:r>
            <a:r>
              <a:rPr sz="800" dirty="0">
                <a:latin typeface="Arial"/>
                <a:cs typeface="Arial"/>
              </a:rPr>
              <a:t> </a:t>
            </a:r>
            <a:r>
              <a:rPr sz="800" spc="-5" dirty="0">
                <a:latin typeface="Arial"/>
                <a:cs typeface="Arial"/>
              </a:rPr>
              <a:t>centered</a:t>
            </a:r>
            <a:r>
              <a:rPr sz="800" dirty="0">
                <a:latin typeface="Arial"/>
                <a:cs typeface="Arial"/>
              </a:rPr>
              <a:t> </a:t>
            </a:r>
            <a:r>
              <a:rPr sz="800" spc="-5" dirty="0">
                <a:latin typeface="Arial"/>
                <a:cs typeface="Arial"/>
              </a:rPr>
              <a:t>around</a:t>
            </a:r>
            <a:r>
              <a:rPr sz="800" dirty="0">
                <a:latin typeface="Arial"/>
                <a:cs typeface="Arial"/>
              </a:rPr>
              <a:t> </a:t>
            </a:r>
            <a:r>
              <a:rPr sz="800" spc="-5" dirty="0">
                <a:latin typeface="Arial"/>
                <a:cs typeface="Arial"/>
              </a:rPr>
              <a:t>some</a:t>
            </a:r>
            <a:r>
              <a:rPr sz="800" spc="5" dirty="0">
                <a:latin typeface="Arial"/>
                <a:cs typeface="Arial"/>
              </a:rPr>
              <a:t> </a:t>
            </a:r>
            <a:r>
              <a:rPr sz="800" dirty="0">
                <a:latin typeface="Arial"/>
                <a:cs typeface="Arial"/>
              </a:rPr>
              <a:t>true </a:t>
            </a:r>
            <a:r>
              <a:rPr sz="800" spc="-10" dirty="0">
                <a:latin typeface="Arial"/>
                <a:cs typeface="Arial"/>
              </a:rPr>
              <a:t>value,</a:t>
            </a:r>
            <a:r>
              <a:rPr sz="800" dirty="0">
                <a:latin typeface="Arial"/>
                <a:cs typeface="Arial"/>
              </a:rPr>
              <a:t> </a:t>
            </a:r>
            <a:r>
              <a:rPr sz="800" i="1" spc="25" dirty="0">
                <a:latin typeface="Times New Roman"/>
                <a:cs typeface="Times New Roman"/>
              </a:rPr>
              <a:t>ζ</a:t>
            </a:r>
            <a:r>
              <a:rPr sz="800" spc="25" dirty="0">
                <a:latin typeface="Tahoma"/>
                <a:cs typeface="Tahoma"/>
              </a:rPr>
              <a:t>(</a:t>
            </a:r>
            <a:r>
              <a:rPr sz="800" i="1" spc="25" dirty="0">
                <a:latin typeface="Arial"/>
                <a:cs typeface="Arial"/>
              </a:rPr>
              <a:t>x</a:t>
            </a:r>
            <a:r>
              <a:rPr sz="900" i="1" spc="37" baseline="-9259" dirty="0">
                <a:latin typeface="Arial"/>
                <a:cs typeface="Arial"/>
              </a:rPr>
              <a:t>n</a:t>
            </a:r>
            <a:r>
              <a:rPr sz="900" i="1" spc="-165" baseline="-9259" dirty="0">
                <a:latin typeface="Arial"/>
                <a:cs typeface="Arial"/>
              </a:rPr>
              <a:t> </a:t>
            </a:r>
            <a:r>
              <a:rPr sz="800" spc="10" dirty="0">
                <a:latin typeface="Tahoma"/>
                <a:cs typeface="Tahoma"/>
              </a:rPr>
              <a:t>)</a:t>
            </a:r>
            <a:r>
              <a:rPr sz="800" spc="10" dirty="0">
                <a:latin typeface="Arial"/>
                <a:cs typeface="Arial"/>
              </a:rPr>
              <a:t>,</a:t>
            </a:r>
            <a:r>
              <a:rPr sz="800" spc="5" dirty="0">
                <a:latin typeface="Arial"/>
                <a:cs typeface="Arial"/>
              </a:rPr>
              <a:t> </a:t>
            </a:r>
            <a:r>
              <a:rPr sz="800" spc="-5" dirty="0">
                <a:latin typeface="Arial"/>
                <a:cs typeface="Arial"/>
              </a:rPr>
              <a:t>with</a:t>
            </a:r>
            <a:r>
              <a:rPr sz="800" dirty="0">
                <a:latin typeface="Arial"/>
                <a:cs typeface="Arial"/>
              </a:rPr>
              <a:t> </a:t>
            </a:r>
            <a:r>
              <a:rPr sz="800" spc="-5" dirty="0">
                <a:latin typeface="Arial"/>
                <a:cs typeface="Arial"/>
              </a:rPr>
              <a:t>independent</a:t>
            </a:r>
            <a:endParaRPr sz="800" dirty="0">
              <a:latin typeface="Arial"/>
              <a:cs typeface="Arial"/>
            </a:endParaRPr>
          </a:p>
          <a:p>
            <a:pPr marL="127000">
              <a:lnSpc>
                <a:spcPct val="100000"/>
              </a:lnSpc>
              <a:spcBef>
                <a:spcPts val="85"/>
              </a:spcBef>
            </a:pPr>
            <a:r>
              <a:rPr sz="1200" spc="-7" baseline="6944" dirty="0">
                <a:latin typeface="Arial"/>
                <a:cs typeface="Arial"/>
              </a:rPr>
              <a:t>Gaussian obse</a:t>
            </a:r>
            <a:r>
              <a:rPr sz="1200" spc="22" baseline="6944" dirty="0">
                <a:latin typeface="Arial"/>
                <a:cs typeface="Arial"/>
              </a:rPr>
              <a:t>r</a:t>
            </a:r>
            <a:r>
              <a:rPr sz="1200" spc="-37" baseline="6944" dirty="0">
                <a:latin typeface="Arial"/>
                <a:cs typeface="Arial"/>
              </a:rPr>
              <a:t>v</a:t>
            </a:r>
            <a:r>
              <a:rPr sz="1200" spc="-7" baseline="6944" dirty="0">
                <a:latin typeface="Arial"/>
                <a:cs typeface="Arial"/>
              </a:rPr>
              <a:t>ation error</a:t>
            </a:r>
            <a:r>
              <a:rPr sz="1200" spc="-30" baseline="6944" dirty="0">
                <a:latin typeface="Arial"/>
                <a:cs typeface="Arial"/>
              </a:rPr>
              <a:t>s</a:t>
            </a:r>
            <a:r>
              <a:rPr sz="1200" spc="-7" baseline="6944" dirty="0">
                <a:latin typeface="Arial"/>
                <a:cs typeface="Arial"/>
              </a:rPr>
              <a:t>, </a:t>
            </a:r>
            <a:r>
              <a:rPr sz="1200" i="1" spc="-7" baseline="6944" dirty="0">
                <a:latin typeface="Arial"/>
                <a:cs typeface="Arial"/>
              </a:rPr>
              <a:t>e</a:t>
            </a:r>
            <a:r>
              <a:rPr sz="600" i="1" spc="-5" dirty="0">
                <a:latin typeface="Arial"/>
                <a:cs typeface="Arial"/>
              </a:rPr>
              <a:t>n</a:t>
            </a:r>
            <a:r>
              <a:rPr sz="600" i="1" spc="-110" dirty="0">
                <a:latin typeface="Arial"/>
                <a:cs typeface="Arial"/>
              </a:rPr>
              <a:t> </a:t>
            </a:r>
            <a:r>
              <a:rPr sz="1200" spc="-7" baseline="6944" dirty="0">
                <a:latin typeface="Arial"/>
                <a:cs typeface="Arial"/>
              </a:rPr>
              <a:t>,</a:t>
            </a:r>
            <a:endParaRPr sz="1200" baseline="6944" dirty="0">
              <a:latin typeface="Arial"/>
              <a:cs typeface="Arial"/>
            </a:endParaRPr>
          </a:p>
          <a:p>
            <a:pPr>
              <a:lnSpc>
                <a:spcPct val="100000"/>
              </a:lnSpc>
              <a:spcBef>
                <a:spcPts val="50"/>
              </a:spcBef>
            </a:pPr>
            <a:endParaRPr sz="900" dirty="0">
              <a:latin typeface="Arial"/>
              <a:cs typeface="Arial"/>
            </a:endParaRPr>
          </a:p>
          <a:p>
            <a:pPr marL="277495" algn="ctr">
              <a:lnSpc>
                <a:spcPct val="100000"/>
              </a:lnSpc>
              <a:tabLst>
                <a:tab pos="1247140" algn="l"/>
              </a:tabLst>
            </a:pPr>
            <a:r>
              <a:rPr sz="1200" i="1" spc="-7" baseline="6944" dirty="0">
                <a:latin typeface="Arial"/>
                <a:cs typeface="Arial"/>
              </a:rPr>
              <a:t>y</a:t>
            </a:r>
            <a:r>
              <a:rPr sz="600" i="1" spc="-5" dirty="0">
                <a:latin typeface="Arial"/>
                <a:cs typeface="Arial"/>
              </a:rPr>
              <a:t>n </a:t>
            </a:r>
            <a:r>
              <a:rPr sz="600" i="1" spc="-40" dirty="0">
                <a:latin typeface="Arial"/>
                <a:cs typeface="Arial"/>
              </a:rPr>
              <a:t> </a:t>
            </a:r>
            <a:r>
              <a:rPr sz="1200" spc="112" baseline="6944" dirty="0">
                <a:latin typeface="Tahoma"/>
                <a:cs typeface="Tahoma"/>
              </a:rPr>
              <a:t>=</a:t>
            </a:r>
            <a:r>
              <a:rPr sz="1200" spc="-22" baseline="6944" dirty="0">
                <a:latin typeface="Tahoma"/>
                <a:cs typeface="Tahoma"/>
              </a:rPr>
              <a:t> </a:t>
            </a:r>
            <a:r>
              <a:rPr sz="1200" i="1" spc="142" baseline="6944" dirty="0">
                <a:latin typeface="Times New Roman"/>
                <a:cs typeface="Times New Roman"/>
              </a:rPr>
              <a:t>ζ</a:t>
            </a:r>
            <a:r>
              <a:rPr sz="1200" spc="30" baseline="6944" dirty="0">
                <a:latin typeface="Tahoma"/>
                <a:cs typeface="Tahoma"/>
              </a:rPr>
              <a:t>(</a:t>
            </a:r>
            <a:r>
              <a:rPr sz="1200" i="1" spc="-7" baseline="6944" dirty="0">
                <a:latin typeface="Arial"/>
                <a:cs typeface="Arial"/>
              </a:rPr>
              <a:t>x</a:t>
            </a:r>
            <a:r>
              <a:rPr sz="600" i="1" spc="-5" dirty="0">
                <a:latin typeface="Arial"/>
                <a:cs typeface="Arial"/>
              </a:rPr>
              <a:t>n</a:t>
            </a:r>
            <a:r>
              <a:rPr sz="600" i="1" spc="-110" dirty="0">
                <a:latin typeface="Arial"/>
                <a:cs typeface="Arial"/>
              </a:rPr>
              <a:t> </a:t>
            </a:r>
            <a:r>
              <a:rPr sz="1200" spc="30" baseline="6944" dirty="0">
                <a:latin typeface="Tahoma"/>
                <a:cs typeface="Tahoma"/>
              </a:rPr>
              <a:t>)</a:t>
            </a:r>
            <a:r>
              <a:rPr sz="1200" spc="-97" baseline="6944" dirty="0">
                <a:latin typeface="Tahoma"/>
                <a:cs typeface="Tahoma"/>
              </a:rPr>
              <a:t> </a:t>
            </a:r>
            <a:r>
              <a:rPr sz="1200" spc="112" baseline="6944" dirty="0">
                <a:latin typeface="Tahoma"/>
                <a:cs typeface="Tahoma"/>
              </a:rPr>
              <a:t>+</a:t>
            </a:r>
            <a:r>
              <a:rPr sz="1200" spc="-97" baseline="6944" dirty="0">
                <a:latin typeface="Tahoma"/>
                <a:cs typeface="Tahoma"/>
              </a:rPr>
              <a:t> </a:t>
            </a:r>
            <a:r>
              <a:rPr sz="1200" i="1" spc="-7" baseline="6944" dirty="0">
                <a:latin typeface="Arial"/>
                <a:cs typeface="Arial"/>
              </a:rPr>
              <a:t>e</a:t>
            </a:r>
            <a:r>
              <a:rPr sz="600" i="1" spc="50" dirty="0">
                <a:latin typeface="Arial"/>
                <a:cs typeface="Arial"/>
              </a:rPr>
              <a:t>n</a:t>
            </a:r>
            <a:r>
              <a:rPr sz="1200" i="1" spc="52" baseline="6944" dirty="0">
                <a:latin typeface="Times New Roman"/>
                <a:cs typeface="Times New Roman"/>
              </a:rPr>
              <a:t>,</a:t>
            </a:r>
            <a:r>
              <a:rPr sz="1200" i="1" baseline="6944" dirty="0">
                <a:latin typeface="Times New Roman"/>
                <a:cs typeface="Times New Roman"/>
              </a:rPr>
              <a:t>	</a:t>
            </a:r>
            <a:r>
              <a:rPr sz="1200" i="1" spc="-7" baseline="6944" dirty="0">
                <a:latin typeface="Arial"/>
                <a:cs typeface="Arial"/>
              </a:rPr>
              <a:t>n</a:t>
            </a:r>
            <a:r>
              <a:rPr sz="1200" i="1" spc="37" baseline="6944" dirty="0">
                <a:latin typeface="Arial"/>
                <a:cs typeface="Arial"/>
              </a:rPr>
              <a:t> </a:t>
            </a:r>
            <a:r>
              <a:rPr sz="1200" spc="112" baseline="6944" dirty="0">
                <a:latin typeface="Tahoma"/>
                <a:cs typeface="Tahoma"/>
              </a:rPr>
              <a:t>=</a:t>
            </a:r>
            <a:r>
              <a:rPr sz="1200" spc="-22" baseline="6944" dirty="0">
                <a:latin typeface="Tahoma"/>
                <a:cs typeface="Tahoma"/>
              </a:rPr>
              <a:t> </a:t>
            </a:r>
            <a:r>
              <a:rPr sz="1200" spc="-7" baseline="6944" dirty="0">
                <a:latin typeface="Arial"/>
                <a:cs typeface="Arial"/>
              </a:rPr>
              <a:t>1</a:t>
            </a:r>
            <a:r>
              <a:rPr sz="1200" i="1" spc="52" baseline="6944" dirty="0">
                <a:latin typeface="Times New Roman"/>
                <a:cs typeface="Times New Roman"/>
              </a:rPr>
              <a:t>,</a:t>
            </a:r>
            <a:r>
              <a:rPr sz="1200" i="1" spc="-89" baseline="6944" dirty="0">
                <a:latin typeface="Times New Roman"/>
                <a:cs typeface="Times New Roman"/>
              </a:rPr>
              <a:t> </a:t>
            </a:r>
            <a:r>
              <a:rPr sz="1200" spc="7" baseline="6944" dirty="0">
                <a:latin typeface="Cambria"/>
                <a:cs typeface="Cambria"/>
              </a:rPr>
              <a:t>·</a:t>
            </a:r>
            <a:r>
              <a:rPr sz="1200" spc="-52" baseline="6944" dirty="0">
                <a:latin typeface="Cambria"/>
                <a:cs typeface="Cambria"/>
              </a:rPr>
              <a:t> </a:t>
            </a:r>
            <a:r>
              <a:rPr sz="1200" spc="7" baseline="6944" dirty="0">
                <a:latin typeface="Cambria"/>
                <a:cs typeface="Cambria"/>
              </a:rPr>
              <a:t>·</a:t>
            </a:r>
            <a:r>
              <a:rPr sz="1200" spc="-52" baseline="6944" dirty="0">
                <a:latin typeface="Cambria"/>
                <a:cs typeface="Cambria"/>
              </a:rPr>
              <a:t> </a:t>
            </a:r>
            <a:r>
              <a:rPr sz="1200" spc="7" baseline="6944" dirty="0">
                <a:latin typeface="Cambria"/>
                <a:cs typeface="Cambria"/>
              </a:rPr>
              <a:t>·</a:t>
            </a:r>
            <a:r>
              <a:rPr sz="1200" baseline="6944" dirty="0">
                <a:latin typeface="Cambria"/>
                <a:cs typeface="Cambria"/>
              </a:rPr>
              <a:t> </a:t>
            </a:r>
            <a:r>
              <a:rPr sz="1200" spc="-104" baseline="6944" dirty="0">
                <a:latin typeface="Cambria"/>
                <a:cs typeface="Cambria"/>
              </a:rPr>
              <a:t> </a:t>
            </a:r>
            <a:r>
              <a:rPr sz="1200" i="1" spc="52" baseline="6944" dirty="0">
                <a:latin typeface="Times New Roman"/>
                <a:cs typeface="Times New Roman"/>
              </a:rPr>
              <a:t>,</a:t>
            </a:r>
            <a:r>
              <a:rPr sz="1200" i="1" spc="-89" baseline="6944" dirty="0">
                <a:latin typeface="Times New Roman"/>
                <a:cs typeface="Times New Roman"/>
              </a:rPr>
              <a:t> </a:t>
            </a:r>
            <a:r>
              <a:rPr sz="1200" i="1" spc="82" baseline="6944" dirty="0">
                <a:latin typeface="Arial"/>
                <a:cs typeface="Arial"/>
              </a:rPr>
              <a:t>N</a:t>
            </a:r>
            <a:r>
              <a:rPr sz="1200" i="1" spc="52" baseline="6944" dirty="0">
                <a:latin typeface="Times New Roman"/>
                <a:cs typeface="Times New Roman"/>
              </a:rPr>
              <a:t>.</a:t>
            </a:r>
            <a:endParaRPr sz="1200" baseline="6944" dirty="0">
              <a:latin typeface="Times New Roman"/>
              <a:cs typeface="Times New Roman"/>
            </a:endParaRPr>
          </a:p>
          <a:p>
            <a:pPr marL="127000" marR="69850">
              <a:lnSpc>
                <a:spcPts val="950"/>
              </a:lnSpc>
              <a:spcBef>
                <a:spcPts val="1019"/>
              </a:spcBef>
            </a:pPr>
            <a:r>
              <a:rPr sz="800" spc="-5" dirty="0">
                <a:latin typeface="Arial"/>
                <a:cs typeface="Arial"/>
              </a:rPr>
              <a:t>Assume</a:t>
            </a:r>
            <a:r>
              <a:rPr sz="800" dirty="0">
                <a:latin typeface="Arial"/>
                <a:cs typeface="Arial"/>
              </a:rPr>
              <a:t> </a:t>
            </a:r>
            <a:r>
              <a:rPr sz="800" spc="-5" dirty="0">
                <a:latin typeface="Arial"/>
                <a:cs typeface="Arial"/>
              </a:rPr>
              <a:t>some</a:t>
            </a:r>
            <a:r>
              <a:rPr sz="800" dirty="0">
                <a:latin typeface="Arial"/>
                <a:cs typeface="Arial"/>
              </a:rPr>
              <a:t> </a:t>
            </a:r>
            <a:r>
              <a:rPr sz="800" spc="-5" dirty="0">
                <a:latin typeface="Arial"/>
                <a:cs typeface="Arial"/>
              </a:rPr>
              <a:t>model</a:t>
            </a:r>
            <a:r>
              <a:rPr sz="800" dirty="0">
                <a:latin typeface="Arial"/>
                <a:cs typeface="Arial"/>
              </a:rPr>
              <a:t> </a:t>
            </a:r>
            <a:r>
              <a:rPr sz="800" spc="-5" dirty="0">
                <a:latin typeface="Arial"/>
                <a:cs typeface="Arial"/>
              </a:rPr>
              <a:t>of</a:t>
            </a:r>
            <a:r>
              <a:rPr sz="800" spc="5" dirty="0">
                <a:latin typeface="Arial"/>
                <a:cs typeface="Arial"/>
              </a:rPr>
              <a:t> </a:t>
            </a:r>
            <a:r>
              <a:rPr sz="800" spc="-5" dirty="0">
                <a:latin typeface="Arial"/>
                <a:cs typeface="Arial"/>
              </a:rPr>
              <a:t>the</a:t>
            </a:r>
            <a:r>
              <a:rPr sz="800" dirty="0">
                <a:latin typeface="Arial"/>
                <a:cs typeface="Arial"/>
              </a:rPr>
              <a:t> </a:t>
            </a:r>
            <a:r>
              <a:rPr sz="800" spc="-5" dirty="0">
                <a:latin typeface="Arial"/>
                <a:cs typeface="Arial"/>
              </a:rPr>
              <a:t>physical</a:t>
            </a:r>
            <a:r>
              <a:rPr sz="800" dirty="0">
                <a:latin typeface="Arial"/>
                <a:cs typeface="Arial"/>
              </a:rPr>
              <a:t> </a:t>
            </a:r>
            <a:r>
              <a:rPr sz="800" spc="-5" dirty="0">
                <a:latin typeface="Arial"/>
                <a:cs typeface="Arial"/>
              </a:rPr>
              <a:t>system,</a:t>
            </a:r>
            <a:r>
              <a:rPr sz="800" dirty="0">
                <a:latin typeface="Arial"/>
                <a:cs typeface="Arial"/>
              </a:rPr>
              <a:t> </a:t>
            </a:r>
            <a:r>
              <a:rPr sz="800" i="1" spc="10" dirty="0">
                <a:latin typeface="Arial"/>
                <a:cs typeface="Arial"/>
              </a:rPr>
              <a:t>m</a:t>
            </a:r>
            <a:r>
              <a:rPr sz="800" spc="10" dirty="0">
                <a:latin typeface="Tahoma"/>
                <a:cs typeface="Tahoma"/>
              </a:rPr>
              <a:t>(</a:t>
            </a:r>
            <a:r>
              <a:rPr sz="800" spc="10" dirty="0">
                <a:latin typeface="Cambria"/>
                <a:cs typeface="Cambria"/>
              </a:rPr>
              <a:t>·</a:t>
            </a:r>
            <a:r>
              <a:rPr sz="800" spc="10" dirty="0">
                <a:latin typeface="Tahoma"/>
                <a:cs typeface="Tahoma"/>
              </a:rPr>
              <a:t>)</a:t>
            </a:r>
            <a:r>
              <a:rPr sz="800" spc="10" dirty="0">
                <a:latin typeface="Arial"/>
                <a:cs typeface="Arial"/>
              </a:rPr>
              <a:t>,</a:t>
            </a:r>
            <a:r>
              <a:rPr sz="800" spc="5" dirty="0">
                <a:latin typeface="Arial"/>
                <a:cs typeface="Arial"/>
              </a:rPr>
              <a:t> </a:t>
            </a:r>
            <a:r>
              <a:rPr sz="800" spc="-5" dirty="0">
                <a:latin typeface="Arial"/>
                <a:cs typeface="Arial"/>
              </a:rPr>
              <a:t>which</a:t>
            </a:r>
            <a:r>
              <a:rPr sz="800" dirty="0">
                <a:latin typeface="Arial"/>
                <a:cs typeface="Arial"/>
              </a:rPr>
              <a:t> </a:t>
            </a:r>
            <a:r>
              <a:rPr sz="800" spc="-5" dirty="0">
                <a:latin typeface="Arial"/>
                <a:cs typeface="Arial"/>
              </a:rPr>
              <a:t>accepts</a:t>
            </a:r>
            <a:r>
              <a:rPr sz="800" dirty="0">
                <a:latin typeface="Arial"/>
                <a:cs typeface="Arial"/>
              </a:rPr>
              <a:t> </a:t>
            </a:r>
            <a:r>
              <a:rPr sz="800" spc="-5" dirty="0">
                <a:latin typeface="Arial"/>
                <a:cs typeface="Arial"/>
              </a:rPr>
              <a:t>a</a:t>
            </a:r>
            <a:r>
              <a:rPr sz="800" dirty="0">
                <a:latin typeface="Arial"/>
                <a:cs typeface="Arial"/>
              </a:rPr>
              <a:t> </a:t>
            </a:r>
            <a:r>
              <a:rPr sz="800" spc="-5" dirty="0">
                <a:latin typeface="Arial"/>
                <a:cs typeface="Arial"/>
              </a:rPr>
              <a:t>vector</a:t>
            </a:r>
            <a:r>
              <a:rPr sz="800" dirty="0">
                <a:latin typeface="Arial"/>
                <a:cs typeface="Arial"/>
              </a:rPr>
              <a:t> </a:t>
            </a:r>
            <a:r>
              <a:rPr sz="800" spc="-5" dirty="0">
                <a:latin typeface="Arial"/>
                <a:cs typeface="Arial"/>
              </a:rPr>
              <a:t>of</a:t>
            </a:r>
            <a:r>
              <a:rPr sz="800" spc="5" dirty="0">
                <a:latin typeface="Arial"/>
                <a:cs typeface="Arial"/>
              </a:rPr>
              <a:t> </a:t>
            </a:r>
            <a:r>
              <a:rPr sz="800" spc="-5" dirty="0">
                <a:latin typeface="Arial"/>
                <a:cs typeface="Arial"/>
              </a:rPr>
              <a:t>input </a:t>
            </a:r>
            <a:r>
              <a:rPr sz="800" spc="-210" dirty="0">
                <a:latin typeface="Arial"/>
                <a:cs typeface="Arial"/>
              </a:rPr>
              <a:t> </a:t>
            </a:r>
            <a:r>
              <a:rPr sz="800" spc="-5" dirty="0">
                <a:latin typeface="Arial"/>
                <a:cs typeface="Arial"/>
              </a:rPr>
              <a:t>parameters </a:t>
            </a:r>
            <a:r>
              <a:rPr sz="800" i="1" dirty="0">
                <a:latin typeface="Times New Roman"/>
                <a:cs typeface="Times New Roman"/>
              </a:rPr>
              <a:t>θ</a:t>
            </a:r>
            <a:r>
              <a:rPr sz="800" i="1" spc="45" dirty="0">
                <a:latin typeface="Times New Roman"/>
                <a:cs typeface="Times New Roman"/>
              </a:rPr>
              <a:t> </a:t>
            </a:r>
            <a:r>
              <a:rPr sz="800" spc="-5" dirty="0">
                <a:latin typeface="Arial"/>
                <a:cs typeface="Arial"/>
              </a:rPr>
              <a:t>and</a:t>
            </a:r>
            <a:r>
              <a:rPr sz="800" dirty="0">
                <a:latin typeface="Arial"/>
                <a:cs typeface="Arial"/>
              </a:rPr>
              <a:t> </a:t>
            </a:r>
            <a:r>
              <a:rPr sz="800" spc="-5" dirty="0">
                <a:latin typeface="Arial"/>
                <a:cs typeface="Arial"/>
              </a:rPr>
              <a:t>is </a:t>
            </a:r>
            <a:r>
              <a:rPr sz="800" spc="-10" dirty="0">
                <a:latin typeface="Arial"/>
                <a:cs typeface="Arial"/>
              </a:rPr>
              <a:t>evaluated</a:t>
            </a:r>
            <a:r>
              <a:rPr sz="800" dirty="0">
                <a:latin typeface="Arial"/>
                <a:cs typeface="Arial"/>
              </a:rPr>
              <a:t> </a:t>
            </a:r>
            <a:r>
              <a:rPr sz="800" spc="-5" dirty="0">
                <a:latin typeface="Arial"/>
                <a:cs typeface="Arial"/>
              </a:rPr>
              <a:t>at </a:t>
            </a:r>
            <a:r>
              <a:rPr sz="800" spc="-10" dirty="0">
                <a:latin typeface="Arial"/>
                <a:cs typeface="Arial"/>
              </a:rPr>
              <a:t>variable</a:t>
            </a:r>
            <a:r>
              <a:rPr sz="800" spc="-5" dirty="0">
                <a:latin typeface="Arial"/>
                <a:cs typeface="Arial"/>
              </a:rPr>
              <a:t> inputs</a:t>
            </a:r>
            <a:r>
              <a:rPr sz="800" dirty="0">
                <a:latin typeface="Arial"/>
                <a:cs typeface="Arial"/>
              </a:rPr>
              <a:t> </a:t>
            </a:r>
            <a:r>
              <a:rPr sz="800" b="1" spc="-5" dirty="0">
                <a:latin typeface="Arial"/>
                <a:cs typeface="Arial"/>
              </a:rPr>
              <a:t>x</a:t>
            </a:r>
            <a:r>
              <a:rPr sz="800" b="1" spc="10" dirty="0">
                <a:latin typeface="Arial"/>
                <a:cs typeface="Arial"/>
              </a:rPr>
              <a:t> </a:t>
            </a:r>
            <a:r>
              <a:rPr sz="800" spc="75" dirty="0">
                <a:latin typeface="Tahoma"/>
                <a:cs typeface="Tahoma"/>
              </a:rPr>
              <a:t>=</a:t>
            </a:r>
            <a:r>
              <a:rPr sz="800" spc="-10" dirty="0">
                <a:latin typeface="Tahoma"/>
                <a:cs typeface="Tahoma"/>
              </a:rPr>
              <a:t> </a:t>
            </a:r>
            <a:r>
              <a:rPr sz="800" spc="45" dirty="0">
                <a:latin typeface="Cambria"/>
                <a:cs typeface="Cambria"/>
              </a:rPr>
              <a:t>{</a:t>
            </a:r>
            <a:r>
              <a:rPr sz="800" i="1" spc="45" dirty="0">
                <a:latin typeface="Arial"/>
                <a:cs typeface="Arial"/>
              </a:rPr>
              <a:t>x</a:t>
            </a:r>
            <a:r>
              <a:rPr sz="900" spc="67" baseline="-13888" dirty="0">
                <a:latin typeface="Arial"/>
                <a:cs typeface="Arial"/>
              </a:rPr>
              <a:t>1</a:t>
            </a:r>
            <a:r>
              <a:rPr sz="800" i="1" spc="45" dirty="0">
                <a:latin typeface="Times New Roman"/>
                <a:cs typeface="Times New Roman"/>
              </a:rPr>
              <a:t>,</a:t>
            </a:r>
            <a:r>
              <a:rPr sz="800" i="1" spc="-60" dirty="0">
                <a:latin typeface="Times New Roman"/>
                <a:cs typeface="Times New Roman"/>
              </a:rPr>
              <a:t> </a:t>
            </a:r>
            <a:r>
              <a:rPr sz="800" spc="5" dirty="0">
                <a:latin typeface="Cambria"/>
                <a:cs typeface="Cambria"/>
              </a:rPr>
              <a:t>·</a:t>
            </a:r>
            <a:r>
              <a:rPr sz="800" spc="-35" dirty="0">
                <a:latin typeface="Cambria"/>
                <a:cs typeface="Cambria"/>
              </a:rPr>
              <a:t> </a:t>
            </a:r>
            <a:r>
              <a:rPr sz="800" spc="5" dirty="0">
                <a:latin typeface="Cambria"/>
                <a:cs typeface="Cambria"/>
              </a:rPr>
              <a:t>·</a:t>
            </a:r>
            <a:r>
              <a:rPr sz="800" spc="-35" dirty="0">
                <a:latin typeface="Cambria"/>
                <a:cs typeface="Cambria"/>
              </a:rPr>
              <a:t> </a:t>
            </a:r>
            <a:r>
              <a:rPr sz="800" spc="5" dirty="0">
                <a:latin typeface="Cambria"/>
                <a:cs typeface="Cambria"/>
              </a:rPr>
              <a:t>·</a:t>
            </a:r>
            <a:r>
              <a:rPr sz="800" spc="110" dirty="0">
                <a:latin typeface="Cambria"/>
                <a:cs typeface="Cambria"/>
              </a:rPr>
              <a:t> </a:t>
            </a:r>
            <a:r>
              <a:rPr sz="800" i="1" spc="35" dirty="0">
                <a:latin typeface="Times New Roman"/>
                <a:cs typeface="Times New Roman"/>
              </a:rPr>
              <a:t>,</a:t>
            </a:r>
            <a:r>
              <a:rPr sz="800" i="1" spc="-55" dirty="0">
                <a:latin typeface="Times New Roman"/>
                <a:cs typeface="Times New Roman"/>
              </a:rPr>
              <a:t> </a:t>
            </a:r>
            <a:r>
              <a:rPr sz="800" i="1" spc="-5" dirty="0">
                <a:latin typeface="Arial"/>
                <a:cs typeface="Arial"/>
              </a:rPr>
              <a:t>x</a:t>
            </a:r>
            <a:r>
              <a:rPr sz="900" i="1" spc="-7" baseline="-13888" dirty="0">
                <a:latin typeface="Arial"/>
                <a:cs typeface="Arial"/>
              </a:rPr>
              <a:t>N</a:t>
            </a:r>
            <a:r>
              <a:rPr sz="900" i="1" spc="-112" baseline="-13888" dirty="0">
                <a:latin typeface="Arial"/>
                <a:cs typeface="Arial"/>
              </a:rPr>
              <a:t> </a:t>
            </a:r>
            <a:r>
              <a:rPr sz="800" spc="55" dirty="0">
                <a:latin typeface="Cambria"/>
                <a:cs typeface="Cambria"/>
              </a:rPr>
              <a:t>}</a:t>
            </a:r>
            <a:r>
              <a:rPr sz="800" spc="55" dirty="0">
                <a:latin typeface="Arial"/>
                <a:cs typeface="Arial"/>
              </a:rPr>
              <a:t>,</a:t>
            </a:r>
            <a:endParaRPr sz="800" dirty="0">
              <a:latin typeface="Arial"/>
              <a:cs typeface="Arial"/>
            </a:endParaRPr>
          </a:p>
          <a:p>
            <a:pPr marL="277495" algn="ctr">
              <a:lnSpc>
                <a:spcPct val="100000"/>
              </a:lnSpc>
              <a:spcBef>
                <a:spcPts val="1050"/>
              </a:spcBef>
            </a:pPr>
            <a:r>
              <a:rPr sz="800" i="1" spc="-5" dirty="0">
                <a:latin typeface="Arial"/>
                <a:cs typeface="Arial"/>
              </a:rPr>
              <a:t>m</a:t>
            </a:r>
            <a:r>
              <a:rPr sz="800" i="1" spc="-70" dirty="0">
                <a:latin typeface="Arial"/>
                <a:cs typeface="Arial"/>
              </a:rPr>
              <a:t> </a:t>
            </a:r>
            <a:r>
              <a:rPr sz="800" spc="20" dirty="0">
                <a:latin typeface="Tahoma"/>
                <a:cs typeface="Tahoma"/>
              </a:rPr>
              <a:t>(</a:t>
            </a:r>
            <a:r>
              <a:rPr sz="800" b="1" spc="-5" dirty="0">
                <a:latin typeface="Arial"/>
                <a:cs typeface="Arial"/>
              </a:rPr>
              <a:t>x</a:t>
            </a:r>
            <a:r>
              <a:rPr sz="800" i="1" spc="35" dirty="0">
                <a:latin typeface="Times New Roman"/>
                <a:cs typeface="Times New Roman"/>
              </a:rPr>
              <a:t>,</a:t>
            </a:r>
            <a:r>
              <a:rPr sz="800" i="1" spc="-60" dirty="0">
                <a:latin typeface="Times New Roman"/>
                <a:cs typeface="Times New Roman"/>
              </a:rPr>
              <a:t> </a:t>
            </a:r>
            <a:r>
              <a:rPr sz="800" i="1" spc="20" dirty="0">
                <a:latin typeface="Times New Roman"/>
                <a:cs typeface="Times New Roman"/>
              </a:rPr>
              <a:t>θ</a:t>
            </a:r>
            <a:r>
              <a:rPr sz="800" spc="20" dirty="0">
                <a:latin typeface="Tahoma"/>
                <a:cs typeface="Tahoma"/>
              </a:rPr>
              <a:t>)</a:t>
            </a:r>
            <a:r>
              <a:rPr sz="800" spc="-110" dirty="0">
                <a:latin typeface="Tahoma"/>
                <a:cs typeface="Tahoma"/>
              </a:rPr>
              <a:t> </a:t>
            </a:r>
            <a:r>
              <a:rPr sz="800" i="1" spc="35" dirty="0">
                <a:latin typeface="Times New Roman"/>
                <a:cs typeface="Times New Roman"/>
              </a:rPr>
              <a:t>.</a:t>
            </a:r>
            <a:endParaRPr sz="800" dirty="0">
              <a:latin typeface="Times New Roman"/>
              <a:cs typeface="Times New Roman"/>
            </a:endParaRPr>
          </a:p>
          <a:p>
            <a:pPr>
              <a:lnSpc>
                <a:spcPct val="100000"/>
              </a:lnSpc>
              <a:spcBef>
                <a:spcPts val="45"/>
              </a:spcBef>
            </a:pPr>
            <a:endParaRPr sz="900" dirty="0">
              <a:latin typeface="Times New Roman"/>
              <a:cs typeface="Times New Roman"/>
            </a:endParaRPr>
          </a:p>
          <a:p>
            <a:pPr marL="127000">
              <a:lnSpc>
                <a:spcPct val="100000"/>
              </a:lnSpc>
              <a:spcBef>
                <a:spcPts val="5"/>
              </a:spcBef>
            </a:pPr>
            <a:r>
              <a:rPr sz="800" spc="-15" dirty="0">
                <a:latin typeface="Arial"/>
                <a:cs typeface="Arial"/>
              </a:rPr>
              <a:t>We</a:t>
            </a:r>
            <a:r>
              <a:rPr sz="800" dirty="0">
                <a:latin typeface="Arial"/>
                <a:cs typeface="Arial"/>
              </a:rPr>
              <a:t> </a:t>
            </a:r>
            <a:r>
              <a:rPr sz="800" spc="-5" dirty="0">
                <a:latin typeface="Arial"/>
                <a:cs typeface="Arial"/>
              </a:rPr>
              <a:t>can</a:t>
            </a:r>
            <a:r>
              <a:rPr sz="800" spc="5" dirty="0">
                <a:latin typeface="Arial"/>
                <a:cs typeface="Arial"/>
              </a:rPr>
              <a:t> </a:t>
            </a:r>
            <a:r>
              <a:rPr sz="800" spc="-5" dirty="0">
                <a:latin typeface="Arial"/>
                <a:cs typeface="Arial"/>
              </a:rPr>
              <a:t>link</a:t>
            </a:r>
            <a:r>
              <a:rPr sz="800" dirty="0">
                <a:latin typeface="Arial"/>
                <a:cs typeface="Arial"/>
              </a:rPr>
              <a:t> </a:t>
            </a:r>
            <a:r>
              <a:rPr sz="800" spc="-5" dirty="0">
                <a:latin typeface="Arial"/>
                <a:cs typeface="Arial"/>
              </a:rPr>
              <a:t>the</a:t>
            </a:r>
            <a:r>
              <a:rPr sz="800" spc="5" dirty="0">
                <a:latin typeface="Arial"/>
                <a:cs typeface="Arial"/>
              </a:rPr>
              <a:t> </a:t>
            </a:r>
            <a:r>
              <a:rPr sz="800" spc="-5" dirty="0">
                <a:latin typeface="Arial"/>
                <a:cs typeface="Arial"/>
              </a:rPr>
              <a:t>model</a:t>
            </a:r>
            <a:r>
              <a:rPr sz="800" dirty="0">
                <a:latin typeface="Arial"/>
                <a:cs typeface="Arial"/>
              </a:rPr>
              <a:t> </a:t>
            </a:r>
            <a:r>
              <a:rPr sz="800" spc="-5" dirty="0">
                <a:latin typeface="Arial"/>
                <a:cs typeface="Arial"/>
              </a:rPr>
              <a:t>to</a:t>
            </a:r>
            <a:r>
              <a:rPr sz="800" dirty="0">
                <a:latin typeface="Arial"/>
                <a:cs typeface="Arial"/>
              </a:rPr>
              <a:t> </a:t>
            </a:r>
            <a:r>
              <a:rPr sz="800" spc="-5" dirty="0">
                <a:latin typeface="Arial"/>
                <a:cs typeface="Arial"/>
              </a:rPr>
              <a:t>the</a:t>
            </a:r>
            <a:r>
              <a:rPr sz="800" spc="5" dirty="0">
                <a:latin typeface="Arial"/>
                <a:cs typeface="Arial"/>
              </a:rPr>
              <a:t> </a:t>
            </a:r>
            <a:r>
              <a:rPr sz="800" dirty="0">
                <a:latin typeface="Arial"/>
                <a:cs typeface="Arial"/>
              </a:rPr>
              <a:t>true </a:t>
            </a:r>
            <a:r>
              <a:rPr sz="800" spc="-5" dirty="0">
                <a:latin typeface="Arial"/>
                <a:cs typeface="Arial"/>
              </a:rPr>
              <a:t>system,</a:t>
            </a:r>
            <a:r>
              <a:rPr sz="800" spc="5" dirty="0">
                <a:latin typeface="Arial"/>
                <a:cs typeface="Arial"/>
              </a:rPr>
              <a:t> </a:t>
            </a:r>
            <a:r>
              <a:rPr sz="800" spc="-15" dirty="0">
                <a:latin typeface="Arial"/>
                <a:cs typeface="Arial"/>
              </a:rPr>
              <a:t>by</a:t>
            </a:r>
            <a:r>
              <a:rPr sz="800" dirty="0">
                <a:latin typeface="Arial"/>
                <a:cs typeface="Arial"/>
              </a:rPr>
              <a:t> </a:t>
            </a:r>
            <a:r>
              <a:rPr sz="800" spc="-5" dirty="0">
                <a:latin typeface="Arial"/>
                <a:cs typeface="Arial"/>
              </a:rPr>
              <a:t>incorporating</a:t>
            </a:r>
            <a:r>
              <a:rPr sz="800" spc="5" dirty="0">
                <a:latin typeface="Arial"/>
                <a:cs typeface="Arial"/>
              </a:rPr>
              <a:t> </a:t>
            </a:r>
            <a:r>
              <a:rPr sz="800" spc="-5" dirty="0">
                <a:latin typeface="Arial"/>
                <a:cs typeface="Arial"/>
              </a:rPr>
              <a:t>the</a:t>
            </a:r>
            <a:r>
              <a:rPr sz="800" dirty="0">
                <a:latin typeface="Arial"/>
                <a:cs typeface="Arial"/>
              </a:rPr>
              <a:t> </a:t>
            </a:r>
            <a:r>
              <a:rPr sz="800" spc="-10" dirty="0">
                <a:latin typeface="Arial"/>
                <a:cs typeface="Arial"/>
              </a:rPr>
              <a:t>discrepancy,</a:t>
            </a:r>
            <a:r>
              <a:rPr sz="800" spc="5" dirty="0">
                <a:latin typeface="Arial"/>
                <a:cs typeface="Arial"/>
              </a:rPr>
              <a:t> </a:t>
            </a:r>
            <a:r>
              <a:rPr sz="800" spc="100" dirty="0">
                <a:latin typeface="Tahoma"/>
                <a:cs typeface="Tahoma"/>
              </a:rPr>
              <a:t>∆</a:t>
            </a:r>
            <a:r>
              <a:rPr sz="800" spc="100" dirty="0">
                <a:latin typeface="Arial"/>
                <a:cs typeface="Arial"/>
              </a:rPr>
              <a:t>,</a:t>
            </a:r>
            <a:endParaRPr sz="800" dirty="0">
              <a:latin typeface="Arial"/>
              <a:cs typeface="Arial"/>
            </a:endParaRPr>
          </a:p>
          <a:p>
            <a:pPr>
              <a:lnSpc>
                <a:spcPct val="100000"/>
              </a:lnSpc>
              <a:spcBef>
                <a:spcPts val="45"/>
              </a:spcBef>
            </a:pPr>
            <a:endParaRPr sz="900" dirty="0">
              <a:latin typeface="Arial"/>
              <a:cs typeface="Arial"/>
            </a:endParaRPr>
          </a:p>
          <a:p>
            <a:pPr marL="277495" algn="ctr">
              <a:lnSpc>
                <a:spcPct val="100000"/>
              </a:lnSpc>
            </a:pPr>
            <a:r>
              <a:rPr sz="800" i="1" spc="95" dirty="0">
                <a:latin typeface="Times New Roman"/>
                <a:cs typeface="Times New Roman"/>
              </a:rPr>
              <a:t>ζ</a:t>
            </a:r>
            <a:r>
              <a:rPr sz="800" spc="20" dirty="0">
                <a:latin typeface="Tahoma"/>
                <a:cs typeface="Tahoma"/>
              </a:rPr>
              <a:t>(</a:t>
            </a:r>
            <a:r>
              <a:rPr sz="800" b="1" spc="-5" dirty="0">
                <a:latin typeface="Arial"/>
                <a:cs typeface="Arial"/>
              </a:rPr>
              <a:t>x</a:t>
            </a:r>
            <a:r>
              <a:rPr sz="800" spc="20" dirty="0">
                <a:latin typeface="Tahoma"/>
                <a:cs typeface="Tahoma"/>
              </a:rPr>
              <a:t>)</a:t>
            </a:r>
            <a:r>
              <a:rPr sz="800" spc="-15" dirty="0">
                <a:latin typeface="Tahoma"/>
                <a:cs typeface="Tahoma"/>
              </a:rPr>
              <a:t> </a:t>
            </a:r>
            <a:r>
              <a:rPr sz="800" spc="75" dirty="0">
                <a:latin typeface="Tahoma"/>
                <a:cs typeface="Tahoma"/>
              </a:rPr>
              <a:t>=</a:t>
            </a:r>
            <a:r>
              <a:rPr sz="800" spc="-15" dirty="0">
                <a:latin typeface="Tahoma"/>
                <a:cs typeface="Tahoma"/>
              </a:rPr>
              <a:t> </a:t>
            </a:r>
            <a:r>
              <a:rPr sz="800" i="1" spc="-5" dirty="0">
                <a:latin typeface="Arial"/>
                <a:cs typeface="Arial"/>
              </a:rPr>
              <a:t>m</a:t>
            </a:r>
            <a:r>
              <a:rPr sz="800" i="1" spc="-70" dirty="0">
                <a:latin typeface="Arial"/>
                <a:cs typeface="Arial"/>
              </a:rPr>
              <a:t> </a:t>
            </a:r>
            <a:r>
              <a:rPr sz="800" spc="20" dirty="0">
                <a:latin typeface="Tahoma"/>
                <a:cs typeface="Tahoma"/>
              </a:rPr>
              <a:t>(</a:t>
            </a:r>
            <a:r>
              <a:rPr sz="800" b="1" spc="-5" dirty="0">
                <a:latin typeface="Arial"/>
                <a:cs typeface="Arial"/>
              </a:rPr>
              <a:t>x</a:t>
            </a:r>
            <a:r>
              <a:rPr sz="800" i="1" spc="35" dirty="0">
                <a:latin typeface="Times New Roman"/>
                <a:cs typeface="Times New Roman"/>
              </a:rPr>
              <a:t>,</a:t>
            </a:r>
            <a:r>
              <a:rPr sz="800" i="1" spc="-60" dirty="0">
                <a:latin typeface="Times New Roman"/>
                <a:cs typeface="Times New Roman"/>
              </a:rPr>
              <a:t> </a:t>
            </a:r>
            <a:r>
              <a:rPr sz="800" i="1" spc="20" dirty="0">
                <a:latin typeface="Times New Roman"/>
                <a:cs typeface="Times New Roman"/>
              </a:rPr>
              <a:t>θ</a:t>
            </a:r>
            <a:r>
              <a:rPr sz="800" spc="20" dirty="0">
                <a:latin typeface="Tahoma"/>
                <a:cs typeface="Tahoma"/>
              </a:rPr>
              <a:t>)</a:t>
            </a:r>
            <a:r>
              <a:rPr sz="800" spc="-65" dirty="0">
                <a:latin typeface="Tahoma"/>
                <a:cs typeface="Tahoma"/>
              </a:rPr>
              <a:t> </a:t>
            </a:r>
            <a:r>
              <a:rPr sz="800" spc="75" dirty="0">
                <a:latin typeface="Tahoma"/>
                <a:cs typeface="Tahoma"/>
              </a:rPr>
              <a:t>+</a:t>
            </a:r>
            <a:r>
              <a:rPr sz="800" spc="-65" dirty="0">
                <a:latin typeface="Tahoma"/>
                <a:cs typeface="Tahoma"/>
              </a:rPr>
              <a:t> </a:t>
            </a:r>
            <a:r>
              <a:rPr sz="800" spc="114" dirty="0">
                <a:latin typeface="Tahoma"/>
                <a:cs typeface="Tahoma"/>
              </a:rPr>
              <a:t>∆(</a:t>
            </a:r>
            <a:r>
              <a:rPr sz="800" b="1" spc="-5" dirty="0">
                <a:latin typeface="Arial"/>
                <a:cs typeface="Arial"/>
              </a:rPr>
              <a:t>x</a:t>
            </a:r>
            <a:r>
              <a:rPr sz="800" spc="20" dirty="0">
                <a:latin typeface="Tahoma"/>
                <a:cs typeface="Tahoma"/>
              </a:rPr>
              <a:t>)</a:t>
            </a:r>
            <a:r>
              <a:rPr sz="800" i="1" spc="35" dirty="0">
                <a:latin typeface="Times New Roman"/>
                <a:cs typeface="Times New Roman"/>
              </a:rPr>
              <a:t>.</a:t>
            </a:r>
            <a:endParaRPr sz="800" dirty="0">
              <a:latin typeface="Times New Roman"/>
              <a:cs typeface="Times New Roman"/>
            </a:endParaRPr>
          </a:p>
          <a:p>
            <a:pPr>
              <a:lnSpc>
                <a:spcPct val="100000"/>
              </a:lnSpc>
              <a:spcBef>
                <a:spcPts val="45"/>
              </a:spcBef>
            </a:pPr>
            <a:endParaRPr sz="900" dirty="0">
              <a:latin typeface="Times New Roman"/>
              <a:cs typeface="Times New Roman"/>
            </a:endParaRPr>
          </a:p>
          <a:p>
            <a:pPr marL="127000">
              <a:lnSpc>
                <a:spcPct val="100000"/>
              </a:lnSpc>
              <a:spcBef>
                <a:spcPts val="5"/>
              </a:spcBef>
            </a:pPr>
            <a:r>
              <a:rPr sz="800" spc="-5" dirty="0">
                <a:latin typeface="Arial"/>
                <a:cs typeface="Arial"/>
              </a:rPr>
              <a:t>Relating the</a:t>
            </a:r>
            <a:r>
              <a:rPr sz="800" dirty="0">
                <a:latin typeface="Arial"/>
                <a:cs typeface="Arial"/>
              </a:rPr>
              <a:t> </a:t>
            </a:r>
            <a:r>
              <a:rPr sz="800" spc="-5" dirty="0">
                <a:latin typeface="Arial"/>
                <a:cs typeface="Arial"/>
              </a:rPr>
              <a:t>model to</a:t>
            </a:r>
            <a:r>
              <a:rPr sz="800" dirty="0">
                <a:latin typeface="Arial"/>
                <a:cs typeface="Arial"/>
              </a:rPr>
              <a:t> </a:t>
            </a:r>
            <a:r>
              <a:rPr sz="800" spc="-5" dirty="0">
                <a:latin typeface="Arial"/>
                <a:cs typeface="Arial"/>
              </a:rPr>
              <a:t>the</a:t>
            </a:r>
            <a:r>
              <a:rPr sz="800" dirty="0">
                <a:latin typeface="Arial"/>
                <a:cs typeface="Arial"/>
              </a:rPr>
              <a:t> </a:t>
            </a:r>
            <a:r>
              <a:rPr sz="800" spc="-5" dirty="0">
                <a:latin typeface="Arial"/>
                <a:cs typeface="Arial"/>
              </a:rPr>
              <a:t>observations:</a:t>
            </a:r>
            <a:endParaRPr sz="800" dirty="0">
              <a:latin typeface="Arial"/>
              <a:cs typeface="Arial"/>
            </a:endParaRPr>
          </a:p>
        </p:txBody>
      </p:sp>
      <p:sp>
        <p:nvSpPr>
          <p:cNvPr id="4" name="object 4"/>
          <p:cNvSpPr txBox="1"/>
          <p:nvPr/>
        </p:nvSpPr>
        <p:spPr>
          <a:xfrm>
            <a:off x="1205255" y="2665893"/>
            <a:ext cx="1381760" cy="147320"/>
          </a:xfrm>
          <a:prstGeom prst="rect">
            <a:avLst/>
          </a:prstGeom>
        </p:spPr>
        <p:txBody>
          <a:bodyPr vert="horz" wrap="square" lIns="0" tIns="12065" rIns="0" bIns="0" rtlCol="0">
            <a:spAutoFit/>
          </a:bodyPr>
          <a:lstStyle/>
          <a:p>
            <a:pPr marL="38100">
              <a:lnSpc>
                <a:spcPct val="100000"/>
              </a:lnSpc>
              <a:spcBef>
                <a:spcPts val="95"/>
              </a:spcBef>
            </a:pPr>
            <a:r>
              <a:rPr sz="1200" i="1" spc="-7" baseline="6944" dirty="0">
                <a:latin typeface="Arial"/>
                <a:cs typeface="Arial"/>
              </a:rPr>
              <a:t>y</a:t>
            </a:r>
            <a:r>
              <a:rPr sz="600" i="1" spc="-5" dirty="0">
                <a:latin typeface="Arial"/>
                <a:cs typeface="Arial"/>
              </a:rPr>
              <a:t>n </a:t>
            </a:r>
            <a:r>
              <a:rPr sz="600" i="1" spc="-40" dirty="0">
                <a:latin typeface="Arial"/>
                <a:cs typeface="Arial"/>
              </a:rPr>
              <a:t> </a:t>
            </a:r>
            <a:r>
              <a:rPr sz="1200" spc="112" baseline="6944" dirty="0">
                <a:latin typeface="Tahoma"/>
                <a:cs typeface="Tahoma"/>
              </a:rPr>
              <a:t>=</a:t>
            </a:r>
            <a:r>
              <a:rPr sz="1200" spc="-22" baseline="6944" dirty="0">
                <a:latin typeface="Tahoma"/>
                <a:cs typeface="Tahoma"/>
              </a:rPr>
              <a:t> </a:t>
            </a:r>
            <a:r>
              <a:rPr sz="1200" i="1" spc="-7" baseline="6944" dirty="0">
                <a:latin typeface="Arial"/>
                <a:cs typeface="Arial"/>
              </a:rPr>
              <a:t>m</a:t>
            </a:r>
            <a:r>
              <a:rPr sz="1200" i="1" spc="-104" baseline="6944" dirty="0">
                <a:latin typeface="Arial"/>
                <a:cs typeface="Arial"/>
              </a:rPr>
              <a:t> </a:t>
            </a:r>
            <a:r>
              <a:rPr sz="1200" spc="30" baseline="6944" dirty="0">
                <a:latin typeface="Tahoma"/>
                <a:cs typeface="Tahoma"/>
              </a:rPr>
              <a:t>(</a:t>
            </a:r>
            <a:r>
              <a:rPr sz="1200" i="1" spc="-7" baseline="6944" dirty="0">
                <a:latin typeface="Arial"/>
                <a:cs typeface="Arial"/>
              </a:rPr>
              <a:t>x</a:t>
            </a:r>
            <a:r>
              <a:rPr sz="600" i="1" spc="50" dirty="0">
                <a:latin typeface="Arial"/>
                <a:cs typeface="Arial"/>
              </a:rPr>
              <a:t>n</a:t>
            </a:r>
            <a:r>
              <a:rPr sz="1200" i="1" spc="52" baseline="6944" dirty="0">
                <a:latin typeface="Times New Roman"/>
                <a:cs typeface="Times New Roman"/>
              </a:rPr>
              <a:t>,</a:t>
            </a:r>
            <a:r>
              <a:rPr sz="1200" i="1" spc="-89" baseline="6944" dirty="0">
                <a:latin typeface="Times New Roman"/>
                <a:cs typeface="Times New Roman"/>
              </a:rPr>
              <a:t> </a:t>
            </a:r>
            <a:r>
              <a:rPr sz="1200" i="1" spc="30" baseline="6944" dirty="0">
                <a:latin typeface="Times New Roman"/>
                <a:cs typeface="Times New Roman"/>
              </a:rPr>
              <a:t>θ</a:t>
            </a:r>
            <a:r>
              <a:rPr sz="1200" spc="30" baseline="6944" dirty="0">
                <a:latin typeface="Tahoma"/>
                <a:cs typeface="Tahoma"/>
              </a:rPr>
              <a:t>)</a:t>
            </a:r>
            <a:r>
              <a:rPr sz="1200" spc="-97" baseline="6944" dirty="0">
                <a:latin typeface="Tahoma"/>
                <a:cs typeface="Tahoma"/>
              </a:rPr>
              <a:t> </a:t>
            </a:r>
            <a:r>
              <a:rPr sz="1200" spc="112" baseline="6944" dirty="0">
                <a:latin typeface="Tahoma"/>
                <a:cs typeface="Tahoma"/>
              </a:rPr>
              <a:t>+</a:t>
            </a:r>
            <a:r>
              <a:rPr sz="1200" spc="-97" baseline="6944" dirty="0">
                <a:latin typeface="Tahoma"/>
                <a:cs typeface="Tahoma"/>
              </a:rPr>
              <a:t> </a:t>
            </a:r>
            <a:r>
              <a:rPr sz="1200" spc="172" baseline="6944" dirty="0">
                <a:latin typeface="Tahoma"/>
                <a:cs typeface="Tahoma"/>
              </a:rPr>
              <a:t>∆(</a:t>
            </a:r>
            <a:r>
              <a:rPr sz="1200" i="1" spc="-7" baseline="6944" dirty="0">
                <a:latin typeface="Arial"/>
                <a:cs typeface="Arial"/>
              </a:rPr>
              <a:t>x</a:t>
            </a:r>
            <a:r>
              <a:rPr sz="600" i="1" spc="-5" dirty="0">
                <a:latin typeface="Arial"/>
                <a:cs typeface="Arial"/>
              </a:rPr>
              <a:t>n</a:t>
            </a:r>
            <a:r>
              <a:rPr sz="600" i="1" spc="-110" dirty="0">
                <a:latin typeface="Arial"/>
                <a:cs typeface="Arial"/>
              </a:rPr>
              <a:t> </a:t>
            </a:r>
            <a:r>
              <a:rPr sz="1200" spc="30" baseline="6944" dirty="0">
                <a:latin typeface="Tahoma"/>
                <a:cs typeface="Tahoma"/>
              </a:rPr>
              <a:t>)</a:t>
            </a:r>
            <a:r>
              <a:rPr sz="1200" spc="-97" baseline="6944" dirty="0">
                <a:latin typeface="Tahoma"/>
                <a:cs typeface="Tahoma"/>
              </a:rPr>
              <a:t> </a:t>
            </a:r>
            <a:r>
              <a:rPr sz="1200" spc="112" baseline="6944" dirty="0">
                <a:latin typeface="Tahoma"/>
                <a:cs typeface="Tahoma"/>
              </a:rPr>
              <a:t>+</a:t>
            </a:r>
            <a:r>
              <a:rPr sz="1200" spc="-97" baseline="6944" dirty="0">
                <a:latin typeface="Tahoma"/>
                <a:cs typeface="Tahoma"/>
              </a:rPr>
              <a:t> </a:t>
            </a:r>
            <a:r>
              <a:rPr sz="1200" i="1" spc="-7" baseline="6944" dirty="0">
                <a:latin typeface="Arial"/>
                <a:cs typeface="Arial"/>
              </a:rPr>
              <a:t>e</a:t>
            </a:r>
            <a:r>
              <a:rPr sz="600" i="1" spc="50" dirty="0">
                <a:latin typeface="Arial"/>
                <a:cs typeface="Arial"/>
              </a:rPr>
              <a:t>n</a:t>
            </a:r>
            <a:r>
              <a:rPr sz="1200" i="1" spc="52" baseline="6944" dirty="0">
                <a:latin typeface="Times New Roman"/>
                <a:cs typeface="Times New Roman"/>
              </a:rPr>
              <a:t>,</a:t>
            </a:r>
            <a:endParaRPr sz="1200" baseline="6944">
              <a:latin typeface="Times New Roman"/>
              <a:cs typeface="Times New Roman"/>
            </a:endParaRPr>
          </a:p>
        </p:txBody>
      </p:sp>
      <p:sp>
        <p:nvSpPr>
          <p:cNvPr id="5" name="object 5"/>
          <p:cNvSpPr txBox="1"/>
          <p:nvPr/>
        </p:nvSpPr>
        <p:spPr>
          <a:xfrm>
            <a:off x="2756535" y="2653244"/>
            <a:ext cx="613410" cy="147320"/>
          </a:xfrm>
          <a:prstGeom prst="rect">
            <a:avLst/>
          </a:prstGeom>
        </p:spPr>
        <p:txBody>
          <a:bodyPr vert="horz" wrap="square" lIns="0" tIns="12065" rIns="0" bIns="0" rtlCol="0">
            <a:spAutoFit/>
          </a:bodyPr>
          <a:lstStyle/>
          <a:p>
            <a:pPr marL="12700">
              <a:lnSpc>
                <a:spcPct val="100000"/>
              </a:lnSpc>
              <a:spcBef>
                <a:spcPts val="95"/>
              </a:spcBef>
            </a:pPr>
            <a:r>
              <a:rPr sz="800" i="1" spc="-5" dirty="0">
                <a:latin typeface="Arial"/>
                <a:cs typeface="Arial"/>
              </a:rPr>
              <a:t>n</a:t>
            </a:r>
            <a:r>
              <a:rPr sz="800" i="1" spc="25" dirty="0">
                <a:latin typeface="Arial"/>
                <a:cs typeface="Arial"/>
              </a:rPr>
              <a:t> </a:t>
            </a:r>
            <a:r>
              <a:rPr sz="800" spc="75" dirty="0">
                <a:latin typeface="Tahoma"/>
                <a:cs typeface="Tahoma"/>
              </a:rPr>
              <a:t>=</a:t>
            </a:r>
            <a:r>
              <a:rPr sz="800" spc="-15" dirty="0">
                <a:latin typeface="Tahoma"/>
                <a:cs typeface="Tahoma"/>
              </a:rPr>
              <a:t> </a:t>
            </a:r>
            <a:r>
              <a:rPr sz="800" spc="-5" dirty="0">
                <a:latin typeface="Arial"/>
                <a:cs typeface="Arial"/>
              </a:rPr>
              <a:t>1</a:t>
            </a:r>
            <a:r>
              <a:rPr sz="800" i="1" spc="35" dirty="0">
                <a:latin typeface="Times New Roman"/>
                <a:cs typeface="Times New Roman"/>
              </a:rPr>
              <a:t>,</a:t>
            </a:r>
            <a:r>
              <a:rPr sz="800" i="1" spc="-60" dirty="0">
                <a:latin typeface="Times New Roman"/>
                <a:cs typeface="Times New Roman"/>
              </a:rPr>
              <a:t> </a:t>
            </a:r>
            <a:r>
              <a:rPr sz="800" spc="5" dirty="0">
                <a:latin typeface="Cambria"/>
                <a:cs typeface="Cambria"/>
              </a:rPr>
              <a:t>·</a:t>
            </a:r>
            <a:r>
              <a:rPr sz="800" spc="-35" dirty="0">
                <a:latin typeface="Cambria"/>
                <a:cs typeface="Cambria"/>
              </a:rPr>
              <a:t> </a:t>
            </a:r>
            <a:r>
              <a:rPr sz="800" spc="5" dirty="0">
                <a:latin typeface="Cambria"/>
                <a:cs typeface="Cambria"/>
              </a:rPr>
              <a:t>·</a:t>
            </a:r>
            <a:r>
              <a:rPr sz="800" spc="-35" dirty="0">
                <a:latin typeface="Cambria"/>
                <a:cs typeface="Cambria"/>
              </a:rPr>
              <a:t> </a:t>
            </a:r>
            <a:r>
              <a:rPr sz="800" spc="5" dirty="0">
                <a:latin typeface="Cambria"/>
                <a:cs typeface="Cambria"/>
              </a:rPr>
              <a:t>·</a:t>
            </a:r>
            <a:r>
              <a:rPr sz="800" dirty="0">
                <a:latin typeface="Cambria"/>
                <a:cs typeface="Cambria"/>
              </a:rPr>
              <a:t> </a:t>
            </a:r>
            <a:r>
              <a:rPr sz="800" spc="-70" dirty="0">
                <a:latin typeface="Cambria"/>
                <a:cs typeface="Cambria"/>
              </a:rPr>
              <a:t> </a:t>
            </a:r>
            <a:r>
              <a:rPr sz="800" i="1" spc="35" dirty="0">
                <a:latin typeface="Times New Roman"/>
                <a:cs typeface="Times New Roman"/>
              </a:rPr>
              <a:t>,</a:t>
            </a:r>
            <a:r>
              <a:rPr sz="800" i="1" spc="-60" dirty="0">
                <a:latin typeface="Times New Roman"/>
                <a:cs typeface="Times New Roman"/>
              </a:rPr>
              <a:t> </a:t>
            </a:r>
            <a:r>
              <a:rPr sz="800" i="1" spc="-5" dirty="0">
                <a:latin typeface="Arial"/>
                <a:cs typeface="Arial"/>
              </a:rPr>
              <a:t>N</a:t>
            </a:r>
            <a:endParaRPr sz="800">
              <a:latin typeface="Arial"/>
              <a:cs typeface="Arial"/>
            </a:endParaRPr>
          </a:p>
        </p:txBody>
      </p:sp>
      <p:grpSp>
        <p:nvGrpSpPr>
          <p:cNvPr id="6" name="object 6"/>
          <p:cNvGrpSpPr/>
          <p:nvPr/>
        </p:nvGrpSpPr>
        <p:grpSpPr>
          <a:xfrm>
            <a:off x="0" y="3168142"/>
            <a:ext cx="4608195" cy="288290"/>
            <a:chOff x="0" y="3168142"/>
            <a:chExt cx="4608195" cy="288290"/>
          </a:xfrm>
        </p:grpSpPr>
        <p:sp>
          <p:nvSpPr>
            <p:cNvPr id="7" name="object 7"/>
            <p:cNvSpPr/>
            <p:nvPr/>
          </p:nvSpPr>
          <p:spPr>
            <a:xfrm>
              <a:off x="0" y="3168142"/>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EBEBEB"/>
            </a:solidFill>
          </p:spPr>
          <p:txBody>
            <a:bodyPr wrap="square" lIns="0" tIns="0" rIns="0" bIns="0" rtlCol="0"/>
            <a:lstStyle/>
            <a:p>
              <a:endParaRPr/>
            </a:p>
          </p:txBody>
        </p:sp>
        <p:sp>
          <p:nvSpPr>
            <p:cNvPr id="8" name="object 8"/>
            <p:cNvSpPr/>
            <p:nvPr/>
          </p:nvSpPr>
          <p:spPr>
            <a:xfrm>
              <a:off x="0" y="3312071"/>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A30000"/>
            </a:solidFill>
          </p:spPr>
          <p:txBody>
            <a:bodyPr wrap="square" lIns="0" tIns="0" rIns="0" bIns="0" rtlCol="0"/>
            <a:lstStyle/>
            <a:p>
              <a:endParaRPr/>
            </a:p>
          </p:txBody>
        </p:sp>
      </p:grpSp>
      <p:sp>
        <p:nvSpPr>
          <p:cNvPr id="10" name="object 10"/>
          <p:cNvSpPr txBox="1">
            <a:spLocks noGrp="1"/>
          </p:cNvSpPr>
          <p:nvPr>
            <p:ph type="ftr" sz="quarter" idx="5"/>
          </p:nvPr>
        </p:nvSpPr>
        <p:spPr>
          <a:prstGeom prst="rect">
            <a:avLst/>
          </a:prstGeom>
        </p:spPr>
        <p:txBody>
          <a:bodyPr vert="horz" wrap="square" lIns="0" tIns="8890" rIns="0" bIns="0" rtlCol="0">
            <a:spAutoFit/>
          </a:bodyPr>
          <a:lstStyle/>
          <a:p>
            <a:pPr marL="12700">
              <a:lnSpc>
                <a:spcPct val="100000"/>
              </a:lnSpc>
              <a:spcBef>
                <a:spcPts val="70"/>
              </a:spcBef>
            </a:pPr>
            <a:r>
              <a:rPr spc="-5" dirty="0"/>
              <a:t>Denielle</a:t>
            </a:r>
            <a:r>
              <a:rPr spc="-20" dirty="0"/>
              <a:t> </a:t>
            </a:r>
            <a:r>
              <a:rPr spc="-5" dirty="0"/>
              <a:t>Ricciardi</a:t>
            </a:r>
          </a:p>
          <a:p>
            <a:pPr marL="12700">
              <a:lnSpc>
                <a:spcPct val="100000"/>
              </a:lnSpc>
              <a:spcBef>
                <a:spcPts val="409"/>
              </a:spcBef>
            </a:pPr>
            <a:r>
              <a:rPr spc="-5" dirty="0">
                <a:solidFill>
                  <a:srgbClr val="F2F2F2"/>
                </a:solidFill>
              </a:rPr>
              <a:t>UQ</a:t>
            </a:r>
            <a:r>
              <a:rPr spc="-10" dirty="0">
                <a:solidFill>
                  <a:srgbClr val="F2F2F2"/>
                </a:solidFill>
              </a:rPr>
              <a:t> for </a:t>
            </a:r>
            <a:r>
              <a:rPr spc="-5" dirty="0">
                <a:solidFill>
                  <a:srgbClr val="F2F2F2"/>
                </a:solidFill>
              </a:rPr>
              <a:t>Materials</a:t>
            </a:r>
            <a:r>
              <a:rPr spc="-10" dirty="0">
                <a:solidFill>
                  <a:srgbClr val="F2F2F2"/>
                </a:solidFill>
              </a:rPr>
              <a:t> </a:t>
            </a:r>
            <a:r>
              <a:rPr spc="-5" dirty="0">
                <a:solidFill>
                  <a:srgbClr val="F2F2F2"/>
                </a:solidFill>
              </a:rPr>
              <a:t>Modeling</a:t>
            </a:r>
          </a:p>
        </p:txBody>
      </p:sp>
      <p:sp>
        <p:nvSpPr>
          <p:cNvPr id="11" name="Slide Number Placeholder 10">
            <a:extLst>
              <a:ext uri="{FF2B5EF4-FFF2-40B4-BE49-F238E27FC236}">
                <a16:creationId xmlns:a16="http://schemas.microsoft.com/office/drawing/2014/main" id="{579B8C97-7736-80D5-798B-4485F232886A}"/>
              </a:ext>
            </a:extLst>
          </p:cNvPr>
          <p:cNvSpPr>
            <a:spLocks noGrp="1"/>
          </p:cNvSpPr>
          <p:nvPr>
            <p:ph type="sldNum" sz="quarter" idx="7"/>
          </p:nvPr>
        </p:nvSpPr>
        <p:spPr/>
        <p:txBody>
          <a:bodyPr/>
          <a:lstStyle/>
          <a:p>
            <a:pPr marL="862965">
              <a:lnSpc>
                <a:spcPct val="100000"/>
              </a:lnSpc>
              <a:spcBef>
                <a:spcPts val="70"/>
              </a:spcBef>
            </a:pPr>
            <a:fld id="{81D60167-4931-47E6-BA6A-407CBD079E47}" type="slidenum">
              <a:rPr lang="en-US" spc="-5" smtClean="0"/>
              <a:t>38</a:t>
            </a:fld>
            <a:endParaRPr lang="en-US" spc="-5"/>
          </a:p>
          <a:p>
            <a:pPr marL="12700">
              <a:lnSpc>
                <a:spcPct val="100000"/>
              </a:lnSpc>
              <a:spcBef>
                <a:spcPts val="270"/>
              </a:spcBef>
            </a:pPr>
            <a:r>
              <a:rPr lang="en-US" spc="-5">
                <a:solidFill>
                  <a:srgbClr val="F2F2F2"/>
                </a:solidFill>
              </a:rPr>
              <a:t>The</a:t>
            </a:r>
            <a:r>
              <a:rPr lang="en-US" spc="-15">
                <a:solidFill>
                  <a:srgbClr val="F2F2F2"/>
                </a:solidFill>
              </a:rPr>
              <a:t> </a:t>
            </a:r>
            <a:r>
              <a:rPr lang="en-US" spc="-5">
                <a:solidFill>
                  <a:srgbClr val="F2F2F2"/>
                </a:solidFill>
              </a:rPr>
              <a:t>Ohio</a:t>
            </a:r>
            <a:r>
              <a:rPr lang="en-US" spc="-10">
                <a:solidFill>
                  <a:srgbClr val="F2F2F2"/>
                </a:solidFill>
              </a:rPr>
              <a:t> </a:t>
            </a:r>
            <a:r>
              <a:rPr lang="en-US" spc="-5">
                <a:solidFill>
                  <a:srgbClr val="F2F2F2"/>
                </a:solidFill>
              </a:rPr>
              <a:t>State</a:t>
            </a:r>
            <a:r>
              <a:rPr lang="en-US" spc="-15">
                <a:solidFill>
                  <a:srgbClr val="F2F2F2"/>
                </a:solidFill>
              </a:rPr>
              <a:t> </a:t>
            </a:r>
            <a:r>
              <a:rPr lang="en-US" spc="-5">
                <a:solidFill>
                  <a:srgbClr val="F2F2F2"/>
                </a:solidFill>
              </a:rPr>
              <a:t>University</a:t>
            </a:r>
            <a:endParaRPr lang="en-US" spc="-5" dirty="0">
              <a:solidFill>
                <a:srgbClr val="F2F2F2"/>
              </a:solidFill>
            </a:endParaRPr>
          </a:p>
        </p:txBody>
      </p:sp>
    </p:spTree>
    <p:extLst>
      <p:ext uri="{BB962C8B-B14F-4D97-AF65-F5344CB8AC3E}">
        <p14:creationId xmlns:p14="http://schemas.microsoft.com/office/powerpoint/2010/main" val="1753721162"/>
      </p:ext>
    </p:extLst>
  </p:cSld>
  <p:clrMapOvr>
    <a:masterClrMapping/>
  </p:clrMapOvr>
  <p:transition>
    <p:cut/>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5300" y="45565"/>
            <a:ext cx="4495750" cy="232756"/>
          </a:xfrm>
          <a:prstGeom prst="rect">
            <a:avLst/>
          </a:prstGeom>
        </p:spPr>
        <p:txBody>
          <a:bodyPr vert="horz" wrap="square" lIns="0" tIns="17145" rIns="0" bIns="0" rtlCol="0">
            <a:spAutoFit/>
          </a:bodyPr>
          <a:lstStyle/>
          <a:p>
            <a:pPr marL="12700">
              <a:lnSpc>
                <a:spcPct val="100000"/>
              </a:lnSpc>
              <a:spcBef>
                <a:spcPts val="135"/>
              </a:spcBef>
            </a:pPr>
            <a:r>
              <a:rPr lang="en-US" spc="15" dirty="0"/>
              <a:t>Supplemental Slide III: Toy Problem for Discrepancy</a:t>
            </a:r>
            <a:endParaRPr spc="15" dirty="0"/>
          </a:p>
        </p:txBody>
      </p:sp>
      <p:sp>
        <p:nvSpPr>
          <p:cNvPr id="3" name="object 3"/>
          <p:cNvSpPr txBox="1"/>
          <p:nvPr/>
        </p:nvSpPr>
        <p:spPr>
          <a:xfrm>
            <a:off x="347294" y="583156"/>
            <a:ext cx="1981200" cy="207645"/>
          </a:xfrm>
          <a:prstGeom prst="rect">
            <a:avLst/>
          </a:prstGeom>
        </p:spPr>
        <p:txBody>
          <a:bodyPr vert="horz" wrap="square" lIns="0" tIns="12065" rIns="0" bIns="0" rtlCol="0">
            <a:spAutoFit/>
          </a:bodyPr>
          <a:lstStyle/>
          <a:p>
            <a:pPr marL="12700">
              <a:lnSpc>
                <a:spcPct val="100000"/>
              </a:lnSpc>
              <a:spcBef>
                <a:spcPts val="95"/>
              </a:spcBef>
            </a:pPr>
            <a:r>
              <a:rPr sz="1200" spc="-65" dirty="0">
                <a:solidFill>
                  <a:srgbClr val="3333B2"/>
                </a:solidFill>
                <a:latin typeface="Arial"/>
                <a:cs typeface="Arial"/>
              </a:rPr>
              <a:t>Toy</a:t>
            </a:r>
            <a:r>
              <a:rPr sz="1200" spc="-20" dirty="0">
                <a:solidFill>
                  <a:srgbClr val="3333B2"/>
                </a:solidFill>
                <a:latin typeface="Arial"/>
                <a:cs typeface="Arial"/>
              </a:rPr>
              <a:t> </a:t>
            </a:r>
            <a:r>
              <a:rPr sz="1200" spc="-5" dirty="0">
                <a:solidFill>
                  <a:srgbClr val="3333B2"/>
                </a:solidFill>
                <a:latin typeface="Arial"/>
                <a:cs typeface="Arial"/>
              </a:rPr>
              <a:t>Example</a:t>
            </a:r>
            <a:r>
              <a:rPr sz="1200" spc="-15" dirty="0">
                <a:solidFill>
                  <a:srgbClr val="3333B2"/>
                </a:solidFill>
                <a:latin typeface="Arial"/>
                <a:cs typeface="Arial"/>
              </a:rPr>
              <a:t> </a:t>
            </a:r>
            <a:r>
              <a:rPr sz="1200" spc="-20" dirty="0">
                <a:solidFill>
                  <a:srgbClr val="3333B2"/>
                </a:solidFill>
                <a:latin typeface="Arial"/>
                <a:cs typeface="Arial"/>
              </a:rPr>
              <a:t>for</a:t>
            </a:r>
            <a:r>
              <a:rPr sz="1200" spc="-15" dirty="0">
                <a:solidFill>
                  <a:srgbClr val="3333B2"/>
                </a:solidFill>
                <a:latin typeface="Arial"/>
                <a:cs typeface="Arial"/>
              </a:rPr>
              <a:t> </a:t>
            </a:r>
            <a:r>
              <a:rPr sz="1200" spc="-5" dirty="0">
                <a:solidFill>
                  <a:srgbClr val="3333B2"/>
                </a:solidFill>
                <a:latin typeface="Arial"/>
                <a:cs typeface="Arial"/>
              </a:rPr>
              <a:t>Discrepancy</a:t>
            </a:r>
            <a:endParaRPr sz="1200">
              <a:latin typeface="Arial"/>
              <a:cs typeface="Arial"/>
            </a:endParaRPr>
          </a:p>
        </p:txBody>
      </p:sp>
      <p:pic>
        <p:nvPicPr>
          <p:cNvPr id="4" name="object 4"/>
          <p:cNvPicPr/>
          <p:nvPr/>
        </p:nvPicPr>
        <p:blipFill>
          <a:blip r:embed="rId2" cstate="print"/>
          <a:stretch>
            <a:fillRect/>
          </a:stretch>
        </p:blipFill>
        <p:spPr>
          <a:xfrm>
            <a:off x="252804" y="979304"/>
            <a:ext cx="1516763" cy="694383"/>
          </a:xfrm>
          <a:prstGeom prst="rect">
            <a:avLst/>
          </a:prstGeom>
        </p:spPr>
      </p:pic>
      <p:pic>
        <p:nvPicPr>
          <p:cNvPr id="5" name="object 5"/>
          <p:cNvPicPr/>
          <p:nvPr/>
        </p:nvPicPr>
        <p:blipFill>
          <a:blip r:embed="rId3" cstate="print"/>
          <a:stretch>
            <a:fillRect/>
          </a:stretch>
        </p:blipFill>
        <p:spPr>
          <a:xfrm>
            <a:off x="288773" y="1801154"/>
            <a:ext cx="1078898" cy="997284"/>
          </a:xfrm>
          <a:prstGeom prst="rect">
            <a:avLst/>
          </a:prstGeom>
        </p:spPr>
      </p:pic>
      <p:pic>
        <p:nvPicPr>
          <p:cNvPr id="18" name="object 18"/>
          <p:cNvPicPr/>
          <p:nvPr/>
        </p:nvPicPr>
        <p:blipFill>
          <a:blip r:embed="rId4" cstate="print"/>
          <a:stretch>
            <a:fillRect/>
          </a:stretch>
        </p:blipFill>
        <p:spPr>
          <a:xfrm>
            <a:off x="2170380" y="1696724"/>
            <a:ext cx="815431" cy="842304"/>
          </a:xfrm>
          <a:prstGeom prst="rect">
            <a:avLst/>
          </a:prstGeom>
        </p:spPr>
      </p:pic>
      <p:pic>
        <p:nvPicPr>
          <p:cNvPr id="19" name="object 19"/>
          <p:cNvPicPr/>
          <p:nvPr/>
        </p:nvPicPr>
        <p:blipFill>
          <a:blip r:embed="rId5" cstate="print"/>
          <a:stretch>
            <a:fillRect/>
          </a:stretch>
        </p:blipFill>
        <p:spPr>
          <a:xfrm>
            <a:off x="3191827" y="1630381"/>
            <a:ext cx="1049731" cy="918724"/>
          </a:xfrm>
          <a:prstGeom prst="rect">
            <a:avLst/>
          </a:prstGeom>
        </p:spPr>
      </p:pic>
      <p:sp>
        <p:nvSpPr>
          <p:cNvPr id="20" name="object 20"/>
          <p:cNvSpPr txBox="1"/>
          <p:nvPr/>
        </p:nvSpPr>
        <p:spPr>
          <a:xfrm>
            <a:off x="2152142" y="2555391"/>
            <a:ext cx="789940" cy="147320"/>
          </a:xfrm>
          <a:prstGeom prst="rect">
            <a:avLst/>
          </a:prstGeom>
        </p:spPr>
        <p:txBody>
          <a:bodyPr vert="horz" wrap="square" lIns="0" tIns="12065" rIns="0" bIns="0" rtlCol="0">
            <a:spAutoFit/>
          </a:bodyPr>
          <a:lstStyle/>
          <a:p>
            <a:pPr marL="12700">
              <a:lnSpc>
                <a:spcPct val="100000"/>
              </a:lnSpc>
              <a:spcBef>
                <a:spcPts val="95"/>
              </a:spcBef>
            </a:pPr>
            <a:r>
              <a:rPr sz="800" b="1" spc="-5" dirty="0">
                <a:latin typeface="Arial"/>
                <a:cs typeface="Arial"/>
              </a:rPr>
              <a:t>No</a:t>
            </a:r>
            <a:r>
              <a:rPr sz="800" b="1" spc="-50" dirty="0">
                <a:latin typeface="Arial"/>
                <a:cs typeface="Arial"/>
              </a:rPr>
              <a:t> </a:t>
            </a:r>
            <a:r>
              <a:rPr sz="800" b="1" spc="-5" dirty="0">
                <a:latin typeface="Arial"/>
                <a:cs typeface="Arial"/>
              </a:rPr>
              <a:t>Discrepancy</a:t>
            </a:r>
            <a:endParaRPr sz="800">
              <a:latin typeface="Arial"/>
              <a:cs typeface="Arial"/>
            </a:endParaRPr>
          </a:p>
        </p:txBody>
      </p:sp>
      <p:sp>
        <p:nvSpPr>
          <p:cNvPr id="21" name="object 21"/>
          <p:cNvSpPr txBox="1"/>
          <p:nvPr/>
        </p:nvSpPr>
        <p:spPr>
          <a:xfrm>
            <a:off x="3377312" y="2555391"/>
            <a:ext cx="873760" cy="147320"/>
          </a:xfrm>
          <a:prstGeom prst="rect">
            <a:avLst/>
          </a:prstGeom>
        </p:spPr>
        <p:txBody>
          <a:bodyPr vert="horz" wrap="square" lIns="0" tIns="12065" rIns="0" bIns="0" rtlCol="0">
            <a:spAutoFit/>
          </a:bodyPr>
          <a:lstStyle/>
          <a:p>
            <a:pPr marL="12700">
              <a:lnSpc>
                <a:spcPct val="100000"/>
              </a:lnSpc>
              <a:spcBef>
                <a:spcPts val="95"/>
              </a:spcBef>
            </a:pPr>
            <a:r>
              <a:rPr sz="800" b="1" spc="-5" dirty="0">
                <a:latin typeface="Arial"/>
                <a:cs typeface="Arial"/>
              </a:rPr>
              <a:t>With</a:t>
            </a:r>
            <a:r>
              <a:rPr sz="800" b="1" spc="-45" dirty="0">
                <a:latin typeface="Arial"/>
                <a:cs typeface="Arial"/>
              </a:rPr>
              <a:t> </a:t>
            </a:r>
            <a:r>
              <a:rPr sz="800" b="1" spc="-5" dirty="0">
                <a:latin typeface="Arial"/>
                <a:cs typeface="Arial"/>
              </a:rPr>
              <a:t>Discrepancy</a:t>
            </a:r>
            <a:endParaRPr sz="800">
              <a:latin typeface="Arial"/>
              <a:cs typeface="Arial"/>
            </a:endParaRPr>
          </a:p>
        </p:txBody>
      </p:sp>
      <p:grpSp>
        <p:nvGrpSpPr>
          <p:cNvPr id="22" name="object 22"/>
          <p:cNvGrpSpPr/>
          <p:nvPr/>
        </p:nvGrpSpPr>
        <p:grpSpPr>
          <a:xfrm>
            <a:off x="0" y="3168142"/>
            <a:ext cx="4608195" cy="288290"/>
            <a:chOff x="0" y="3168142"/>
            <a:chExt cx="4608195" cy="288290"/>
          </a:xfrm>
        </p:grpSpPr>
        <p:sp>
          <p:nvSpPr>
            <p:cNvPr id="23" name="object 23"/>
            <p:cNvSpPr/>
            <p:nvPr/>
          </p:nvSpPr>
          <p:spPr>
            <a:xfrm>
              <a:off x="0" y="3168142"/>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EBEBEB"/>
            </a:solidFill>
          </p:spPr>
          <p:txBody>
            <a:bodyPr wrap="square" lIns="0" tIns="0" rIns="0" bIns="0" rtlCol="0"/>
            <a:lstStyle/>
            <a:p>
              <a:endParaRPr/>
            </a:p>
          </p:txBody>
        </p:sp>
        <p:sp>
          <p:nvSpPr>
            <p:cNvPr id="24" name="object 24"/>
            <p:cNvSpPr/>
            <p:nvPr/>
          </p:nvSpPr>
          <p:spPr>
            <a:xfrm>
              <a:off x="0" y="3312071"/>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A30000"/>
            </a:solidFill>
          </p:spPr>
          <p:txBody>
            <a:bodyPr wrap="square" lIns="0" tIns="0" rIns="0" bIns="0" rtlCol="0"/>
            <a:lstStyle/>
            <a:p>
              <a:endParaRPr/>
            </a:p>
          </p:txBody>
        </p:sp>
      </p:grpSp>
      <p:sp>
        <p:nvSpPr>
          <p:cNvPr id="26" name="object 26"/>
          <p:cNvSpPr txBox="1">
            <a:spLocks noGrp="1"/>
          </p:cNvSpPr>
          <p:nvPr>
            <p:ph type="ftr" sz="quarter" idx="5"/>
          </p:nvPr>
        </p:nvSpPr>
        <p:spPr>
          <a:prstGeom prst="rect">
            <a:avLst/>
          </a:prstGeom>
        </p:spPr>
        <p:txBody>
          <a:bodyPr vert="horz" wrap="square" lIns="0" tIns="8890" rIns="0" bIns="0" rtlCol="0">
            <a:spAutoFit/>
          </a:bodyPr>
          <a:lstStyle/>
          <a:p>
            <a:pPr marL="12700">
              <a:lnSpc>
                <a:spcPct val="100000"/>
              </a:lnSpc>
              <a:spcBef>
                <a:spcPts val="70"/>
              </a:spcBef>
            </a:pPr>
            <a:r>
              <a:rPr spc="-5" dirty="0"/>
              <a:t>Denielle</a:t>
            </a:r>
            <a:r>
              <a:rPr spc="-20" dirty="0"/>
              <a:t> </a:t>
            </a:r>
            <a:r>
              <a:rPr spc="-5" dirty="0"/>
              <a:t>Ricciardi</a:t>
            </a:r>
          </a:p>
          <a:p>
            <a:pPr marL="12700">
              <a:lnSpc>
                <a:spcPct val="100000"/>
              </a:lnSpc>
              <a:spcBef>
                <a:spcPts val="409"/>
              </a:spcBef>
            </a:pPr>
            <a:r>
              <a:rPr spc="-5" dirty="0">
                <a:solidFill>
                  <a:srgbClr val="F2F2F2"/>
                </a:solidFill>
              </a:rPr>
              <a:t>UQ</a:t>
            </a:r>
            <a:r>
              <a:rPr spc="-10" dirty="0">
                <a:solidFill>
                  <a:srgbClr val="F2F2F2"/>
                </a:solidFill>
              </a:rPr>
              <a:t> for </a:t>
            </a:r>
            <a:r>
              <a:rPr spc="-5" dirty="0">
                <a:solidFill>
                  <a:srgbClr val="F2F2F2"/>
                </a:solidFill>
              </a:rPr>
              <a:t>Materials</a:t>
            </a:r>
            <a:r>
              <a:rPr spc="-10" dirty="0">
                <a:solidFill>
                  <a:srgbClr val="F2F2F2"/>
                </a:solidFill>
              </a:rPr>
              <a:t> </a:t>
            </a:r>
            <a:r>
              <a:rPr spc="-5" dirty="0">
                <a:solidFill>
                  <a:srgbClr val="F2F2F2"/>
                </a:solidFill>
              </a:rPr>
              <a:t>Modeling</a:t>
            </a:r>
          </a:p>
        </p:txBody>
      </p:sp>
      <p:pic>
        <p:nvPicPr>
          <p:cNvPr id="28" name="Picture 27">
            <a:extLst>
              <a:ext uri="{FF2B5EF4-FFF2-40B4-BE49-F238E27FC236}">
                <a16:creationId xmlns:a16="http://schemas.microsoft.com/office/drawing/2014/main" id="{EE6AFBC7-62C7-40D0-A8A2-87846B6A643D}"/>
              </a:ext>
            </a:extLst>
          </p:cNvPr>
          <p:cNvPicPr>
            <a:picLocks noChangeAspect="1"/>
          </p:cNvPicPr>
          <p:nvPr/>
        </p:nvPicPr>
        <p:blipFill>
          <a:blip r:embed="rId6"/>
          <a:stretch>
            <a:fillRect/>
          </a:stretch>
        </p:blipFill>
        <p:spPr>
          <a:xfrm>
            <a:off x="1971967" y="889876"/>
            <a:ext cx="2439720" cy="636155"/>
          </a:xfrm>
          <a:prstGeom prst="rect">
            <a:avLst/>
          </a:prstGeom>
        </p:spPr>
      </p:pic>
      <p:sp>
        <p:nvSpPr>
          <p:cNvPr id="6" name="Slide Number Placeholder 5">
            <a:extLst>
              <a:ext uri="{FF2B5EF4-FFF2-40B4-BE49-F238E27FC236}">
                <a16:creationId xmlns:a16="http://schemas.microsoft.com/office/drawing/2014/main" id="{B54A9FB3-62E2-3EB4-8BD7-7434F74FA3CE}"/>
              </a:ext>
            </a:extLst>
          </p:cNvPr>
          <p:cNvSpPr>
            <a:spLocks noGrp="1"/>
          </p:cNvSpPr>
          <p:nvPr>
            <p:ph type="sldNum" sz="quarter" idx="7"/>
          </p:nvPr>
        </p:nvSpPr>
        <p:spPr/>
        <p:txBody>
          <a:bodyPr/>
          <a:lstStyle/>
          <a:p>
            <a:pPr marL="862965">
              <a:lnSpc>
                <a:spcPct val="100000"/>
              </a:lnSpc>
              <a:spcBef>
                <a:spcPts val="70"/>
              </a:spcBef>
            </a:pPr>
            <a:fld id="{81D60167-4931-47E6-BA6A-407CBD079E47}" type="slidenum">
              <a:rPr lang="en-US" spc="-5" smtClean="0"/>
              <a:t>39</a:t>
            </a:fld>
            <a:endParaRPr lang="en-US" spc="-5"/>
          </a:p>
          <a:p>
            <a:pPr marL="12700">
              <a:lnSpc>
                <a:spcPct val="100000"/>
              </a:lnSpc>
              <a:spcBef>
                <a:spcPts val="270"/>
              </a:spcBef>
            </a:pPr>
            <a:r>
              <a:rPr lang="en-US" spc="-5">
                <a:solidFill>
                  <a:srgbClr val="F2F2F2"/>
                </a:solidFill>
              </a:rPr>
              <a:t>The</a:t>
            </a:r>
            <a:r>
              <a:rPr lang="en-US" spc="-15">
                <a:solidFill>
                  <a:srgbClr val="F2F2F2"/>
                </a:solidFill>
              </a:rPr>
              <a:t> </a:t>
            </a:r>
            <a:r>
              <a:rPr lang="en-US" spc="-5">
                <a:solidFill>
                  <a:srgbClr val="F2F2F2"/>
                </a:solidFill>
              </a:rPr>
              <a:t>Ohio</a:t>
            </a:r>
            <a:r>
              <a:rPr lang="en-US" spc="-10">
                <a:solidFill>
                  <a:srgbClr val="F2F2F2"/>
                </a:solidFill>
              </a:rPr>
              <a:t> </a:t>
            </a:r>
            <a:r>
              <a:rPr lang="en-US" spc="-5">
                <a:solidFill>
                  <a:srgbClr val="F2F2F2"/>
                </a:solidFill>
              </a:rPr>
              <a:t>State</a:t>
            </a:r>
            <a:r>
              <a:rPr lang="en-US" spc="-15">
                <a:solidFill>
                  <a:srgbClr val="F2F2F2"/>
                </a:solidFill>
              </a:rPr>
              <a:t> </a:t>
            </a:r>
            <a:r>
              <a:rPr lang="en-US" spc="-5">
                <a:solidFill>
                  <a:srgbClr val="F2F2F2"/>
                </a:solidFill>
              </a:rPr>
              <a:t>University</a:t>
            </a:r>
            <a:endParaRPr lang="en-US" spc="-5" dirty="0">
              <a:solidFill>
                <a:srgbClr val="F2F2F2"/>
              </a:solidFill>
            </a:endParaRPr>
          </a:p>
        </p:txBody>
      </p:sp>
    </p:spTree>
  </p:cSld>
  <p:clrMapOvr>
    <a:masterClrMapping/>
  </p:clrMapOvr>
  <p:transition>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5300" y="45565"/>
            <a:ext cx="4222268" cy="225062"/>
          </a:xfrm>
          <a:prstGeom prst="rect">
            <a:avLst/>
          </a:prstGeom>
        </p:spPr>
        <p:txBody>
          <a:bodyPr vert="horz" wrap="square" lIns="0" tIns="17145" rIns="0" bIns="0" rtlCol="0">
            <a:spAutoFit/>
          </a:bodyPr>
          <a:lstStyle/>
          <a:p>
            <a:pPr marL="12700">
              <a:lnSpc>
                <a:spcPct val="100000"/>
              </a:lnSpc>
              <a:spcBef>
                <a:spcPts val="135"/>
              </a:spcBef>
            </a:pPr>
            <a:r>
              <a:rPr lang="en-US" sz="1350" spc="15" dirty="0"/>
              <a:t>ICME for the Discovery and Design of New Materials</a:t>
            </a:r>
            <a:endParaRPr sz="1350" spc="15" dirty="0"/>
          </a:p>
        </p:txBody>
      </p:sp>
      <p:sp>
        <p:nvSpPr>
          <p:cNvPr id="4" name="object 4"/>
          <p:cNvSpPr txBox="1"/>
          <p:nvPr/>
        </p:nvSpPr>
        <p:spPr>
          <a:xfrm>
            <a:off x="352475" y="558656"/>
            <a:ext cx="3771265" cy="627736"/>
          </a:xfrm>
          <a:prstGeom prst="rect">
            <a:avLst/>
          </a:prstGeom>
        </p:spPr>
        <p:txBody>
          <a:bodyPr vert="horz" wrap="square" lIns="0" tIns="17145" rIns="0" bIns="0" rtlCol="0">
            <a:spAutoFit/>
          </a:bodyPr>
          <a:lstStyle/>
          <a:p>
            <a:pPr marL="12700" marR="5080">
              <a:lnSpc>
                <a:spcPts val="950"/>
              </a:lnSpc>
            </a:pPr>
            <a:r>
              <a:rPr sz="1200" spc="-5" dirty="0">
                <a:solidFill>
                  <a:srgbClr val="3333B2"/>
                </a:solidFill>
                <a:latin typeface="Arial"/>
                <a:cs typeface="Arial"/>
              </a:rPr>
              <a:t>Integrated Computational Materials Engineering (ICME): </a:t>
            </a:r>
            <a:r>
              <a:rPr sz="800" spc="-5" dirty="0">
                <a:latin typeface="Arial"/>
                <a:cs typeface="Arial"/>
              </a:rPr>
              <a:t>Integration</a:t>
            </a:r>
            <a:r>
              <a:rPr sz="800" spc="15" dirty="0">
                <a:latin typeface="Arial"/>
                <a:cs typeface="Arial"/>
              </a:rPr>
              <a:t> </a:t>
            </a:r>
            <a:r>
              <a:rPr sz="800" spc="-5" dirty="0">
                <a:latin typeface="Arial"/>
                <a:cs typeface="Arial"/>
              </a:rPr>
              <a:t>of</a:t>
            </a:r>
            <a:r>
              <a:rPr sz="800" spc="15" dirty="0">
                <a:latin typeface="Arial"/>
                <a:cs typeface="Arial"/>
              </a:rPr>
              <a:t> </a:t>
            </a:r>
            <a:r>
              <a:rPr sz="800" spc="-5" dirty="0">
                <a:latin typeface="Arial"/>
                <a:cs typeface="Arial"/>
              </a:rPr>
              <a:t>materials </a:t>
            </a:r>
            <a:r>
              <a:rPr sz="800" spc="-210" dirty="0">
                <a:latin typeface="Arial"/>
                <a:cs typeface="Arial"/>
              </a:rPr>
              <a:t> </a:t>
            </a:r>
            <a:r>
              <a:rPr sz="800" spc="-5" dirty="0">
                <a:latin typeface="Arial"/>
                <a:cs typeface="Arial"/>
              </a:rPr>
              <a:t>information,</a:t>
            </a:r>
            <a:r>
              <a:rPr sz="800" dirty="0">
                <a:latin typeface="Arial"/>
                <a:cs typeface="Arial"/>
              </a:rPr>
              <a:t> </a:t>
            </a:r>
            <a:r>
              <a:rPr sz="800" spc="-5" dirty="0">
                <a:latin typeface="Arial"/>
                <a:cs typeface="Arial"/>
              </a:rPr>
              <a:t>experiment,</a:t>
            </a:r>
            <a:r>
              <a:rPr sz="800" dirty="0">
                <a:latin typeface="Arial"/>
                <a:cs typeface="Arial"/>
              </a:rPr>
              <a:t> </a:t>
            </a:r>
            <a:r>
              <a:rPr sz="800" spc="-5" dirty="0">
                <a:latin typeface="Arial"/>
                <a:cs typeface="Arial"/>
              </a:rPr>
              <a:t>and</a:t>
            </a:r>
            <a:r>
              <a:rPr sz="800" spc="5" dirty="0">
                <a:latin typeface="Arial"/>
                <a:cs typeface="Arial"/>
              </a:rPr>
              <a:t> </a:t>
            </a:r>
            <a:r>
              <a:rPr sz="800" spc="-5" dirty="0">
                <a:latin typeface="Arial"/>
                <a:cs typeface="Arial"/>
              </a:rPr>
              <a:t>computational</a:t>
            </a:r>
            <a:r>
              <a:rPr sz="800" dirty="0">
                <a:latin typeface="Arial"/>
                <a:cs typeface="Arial"/>
              </a:rPr>
              <a:t> </a:t>
            </a:r>
            <a:r>
              <a:rPr sz="800" spc="-5" dirty="0">
                <a:latin typeface="Arial"/>
                <a:cs typeface="Arial"/>
              </a:rPr>
              <a:t>tools</a:t>
            </a:r>
            <a:r>
              <a:rPr sz="800" dirty="0">
                <a:latin typeface="Arial"/>
                <a:cs typeface="Arial"/>
              </a:rPr>
              <a:t> </a:t>
            </a:r>
            <a:r>
              <a:rPr sz="800" spc="-5" dirty="0">
                <a:latin typeface="Arial"/>
                <a:cs typeface="Arial"/>
              </a:rPr>
              <a:t>across</a:t>
            </a:r>
            <a:r>
              <a:rPr sz="800" spc="5" dirty="0">
                <a:latin typeface="Arial"/>
                <a:cs typeface="Arial"/>
              </a:rPr>
              <a:t> </a:t>
            </a:r>
            <a:r>
              <a:rPr sz="800" spc="-5" dirty="0">
                <a:latin typeface="Arial"/>
                <a:cs typeface="Arial"/>
              </a:rPr>
              <a:t>length</a:t>
            </a:r>
            <a:r>
              <a:rPr sz="800" dirty="0">
                <a:latin typeface="Arial"/>
                <a:cs typeface="Arial"/>
              </a:rPr>
              <a:t> </a:t>
            </a:r>
            <a:r>
              <a:rPr sz="800" spc="-5" dirty="0">
                <a:latin typeface="Arial"/>
                <a:cs typeface="Arial"/>
              </a:rPr>
              <a:t>and</a:t>
            </a:r>
            <a:r>
              <a:rPr sz="800" spc="5" dirty="0">
                <a:latin typeface="Arial"/>
                <a:cs typeface="Arial"/>
              </a:rPr>
              <a:t> </a:t>
            </a:r>
            <a:r>
              <a:rPr sz="800" spc="-5" dirty="0">
                <a:latin typeface="Arial"/>
                <a:cs typeface="Arial"/>
              </a:rPr>
              <a:t>timescales.</a:t>
            </a:r>
            <a:endParaRPr sz="800" dirty="0">
              <a:latin typeface="Arial"/>
              <a:cs typeface="Arial"/>
            </a:endParaRPr>
          </a:p>
          <a:p>
            <a:pPr marL="114300" algn="ctr">
              <a:lnSpc>
                <a:spcPct val="100000"/>
              </a:lnSpc>
              <a:spcBef>
                <a:spcPts val="750"/>
              </a:spcBef>
            </a:pPr>
            <a:r>
              <a:rPr sz="800" b="1" spc="-5" dirty="0">
                <a:latin typeface="Arial"/>
                <a:cs typeface="Arial"/>
              </a:rPr>
              <a:t>Processing </a:t>
            </a:r>
            <a:r>
              <a:rPr sz="800" spc="105" dirty="0">
                <a:latin typeface="Cambria"/>
                <a:cs typeface="Cambria"/>
              </a:rPr>
              <a:t>↔</a:t>
            </a:r>
            <a:r>
              <a:rPr sz="800" spc="50" dirty="0">
                <a:latin typeface="Cambria"/>
                <a:cs typeface="Cambria"/>
              </a:rPr>
              <a:t> </a:t>
            </a:r>
            <a:r>
              <a:rPr sz="800" b="1" spc="-5" dirty="0">
                <a:latin typeface="Arial"/>
                <a:cs typeface="Arial"/>
              </a:rPr>
              <a:t>Microstructure</a:t>
            </a:r>
            <a:r>
              <a:rPr sz="800" b="1" dirty="0">
                <a:latin typeface="Arial"/>
                <a:cs typeface="Arial"/>
              </a:rPr>
              <a:t> </a:t>
            </a:r>
            <a:r>
              <a:rPr sz="800" spc="105" dirty="0">
                <a:latin typeface="Cambria"/>
                <a:cs typeface="Cambria"/>
              </a:rPr>
              <a:t>↔</a:t>
            </a:r>
            <a:r>
              <a:rPr sz="800" spc="50" dirty="0">
                <a:latin typeface="Cambria"/>
                <a:cs typeface="Cambria"/>
              </a:rPr>
              <a:t> </a:t>
            </a:r>
            <a:r>
              <a:rPr sz="800" b="1" spc="-5" dirty="0">
                <a:latin typeface="Arial"/>
                <a:cs typeface="Arial"/>
              </a:rPr>
              <a:t>Properties</a:t>
            </a:r>
            <a:r>
              <a:rPr sz="800" b="1" dirty="0">
                <a:latin typeface="Arial"/>
                <a:cs typeface="Arial"/>
              </a:rPr>
              <a:t> </a:t>
            </a:r>
            <a:r>
              <a:rPr sz="800" spc="105" dirty="0">
                <a:latin typeface="Cambria"/>
                <a:cs typeface="Cambria"/>
              </a:rPr>
              <a:t>↔</a:t>
            </a:r>
            <a:r>
              <a:rPr sz="800" spc="50" dirty="0">
                <a:latin typeface="Cambria"/>
                <a:cs typeface="Cambria"/>
              </a:rPr>
              <a:t> </a:t>
            </a:r>
            <a:r>
              <a:rPr sz="800" b="1" spc="-10" dirty="0">
                <a:latin typeface="Arial"/>
                <a:cs typeface="Arial"/>
              </a:rPr>
              <a:t>Performance</a:t>
            </a:r>
            <a:endParaRPr sz="800" dirty="0">
              <a:latin typeface="Arial"/>
              <a:cs typeface="Arial"/>
            </a:endParaRPr>
          </a:p>
        </p:txBody>
      </p:sp>
      <p:pic>
        <p:nvPicPr>
          <p:cNvPr id="6" name="object 6"/>
          <p:cNvPicPr/>
          <p:nvPr/>
        </p:nvPicPr>
        <p:blipFill>
          <a:blip r:embed="rId3" cstate="print"/>
          <a:stretch>
            <a:fillRect/>
          </a:stretch>
        </p:blipFill>
        <p:spPr>
          <a:xfrm>
            <a:off x="2353432" y="1568292"/>
            <a:ext cx="1938519" cy="1282113"/>
          </a:xfrm>
          <a:prstGeom prst="rect">
            <a:avLst/>
          </a:prstGeom>
        </p:spPr>
      </p:pic>
      <p:sp>
        <p:nvSpPr>
          <p:cNvPr id="7" name="object 7"/>
          <p:cNvSpPr txBox="1"/>
          <p:nvPr/>
        </p:nvSpPr>
        <p:spPr>
          <a:xfrm>
            <a:off x="681038" y="2871856"/>
            <a:ext cx="3918316" cy="191719"/>
          </a:xfrm>
          <a:prstGeom prst="rect">
            <a:avLst/>
          </a:prstGeom>
        </p:spPr>
        <p:txBody>
          <a:bodyPr vert="horz" wrap="square" lIns="0" tIns="12065" rIns="0" bIns="0" rtlCol="0">
            <a:spAutoFit/>
          </a:bodyPr>
          <a:lstStyle/>
          <a:p>
            <a:pPr marL="1542415" algn="ctr">
              <a:lnSpc>
                <a:spcPts val="710"/>
              </a:lnSpc>
              <a:spcBef>
                <a:spcPts val="95"/>
              </a:spcBef>
            </a:pPr>
            <a:r>
              <a:rPr sz="600" i="1" spc="-5" dirty="0">
                <a:latin typeface="Arial"/>
                <a:cs typeface="Arial"/>
              </a:rPr>
              <a:t>Raabe,</a:t>
            </a:r>
            <a:r>
              <a:rPr lang="en-US" sz="600" i="1" spc="-5" dirty="0">
                <a:latin typeface="Arial"/>
                <a:cs typeface="Arial"/>
              </a:rPr>
              <a:t> </a:t>
            </a:r>
            <a:r>
              <a:rPr sz="600" i="1" spc="-5" dirty="0" err="1">
                <a:latin typeface="Arial"/>
                <a:cs typeface="Arial"/>
              </a:rPr>
              <a:t>Dierk</a:t>
            </a:r>
            <a:r>
              <a:rPr sz="600" i="1" spc="-5" dirty="0">
                <a:latin typeface="Arial"/>
                <a:cs typeface="Arial"/>
              </a:rPr>
              <a:t>, et al.</a:t>
            </a:r>
            <a:r>
              <a:rPr sz="600" i="1" dirty="0">
                <a:latin typeface="Arial"/>
                <a:cs typeface="Arial"/>
              </a:rPr>
              <a:t> </a:t>
            </a:r>
            <a:r>
              <a:rPr sz="600" i="1" spc="-5" dirty="0">
                <a:latin typeface="Arial"/>
                <a:cs typeface="Arial"/>
              </a:rPr>
              <a:t>”Multi-scale modeling in materials science </a:t>
            </a:r>
            <a:r>
              <a:rPr sz="600" i="1" spc="-155" dirty="0">
                <a:latin typeface="Arial"/>
                <a:cs typeface="Arial"/>
              </a:rPr>
              <a:t> </a:t>
            </a:r>
            <a:r>
              <a:rPr sz="600" i="1" spc="-5" dirty="0">
                <a:latin typeface="Arial"/>
                <a:cs typeface="Arial"/>
              </a:rPr>
              <a:t>and </a:t>
            </a:r>
            <a:r>
              <a:rPr sz="600" i="1" spc="-10" dirty="0">
                <a:latin typeface="Arial"/>
                <a:cs typeface="Arial"/>
              </a:rPr>
              <a:t>engineering.”</a:t>
            </a:r>
            <a:r>
              <a:rPr sz="600" i="1" spc="-5" dirty="0">
                <a:latin typeface="Arial"/>
                <a:cs typeface="Arial"/>
              </a:rPr>
              <a:t> (2009)</a:t>
            </a:r>
            <a:r>
              <a:rPr lang="en-US" sz="600" i="1" spc="-5" dirty="0">
                <a:latin typeface="Arial"/>
                <a:cs typeface="Arial"/>
              </a:rPr>
              <a:t> [4]</a:t>
            </a:r>
            <a:r>
              <a:rPr sz="600" i="1" spc="-5" dirty="0">
                <a:latin typeface="Arial"/>
                <a:cs typeface="Arial"/>
              </a:rPr>
              <a:t>.</a:t>
            </a:r>
            <a:endParaRPr sz="600" dirty="0">
              <a:latin typeface="Arial"/>
              <a:cs typeface="Arial"/>
            </a:endParaRPr>
          </a:p>
        </p:txBody>
      </p:sp>
      <p:grpSp>
        <p:nvGrpSpPr>
          <p:cNvPr id="8" name="object 8"/>
          <p:cNvGrpSpPr/>
          <p:nvPr/>
        </p:nvGrpSpPr>
        <p:grpSpPr>
          <a:xfrm>
            <a:off x="0" y="3168142"/>
            <a:ext cx="4608195" cy="288290"/>
            <a:chOff x="0" y="3168142"/>
            <a:chExt cx="4608195" cy="288290"/>
          </a:xfrm>
        </p:grpSpPr>
        <p:sp>
          <p:nvSpPr>
            <p:cNvPr id="9" name="object 9"/>
            <p:cNvSpPr/>
            <p:nvPr/>
          </p:nvSpPr>
          <p:spPr>
            <a:xfrm>
              <a:off x="0" y="3168142"/>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EBEBEB"/>
            </a:solidFill>
          </p:spPr>
          <p:txBody>
            <a:bodyPr wrap="square" lIns="0" tIns="0" rIns="0" bIns="0" rtlCol="0"/>
            <a:lstStyle/>
            <a:p>
              <a:endParaRPr/>
            </a:p>
          </p:txBody>
        </p:sp>
        <p:sp>
          <p:nvSpPr>
            <p:cNvPr id="10" name="object 10"/>
            <p:cNvSpPr/>
            <p:nvPr/>
          </p:nvSpPr>
          <p:spPr>
            <a:xfrm>
              <a:off x="0" y="3312071"/>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A30000"/>
            </a:solidFill>
          </p:spPr>
          <p:txBody>
            <a:bodyPr wrap="square" lIns="0" tIns="0" rIns="0" bIns="0" rtlCol="0"/>
            <a:lstStyle/>
            <a:p>
              <a:endParaRPr/>
            </a:p>
          </p:txBody>
        </p:sp>
      </p:grpSp>
      <p:sp>
        <p:nvSpPr>
          <p:cNvPr id="12" name="object 12"/>
          <p:cNvSpPr txBox="1">
            <a:spLocks noGrp="1"/>
          </p:cNvSpPr>
          <p:nvPr>
            <p:ph type="ftr" sz="quarter" idx="5"/>
          </p:nvPr>
        </p:nvSpPr>
        <p:spPr>
          <a:prstGeom prst="rect">
            <a:avLst/>
          </a:prstGeom>
        </p:spPr>
        <p:txBody>
          <a:bodyPr vert="horz" wrap="square" lIns="0" tIns="8890" rIns="0" bIns="0" rtlCol="0">
            <a:spAutoFit/>
          </a:bodyPr>
          <a:lstStyle/>
          <a:p>
            <a:pPr marL="12700">
              <a:lnSpc>
                <a:spcPct val="100000"/>
              </a:lnSpc>
              <a:spcBef>
                <a:spcPts val="70"/>
              </a:spcBef>
            </a:pPr>
            <a:r>
              <a:rPr spc="-5" dirty="0"/>
              <a:t>Denielle</a:t>
            </a:r>
            <a:r>
              <a:rPr spc="-20" dirty="0"/>
              <a:t> </a:t>
            </a:r>
            <a:r>
              <a:rPr spc="-5" dirty="0"/>
              <a:t>Ricciardi</a:t>
            </a:r>
          </a:p>
          <a:p>
            <a:pPr marL="12700">
              <a:lnSpc>
                <a:spcPct val="100000"/>
              </a:lnSpc>
              <a:spcBef>
                <a:spcPts val="409"/>
              </a:spcBef>
            </a:pPr>
            <a:r>
              <a:rPr spc="-5" dirty="0">
                <a:solidFill>
                  <a:srgbClr val="F2F2F2"/>
                </a:solidFill>
              </a:rPr>
              <a:t>UQ</a:t>
            </a:r>
            <a:r>
              <a:rPr spc="-10" dirty="0">
                <a:solidFill>
                  <a:srgbClr val="F2F2F2"/>
                </a:solidFill>
              </a:rPr>
              <a:t> for </a:t>
            </a:r>
            <a:r>
              <a:rPr spc="-5" dirty="0">
                <a:solidFill>
                  <a:srgbClr val="F2F2F2"/>
                </a:solidFill>
              </a:rPr>
              <a:t>Materials</a:t>
            </a:r>
            <a:r>
              <a:rPr spc="-10" dirty="0">
                <a:solidFill>
                  <a:srgbClr val="F2F2F2"/>
                </a:solidFill>
              </a:rPr>
              <a:t> </a:t>
            </a:r>
            <a:r>
              <a:rPr spc="-5" dirty="0">
                <a:solidFill>
                  <a:srgbClr val="F2F2F2"/>
                </a:solidFill>
              </a:rPr>
              <a:t>Modeling</a:t>
            </a:r>
          </a:p>
        </p:txBody>
      </p:sp>
      <p:sp>
        <p:nvSpPr>
          <p:cNvPr id="3" name="Slide Number Placeholder 2">
            <a:extLst>
              <a:ext uri="{FF2B5EF4-FFF2-40B4-BE49-F238E27FC236}">
                <a16:creationId xmlns:a16="http://schemas.microsoft.com/office/drawing/2014/main" id="{9ECB1146-EC90-6DE2-C25E-2B7256A24DDD}"/>
              </a:ext>
            </a:extLst>
          </p:cNvPr>
          <p:cNvSpPr>
            <a:spLocks noGrp="1"/>
          </p:cNvSpPr>
          <p:nvPr>
            <p:ph type="sldNum" sz="quarter" idx="7"/>
          </p:nvPr>
        </p:nvSpPr>
        <p:spPr/>
        <p:txBody>
          <a:bodyPr/>
          <a:lstStyle/>
          <a:p>
            <a:pPr marL="862965">
              <a:lnSpc>
                <a:spcPct val="100000"/>
              </a:lnSpc>
              <a:spcBef>
                <a:spcPts val="70"/>
              </a:spcBef>
            </a:pPr>
            <a:fld id="{81D60167-4931-47E6-BA6A-407CBD079E47}" type="slidenum">
              <a:rPr lang="en-US" spc="-5" smtClean="0"/>
              <a:t>4</a:t>
            </a:fld>
            <a:endParaRPr lang="en-US" spc="-5"/>
          </a:p>
          <a:p>
            <a:pPr marL="12700">
              <a:lnSpc>
                <a:spcPct val="100000"/>
              </a:lnSpc>
              <a:spcBef>
                <a:spcPts val="270"/>
              </a:spcBef>
            </a:pPr>
            <a:r>
              <a:rPr lang="en-US" spc="-5">
                <a:solidFill>
                  <a:srgbClr val="F2F2F2"/>
                </a:solidFill>
              </a:rPr>
              <a:t>The</a:t>
            </a:r>
            <a:r>
              <a:rPr lang="en-US" spc="-15">
                <a:solidFill>
                  <a:srgbClr val="F2F2F2"/>
                </a:solidFill>
              </a:rPr>
              <a:t> </a:t>
            </a:r>
            <a:r>
              <a:rPr lang="en-US" spc="-5">
                <a:solidFill>
                  <a:srgbClr val="F2F2F2"/>
                </a:solidFill>
              </a:rPr>
              <a:t>Ohio</a:t>
            </a:r>
            <a:r>
              <a:rPr lang="en-US" spc="-10">
                <a:solidFill>
                  <a:srgbClr val="F2F2F2"/>
                </a:solidFill>
              </a:rPr>
              <a:t> </a:t>
            </a:r>
            <a:r>
              <a:rPr lang="en-US" spc="-5">
                <a:solidFill>
                  <a:srgbClr val="F2F2F2"/>
                </a:solidFill>
              </a:rPr>
              <a:t>State</a:t>
            </a:r>
            <a:r>
              <a:rPr lang="en-US" spc="-15">
                <a:solidFill>
                  <a:srgbClr val="F2F2F2"/>
                </a:solidFill>
              </a:rPr>
              <a:t> </a:t>
            </a:r>
            <a:r>
              <a:rPr lang="en-US" spc="-5">
                <a:solidFill>
                  <a:srgbClr val="F2F2F2"/>
                </a:solidFill>
              </a:rPr>
              <a:t>University</a:t>
            </a:r>
            <a:endParaRPr lang="en-US" spc="-5" dirty="0">
              <a:solidFill>
                <a:srgbClr val="F2F2F2"/>
              </a:solidFill>
            </a:endParaRPr>
          </a:p>
        </p:txBody>
      </p:sp>
      <p:sp>
        <p:nvSpPr>
          <p:cNvPr id="11" name="object 3">
            <a:extLst>
              <a:ext uri="{FF2B5EF4-FFF2-40B4-BE49-F238E27FC236}">
                <a16:creationId xmlns:a16="http://schemas.microsoft.com/office/drawing/2014/main" id="{E6915EAB-4106-E162-96D7-427C4B56C1AC}"/>
              </a:ext>
            </a:extLst>
          </p:cNvPr>
          <p:cNvSpPr txBox="1"/>
          <p:nvPr/>
        </p:nvSpPr>
        <p:spPr>
          <a:xfrm>
            <a:off x="116408" y="1373975"/>
            <a:ext cx="2150745" cy="1442085"/>
          </a:xfrm>
          <a:prstGeom prst="rect">
            <a:avLst/>
          </a:prstGeom>
        </p:spPr>
        <p:txBody>
          <a:bodyPr vert="horz" wrap="square" lIns="0" tIns="54610" rIns="0" bIns="0" rtlCol="0">
            <a:spAutoFit/>
          </a:bodyPr>
          <a:lstStyle/>
          <a:p>
            <a:pPr marL="38100">
              <a:lnSpc>
                <a:spcPct val="100000"/>
              </a:lnSpc>
              <a:spcBef>
                <a:spcPts val="430"/>
              </a:spcBef>
            </a:pPr>
            <a:r>
              <a:rPr sz="1200" spc="-5" dirty="0">
                <a:solidFill>
                  <a:srgbClr val="3333B2"/>
                </a:solidFill>
                <a:latin typeface="Arial"/>
                <a:cs typeface="Arial"/>
              </a:rPr>
              <a:t>Benefits</a:t>
            </a:r>
            <a:endParaRPr sz="1200" dirty="0">
              <a:latin typeface="Arial"/>
              <a:cs typeface="Arial"/>
            </a:endParaRPr>
          </a:p>
          <a:p>
            <a:pPr marL="314960" marR="30480" indent="-148590">
              <a:lnSpc>
                <a:spcPts val="950"/>
              </a:lnSpc>
              <a:spcBef>
                <a:spcPts val="260"/>
              </a:spcBef>
              <a:buClr>
                <a:srgbClr val="3333B2"/>
              </a:buClr>
              <a:buFont typeface="Lucida Sans Unicode"/>
              <a:buChar char="►"/>
              <a:tabLst>
                <a:tab pos="315595" algn="l"/>
              </a:tabLst>
            </a:pPr>
            <a:r>
              <a:rPr sz="800" spc="-5" dirty="0">
                <a:latin typeface="Arial"/>
                <a:cs typeface="Arial"/>
              </a:rPr>
              <a:t>Model linkages account </a:t>
            </a:r>
            <a:r>
              <a:rPr sz="800" spc="-10" dirty="0">
                <a:latin typeface="Arial"/>
                <a:cs typeface="Arial"/>
              </a:rPr>
              <a:t>for</a:t>
            </a:r>
            <a:r>
              <a:rPr sz="800" spc="-5" dirty="0">
                <a:latin typeface="Arial"/>
                <a:cs typeface="Arial"/>
              </a:rPr>
              <a:t> mechanisms </a:t>
            </a:r>
            <a:r>
              <a:rPr sz="800" spc="-204" dirty="0">
                <a:latin typeface="Arial"/>
                <a:cs typeface="Arial"/>
              </a:rPr>
              <a:t> </a:t>
            </a:r>
            <a:r>
              <a:rPr sz="800" spc="-5" dirty="0">
                <a:latin typeface="Arial"/>
                <a:cs typeface="Arial"/>
              </a:rPr>
              <a:t>at</a:t>
            </a:r>
            <a:r>
              <a:rPr sz="800" spc="-10" dirty="0">
                <a:latin typeface="Arial"/>
                <a:cs typeface="Arial"/>
              </a:rPr>
              <a:t> </a:t>
            </a:r>
            <a:r>
              <a:rPr sz="800" spc="-5" dirty="0">
                <a:latin typeface="Arial"/>
                <a:cs typeface="Arial"/>
              </a:rPr>
              <a:t>various scales</a:t>
            </a:r>
            <a:endParaRPr sz="800" dirty="0">
              <a:latin typeface="Arial"/>
              <a:cs typeface="Arial"/>
            </a:endParaRPr>
          </a:p>
          <a:p>
            <a:pPr marL="314960" indent="-148590">
              <a:lnSpc>
                <a:spcPct val="100000"/>
              </a:lnSpc>
              <a:spcBef>
                <a:spcPts val="254"/>
              </a:spcBef>
              <a:buClr>
                <a:srgbClr val="3333B2"/>
              </a:buClr>
              <a:buFont typeface="Lucida Sans Unicode"/>
              <a:buChar char="►"/>
              <a:tabLst>
                <a:tab pos="315595" algn="l"/>
              </a:tabLst>
            </a:pPr>
            <a:r>
              <a:rPr sz="800" spc="-5" dirty="0">
                <a:latin typeface="Arial"/>
                <a:cs typeface="Arial"/>
              </a:rPr>
              <a:t>Reduced</a:t>
            </a:r>
            <a:r>
              <a:rPr sz="800" spc="-10" dirty="0">
                <a:latin typeface="Arial"/>
                <a:cs typeface="Arial"/>
              </a:rPr>
              <a:t> </a:t>
            </a:r>
            <a:r>
              <a:rPr sz="800" spc="-5" dirty="0">
                <a:latin typeface="Arial"/>
                <a:cs typeface="Arial"/>
              </a:rPr>
              <a:t>cost of time and resources</a:t>
            </a:r>
            <a:endParaRPr sz="800" dirty="0">
              <a:latin typeface="Arial"/>
              <a:cs typeface="Arial"/>
            </a:endParaRPr>
          </a:p>
          <a:p>
            <a:pPr marL="314960" indent="-148590">
              <a:lnSpc>
                <a:spcPct val="100000"/>
              </a:lnSpc>
              <a:spcBef>
                <a:spcPts val="284"/>
              </a:spcBef>
              <a:buClr>
                <a:srgbClr val="3333B2"/>
              </a:buClr>
              <a:buFont typeface="Lucida Sans Unicode"/>
              <a:buChar char="►"/>
              <a:tabLst>
                <a:tab pos="315595" algn="l"/>
              </a:tabLst>
            </a:pPr>
            <a:r>
              <a:rPr sz="800" spc="-5" dirty="0">
                <a:latin typeface="Arial"/>
                <a:cs typeface="Arial"/>
              </a:rPr>
              <a:t>Accelerated</a:t>
            </a:r>
            <a:r>
              <a:rPr sz="800" dirty="0">
                <a:latin typeface="Arial"/>
                <a:cs typeface="Arial"/>
              </a:rPr>
              <a:t> </a:t>
            </a:r>
            <a:r>
              <a:rPr sz="800" spc="-5" dirty="0">
                <a:latin typeface="Arial"/>
                <a:cs typeface="Arial"/>
              </a:rPr>
              <a:t>materials</a:t>
            </a:r>
            <a:r>
              <a:rPr sz="800" dirty="0">
                <a:latin typeface="Arial"/>
                <a:cs typeface="Arial"/>
              </a:rPr>
              <a:t> </a:t>
            </a:r>
            <a:r>
              <a:rPr sz="800" spc="-10" dirty="0">
                <a:latin typeface="Arial"/>
                <a:cs typeface="Arial"/>
              </a:rPr>
              <a:t>development</a:t>
            </a:r>
            <a:endParaRPr sz="800" dirty="0">
              <a:latin typeface="Arial"/>
              <a:cs typeface="Arial"/>
            </a:endParaRPr>
          </a:p>
          <a:p>
            <a:pPr marL="38100">
              <a:lnSpc>
                <a:spcPct val="100000"/>
              </a:lnSpc>
              <a:spcBef>
                <a:spcPts val="944"/>
              </a:spcBef>
            </a:pPr>
            <a:r>
              <a:rPr sz="1200" spc="-5" dirty="0">
                <a:solidFill>
                  <a:srgbClr val="3333B2"/>
                </a:solidFill>
                <a:latin typeface="Arial"/>
                <a:cs typeface="Arial"/>
              </a:rPr>
              <a:t>Challenge</a:t>
            </a:r>
            <a:endParaRPr sz="1200" dirty="0">
              <a:latin typeface="Arial"/>
              <a:cs typeface="Arial"/>
            </a:endParaRPr>
          </a:p>
          <a:p>
            <a:pPr marL="314960" marR="154305" indent="-148590">
              <a:lnSpc>
                <a:spcPts val="950"/>
              </a:lnSpc>
              <a:spcBef>
                <a:spcPts val="509"/>
              </a:spcBef>
              <a:buClr>
                <a:srgbClr val="3333B2"/>
              </a:buClr>
              <a:buFont typeface="Lucida Sans Unicode"/>
              <a:buChar char="►"/>
              <a:tabLst>
                <a:tab pos="315595" algn="l"/>
              </a:tabLst>
            </a:pPr>
            <a:r>
              <a:rPr sz="800" spc="-5" dirty="0">
                <a:latin typeface="Arial"/>
                <a:cs typeface="Arial"/>
              </a:rPr>
              <a:t>Establishing a statistical design </a:t>
            </a:r>
            <a:r>
              <a:rPr sz="800" dirty="0">
                <a:latin typeface="Arial"/>
                <a:cs typeface="Arial"/>
              </a:rPr>
              <a:t> </a:t>
            </a:r>
            <a:r>
              <a:rPr sz="800" spc="-5" dirty="0">
                <a:latin typeface="Arial"/>
                <a:cs typeface="Arial"/>
              </a:rPr>
              <a:t>confidence</a:t>
            </a:r>
            <a:r>
              <a:rPr sz="800" dirty="0">
                <a:latin typeface="Arial"/>
                <a:cs typeface="Arial"/>
              </a:rPr>
              <a:t> </a:t>
            </a:r>
            <a:r>
              <a:rPr sz="800" spc="-5" dirty="0">
                <a:latin typeface="Arial"/>
                <a:cs typeface="Arial"/>
              </a:rPr>
              <a:t>from</a:t>
            </a:r>
            <a:r>
              <a:rPr sz="800" spc="5" dirty="0">
                <a:latin typeface="Arial"/>
                <a:cs typeface="Arial"/>
              </a:rPr>
              <a:t> </a:t>
            </a:r>
            <a:r>
              <a:rPr sz="800" spc="-5" dirty="0">
                <a:latin typeface="Arial"/>
                <a:cs typeface="Arial"/>
              </a:rPr>
              <a:t>deterministic</a:t>
            </a:r>
            <a:r>
              <a:rPr sz="800" spc="5" dirty="0">
                <a:latin typeface="Arial"/>
                <a:cs typeface="Arial"/>
              </a:rPr>
              <a:t> </a:t>
            </a:r>
            <a:r>
              <a:rPr sz="800" spc="-5" dirty="0">
                <a:latin typeface="Arial"/>
                <a:cs typeface="Arial"/>
              </a:rPr>
              <a:t>models</a:t>
            </a:r>
            <a:endParaRPr sz="800" dirty="0">
              <a:latin typeface="Arial"/>
              <a:cs typeface="Arial"/>
            </a:endParaRPr>
          </a:p>
        </p:txBody>
      </p:sp>
    </p:spTree>
    <p:extLst>
      <p:ext uri="{BB962C8B-B14F-4D97-AF65-F5344CB8AC3E}">
        <p14:creationId xmlns:p14="http://schemas.microsoft.com/office/powerpoint/2010/main" val="4204082419"/>
      </p:ext>
    </p:extLst>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fade">
                                      <p:cBhvr>
                                        <p:cTn id="7" dur="500"/>
                                        <p:tgtEl>
                                          <p:spTgt spid="11">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1">
                                            <p:txEl>
                                              <p:pRg st="1" end="1"/>
                                            </p:txEl>
                                          </p:spTgt>
                                        </p:tgtEl>
                                        <p:attrNameLst>
                                          <p:attrName>style.visibility</p:attrName>
                                        </p:attrNameLst>
                                      </p:cBhvr>
                                      <p:to>
                                        <p:strVal val="visible"/>
                                      </p:to>
                                    </p:set>
                                    <p:animEffect transition="in" filter="fade">
                                      <p:cBhvr>
                                        <p:cTn id="10" dur="500"/>
                                        <p:tgtEl>
                                          <p:spTgt spid="11">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1">
                                            <p:txEl>
                                              <p:pRg st="2" end="2"/>
                                            </p:txEl>
                                          </p:spTgt>
                                        </p:tgtEl>
                                        <p:attrNameLst>
                                          <p:attrName>style.visibility</p:attrName>
                                        </p:attrNameLst>
                                      </p:cBhvr>
                                      <p:to>
                                        <p:strVal val="visible"/>
                                      </p:to>
                                    </p:set>
                                    <p:animEffect transition="in" filter="fade">
                                      <p:cBhvr>
                                        <p:cTn id="13" dur="500"/>
                                        <p:tgtEl>
                                          <p:spTgt spid="11">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1">
                                            <p:txEl>
                                              <p:pRg st="3" end="3"/>
                                            </p:txEl>
                                          </p:spTgt>
                                        </p:tgtEl>
                                        <p:attrNameLst>
                                          <p:attrName>style.visibility</p:attrName>
                                        </p:attrNameLst>
                                      </p:cBhvr>
                                      <p:to>
                                        <p:strVal val="visible"/>
                                      </p:to>
                                    </p:set>
                                    <p:animEffect transition="in" filter="fade">
                                      <p:cBhvr>
                                        <p:cTn id="16" dur="500"/>
                                        <p:tgtEl>
                                          <p:spTgt spid="11">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1">
                                            <p:txEl>
                                              <p:pRg st="4" end="4"/>
                                            </p:txEl>
                                          </p:spTgt>
                                        </p:tgtEl>
                                        <p:attrNameLst>
                                          <p:attrName>style.visibility</p:attrName>
                                        </p:attrNameLst>
                                      </p:cBhvr>
                                      <p:to>
                                        <p:strVal val="visible"/>
                                      </p:to>
                                    </p:set>
                                    <p:animEffect transition="in" filter="fade">
                                      <p:cBhvr>
                                        <p:cTn id="21" dur="500"/>
                                        <p:tgtEl>
                                          <p:spTgt spid="11">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11">
                                            <p:txEl>
                                              <p:pRg st="5" end="5"/>
                                            </p:txEl>
                                          </p:spTgt>
                                        </p:tgtEl>
                                        <p:attrNameLst>
                                          <p:attrName>style.visibility</p:attrName>
                                        </p:attrNameLst>
                                      </p:cBhvr>
                                      <p:to>
                                        <p:strVal val="visible"/>
                                      </p:to>
                                    </p:set>
                                    <p:animEffect transition="in" filter="fade">
                                      <p:cBhvr>
                                        <p:cTn id="24" dur="500"/>
                                        <p:tgtEl>
                                          <p:spTgt spid="1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95300" y="45565"/>
            <a:ext cx="2851150" cy="232756"/>
          </a:xfrm>
          <a:prstGeom prst="rect">
            <a:avLst/>
          </a:prstGeom>
        </p:spPr>
        <p:txBody>
          <a:bodyPr vert="horz" wrap="square" lIns="0" tIns="17145" rIns="0" bIns="0" rtlCol="0">
            <a:spAutoFit/>
          </a:bodyPr>
          <a:lstStyle/>
          <a:p>
            <a:pPr marL="12700">
              <a:lnSpc>
                <a:spcPct val="100000"/>
              </a:lnSpc>
              <a:spcBef>
                <a:spcPts val="135"/>
              </a:spcBef>
            </a:pPr>
            <a:r>
              <a:rPr sz="1400" spc="15" dirty="0">
                <a:solidFill>
                  <a:srgbClr val="CC0000"/>
                </a:solidFill>
                <a:latin typeface="Arial"/>
                <a:cs typeface="Arial"/>
              </a:rPr>
              <a:t>Supplemental</a:t>
            </a:r>
            <a:r>
              <a:rPr sz="1400" spc="-5" dirty="0">
                <a:solidFill>
                  <a:srgbClr val="CC0000"/>
                </a:solidFill>
                <a:latin typeface="Arial"/>
                <a:cs typeface="Arial"/>
              </a:rPr>
              <a:t> </a:t>
            </a:r>
            <a:r>
              <a:rPr sz="1400" spc="15" dirty="0">
                <a:solidFill>
                  <a:srgbClr val="CC0000"/>
                </a:solidFill>
                <a:latin typeface="Arial"/>
                <a:cs typeface="Arial"/>
              </a:rPr>
              <a:t>Slide</a:t>
            </a:r>
            <a:r>
              <a:rPr sz="1400" spc="-5" dirty="0">
                <a:solidFill>
                  <a:srgbClr val="CC0000"/>
                </a:solidFill>
                <a:latin typeface="Arial"/>
                <a:cs typeface="Arial"/>
              </a:rPr>
              <a:t> </a:t>
            </a:r>
            <a:r>
              <a:rPr sz="1400" spc="5" dirty="0">
                <a:solidFill>
                  <a:srgbClr val="CC0000"/>
                </a:solidFill>
                <a:latin typeface="Arial"/>
                <a:cs typeface="Arial"/>
              </a:rPr>
              <a:t>I</a:t>
            </a:r>
            <a:r>
              <a:rPr lang="en-US" sz="1400" spc="5" dirty="0">
                <a:solidFill>
                  <a:srgbClr val="CC0000"/>
                </a:solidFill>
                <a:latin typeface="Arial"/>
                <a:cs typeface="Arial"/>
              </a:rPr>
              <a:t>V: Priors</a:t>
            </a:r>
            <a:endParaRPr sz="1400" dirty="0">
              <a:latin typeface="Arial"/>
              <a:cs typeface="Arial"/>
            </a:endParaRPr>
          </a:p>
        </p:txBody>
      </p:sp>
      <p:sp>
        <p:nvSpPr>
          <p:cNvPr id="3" name="object 3"/>
          <p:cNvSpPr txBox="1"/>
          <p:nvPr/>
        </p:nvSpPr>
        <p:spPr>
          <a:xfrm>
            <a:off x="227304" y="1119324"/>
            <a:ext cx="424180" cy="207645"/>
          </a:xfrm>
          <a:prstGeom prst="rect">
            <a:avLst/>
          </a:prstGeom>
        </p:spPr>
        <p:txBody>
          <a:bodyPr vert="horz" wrap="square" lIns="0" tIns="12065" rIns="0" bIns="0" rtlCol="0">
            <a:spAutoFit/>
          </a:bodyPr>
          <a:lstStyle/>
          <a:p>
            <a:pPr marL="12700">
              <a:lnSpc>
                <a:spcPct val="100000"/>
              </a:lnSpc>
              <a:spcBef>
                <a:spcPts val="95"/>
              </a:spcBef>
            </a:pPr>
            <a:r>
              <a:rPr sz="1200" spc="-5" dirty="0">
                <a:solidFill>
                  <a:srgbClr val="3333B2"/>
                </a:solidFill>
                <a:latin typeface="Arial"/>
                <a:cs typeface="Arial"/>
              </a:rPr>
              <a:t>P</a:t>
            </a:r>
            <a:r>
              <a:rPr sz="1200" spc="10" dirty="0">
                <a:solidFill>
                  <a:srgbClr val="3333B2"/>
                </a:solidFill>
                <a:latin typeface="Arial"/>
                <a:cs typeface="Arial"/>
              </a:rPr>
              <a:t>r</a:t>
            </a:r>
            <a:r>
              <a:rPr sz="1200" spc="-5" dirty="0">
                <a:solidFill>
                  <a:srgbClr val="3333B2"/>
                </a:solidFill>
                <a:latin typeface="Arial"/>
                <a:cs typeface="Arial"/>
              </a:rPr>
              <a:t>iors</a:t>
            </a:r>
            <a:endParaRPr sz="1200">
              <a:latin typeface="Arial"/>
              <a:cs typeface="Arial"/>
            </a:endParaRPr>
          </a:p>
        </p:txBody>
      </p:sp>
      <p:pic>
        <p:nvPicPr>
          <p:cNvPr id="4" name="object 4"/>
          <p:cNvPicPr/>
          <p:nvPr/>
        </p:nvPicPr>
        <p:blipFill>
          <a:blip r:embed="rId2" cstate="print"/>
          <a:stretch>
            <a:fillRect/>
          </a:stretch>
        </p:blipFill>
        <p:spPr>
          <a:xfrm>
            <a:off x="90154" y="1390215"/>
            <a:ext cx="2273645" cy="816970"/>
          </a:xfrm>
          <a:prstGeom prst="rect">
            <a:avLst/>
          </a:prstGeom>
        </p:spPr>
      </p:pic>
      <p:pic>
        <p:nvPicPr>
          <p:cNvPr id="5" name="object 5"/>
          <p:cNvPicPr/>
          <p:nvPr/>
        </p:nvPicPr>
        <p:blipFill>
          <a:blip r:embed="rId3" cstate="print"/>
          <a:stretch>
            <a:fillRect/>
          </a:stretch>
        </p:blipFill>
        <p:spPr>
          <a:xfrm>
            <a:off x="2533650" y="892175"/>
            <a:ext cx="1918062" cy="1813050"/>
          </a:xfrm>
          <a:prstGeom prst="rect">
            <a:avLst/>
          </a:prstGeom>
        </p:spPr>
      </p:pic>
      <p:grpSp>
        <p:nvGrpSpPr>
          <p:cNvPr id="6" name="object 6"/>
          <p:cNvGrpSpPr/>
          <p:nvPr/>
        </p:nvGrpSpPr>
        <p:grpSpPr>
          <a:xfrm>
            <a:off x="0" y="3168142"/>
            <a:ext cx="4608195" cy="288290"/>
            <a:chOff x="0" y="3168142"/>
            <a:chExt cx="4608195" cy="288290"/>
          </a:xfrm>
        </p:grpSpPr>
        <p:sp>
          <p:nvSpPr>
            <p:cNvPr id="7" name="object 7"/>
            <p:cNvSpPr/>
            <p:nvPr/>
          </p:nvSpPr>
          <p:spPr>
            <a:xfrm>
              <a:off x="0" y="3168142"/>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EBEBEB"/>
            </a:solidFill>
          </p:spPr>
          <p:txBody>
            <a:bodyPr wrap="square" lIns="0" tIns="0" rIns="0" bIns="0" rtlCol="0"/>
            <a:lstStyle/>
            <a:p>
              <a:endParaRPr/>
            </a:p>
          </p:txBody>
        </p:sp>
        <p:sp>
          <p:nvSpPr>
            <p:cNvPr id="8" name="object 8"/>
            <p:cNvSpPr/>
            <p:nvPr/>
          </p:nvSpPr>
          <p:spPr>
            <a:xfrm>
              <a:off x="0" y="3312071"/>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A30000"/>
            </a:solidFill>
          </p:spPr>
          <p:txBody>
            <a:bodyPr wrap="square" lIns="0" tIns="0" rIns="0" bIns="0" rtlCol="0"/>
            <a:lstStyle/>
            <a:p>
              <a:endParaRPr/>
            </a:p>
          </p:txBody>
        </p:sp>
      </p:grpSp>
      <p:sp>
        <p:nvSpPr>
          <p:cNvPr id="10" name="object 10"/>
          <p:cNvSpPr txBox="1">
            <a:spLocks noGrp="1"/>
          </p:cNvSpPr>
          <p:nvPr>
            <p:ph type="ftr" sz="quarter" idx="5"/>
          </p:nvPr>
        </p:nvSpPr>
        <p:spPr>
          <a:prstGeom prst="rect">
            <a:avLst/>
          </a:prstGeom>
        </p:spPr>
        <p:txBody>
          <a:bodyPr vert="horz" wrap="square" lIns="0" tIns="8890" rIns="0" bIns="0" rtlCol="0">
            <a:spAutoFit/>
          </a:bodyPr>
          <a:lstStyle/>
          <a:p>
            <a:pPr marL="12700">
              <a:lnSpc>
                <a:spcPct val="100000"/>
              </a:lnSpc>
              <a:spcBef>
                <a:spcPts val="70"/>
              </a:spcBef>
            </a:pPr>
            <a:r>
              <a:rPr spc="-5" dirty="0"/>
              <a:t>Denielle</a:t>
            </a:r>
            <a:r>
              <a:rPr spc="-20" dirty="0"/>
              <a:t> </a:t>
            </a:r>
            <a:r>
              <a:rPr spc="-5" dirty="0"/>
              <a:t>Ricciardi</a:t>
            </a:r>
          </a:p>
          <a:p>
            <a:pPr marL="12700">
              <a:lnSpc>
                <a:spcPct val="100000"/>
              </a:lnSpc>
              <a:spcBef>
                <a:spcPts val="409"/>
              </a:spcBef>
            </a:pPr>
            <a:r>
              <a:rPr spc="-5" dirty="0">
                <a:solidFill>
                  <a:srgbClr val="F2F2F2"/>
                </a:solidFill>
              </a:rPr>
              <a:t>UQ</a:t>
            </a:r>
            <a:r>
              <a:rPr spc="-10" dirty="0">
                <a:solidFill>
                  <a:srgbClr val="F2F2F2"/>
                </a:solidFill>
              </a:rPr>
              <a:t> for </a:t>
            </a:r>
            <a:r>
              <a:rPr spc="-5" dirty="0">
                <a:solidFill>
                  <a:srgbClr val="F2F2F2"/>
                </a:solidFill>
              </a:rPr>
              <a:t>Materials</a:t>
            </a:r>
            <a:r>
              <a:rPr spc="-10" dirty="0">
                <a:solidFill>
                  <a:srgbClr val="F2F2F2"/>
                </a:solidFill>
              </a:rPr>
              <a:t> </a:t>
            </a:r>
            <a:r>
              <a:rPr spc="-5" dirty="0">
                <a:solidFill>
                  <a:srgbClr val="F2F2F2"/>
                </a:solidFill>
              </a:rPr>
              <a:t>Modeling</a:t>
            </a:r>
          </a:p>
        </p:txBody>
      </p:sp>
      <p:sp>
        <p:nvSpPr>
          <p:cNvPr id="11" name="Slide Number Placeholder 10">
            <a:extLst>
              <a:ext uri="{FF2B5EF4-FFF2-40B4-BE49-F238E27FC236}">
                <a16:creationId xmlns:a16="http://schemas.microsoft.com/office/drawing/2014/main" id="{9EDAC56D-1222-367A-C87E-66B7C909F54A}"/>
              </a:ext>
            </a:extLst>
          </p:cNvPr>
          <p:cNvSpPr>
            <a:spLocks noGrp="1"/>
          </p:cNvSpPr>
          <p:nvPr>
            <p:ph type="sldNum" sz="quarter" idx="7"/>
          </p:nvPr>
        </p:nvSpPr>
        <p:spPr/>
        <p:txBody>
          <a:bodyPr/>
          <a:lstStyle/>
          <a:p>
            <a:pPr marL="862965">
              <a:lnSpc>
                <a:spcPct val="100000"/>
              </a:lnSpc>
              <a:spcBef>
                <a:spcPts val="70"/>
              </a:spcBef>
            </a:pPr>
            <a:fld id="{81D60167-4931-47E6-BA6A-407CBD079E47}" type="slidenum">
              <a:rPr lang="en-US" spc="-5" smtClean="0"/>
              <a:t>40</a:t>
            </a:fld>
            <a:endParaRPr lang="en-US" spc="-5"/>
          </a:p>
          <a:p>
            <a:pPr marL="12700">
              <a:lnSpc>
                <a:spcPct val="100000"/>
              </a:lnSpc>
              <a:spcBef>
                <a:spcPts val="270"/>
              </a:spcBef>
            </a:pPr>
            <a:r>
              <a:rPr lang="en-US" spc="-5">
                <a:solidFill>
                  <a:srgbClr val="F2F2F2"/>
                </a:solidFill>
              </a:rPr>
              <a:t>The</a:t>
            </a:r>
            <a:r>
              <a:rPr lang="en-US" spc="-15">
                <a:solidFill>
                  <a:srgbClr val="F2F2F2"/>
                </a:solidFill>
              </a:rPr>
              <a:t> </a:t>
            </a:r>
            <a:r>
              <a:rPr lang="en-US" spc="-5">
                <a:solidFill>
                  <a:srgbClr val="F2F2F2"/>
                </a:solidFill>
              </a:rPr>
              <a:t>Ohio</a:t>
            </a:r>
            <a:r>
              <a:rPr lang="en-US" spc="-10">
                <a:solidFill>
                  <a:srgbClr val="F2F2F2"/>
                </a:solidFill>
              </a:rPr>
              <a:t> </a:t>
            </a:r>
            <a:r>
              <a:rPr lang="en-US" spc="-5">
                <a:solidFill>
                  <a:srgbClr val="F2F2F2"/>
                </a:solidFill>
              </a:rPr>
              <a:t>State</a:t>
            </a:r>
            <a:r>
              <a:rPr lang="en-US" spc="-15">
                <a:solidFill>
                  <a:srgbClr val="F2F2F2"/>
                </a:solidFill>
              </a:rPr>
              <a:t> </a:t>
            </a:r>
            <a:r>
              <a:rPr lang="en-US" spc="-5">
                <a:solidFill>
                  <a:srgbClr val="F2F2F2"/>
                </a:solidFill>
              </a:rPr>
              <a:t>University</a:t>
            </a:r>
            <a:endParaRPr lang="en-US" spc="-5" dirty="0">
              <a:solidFill>
                <a:srgbClr val="F2F2F2"/>
              </a:solidFill>
            </a:endParaRPr>
          </a:p>
        </p:txBody>
      </p:sp>
    </p:spTree>
  </p:cSld>
  <p:clrMapOvr>
    <a:masterClrMapping/>
  </p:clrMapOvr>
  <p:transition>
    <p:cut/>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95300" y="45565"/>
            <a:ext cx="4356412" cy="232756"/>
          </a:xfrm>
          <a:prstGeom prst="rect">
            <a:avLst/>
          </a:prstGeom>
        </p:spPr>
        <p:txBody>
          <a:bodyPr vert="horz" wrap="square" lIns="0" tIns="17145" rIns="0" bIns="0" rtlCol="0">
            <a:spAutoFit/>
          </a:bodyPr>
          <a:lstStyle/>
          <a:p>
            <a:pPr marL="12700">
              <a:lnSpc>
                <a:spcPct val="100000"/>
              </a:lnSpc>
              <a:spcBef>
                <a:spcPts val="135"/>
              </a:spcBef>
            </a:pPr>
            <a:r>
              <a:rPr sz="1400" spc="15" dirty="0">
                <a:solidFill>
                  <a:srgbClr val="CC0000"/>
                </a:solidFill>
                <a:latin typeface="Arial"/>
                <a:cs typeface="Arial"/>
              </a:rPr>
              <a:t>Supplemental</a:t>
            </a:r>
            <a:r>
              <a:rPr sz="1400" spc="-5" dirty="0">
                <a:solidFill>
                  <a:srgbClr val="CC0000"/>
                </a:solidFill>
                <a:latin typeface="Arial"/>
                <a:cs typeface="Arial"/>
              </a:rPr>
              <a:t> </a:t>
            </a:r>
            <a:r>
              <a:rPr sz="1400" spc="15" dirty="0">
                <a:solidFill>
                  <a:srgbClr val="CC0000"/>
                </a:solidFill>
                <a:latin typeface="Arial"/>
                <a:cs typeface="Arial"/>
              </a:rPr>
              <a:t>Slide</a:t>
            </a:r>
            <a:r>
              <a:rPr sz="1400" spc="-5" dirty="0">
                <a:solidFill>
                  <a:srgbClr val="CC0000"/>
                </a:solidFill>
                <a:latin typeface="Arial"/>
                <a:cs typeface="Arial"/>
              </a:rPr>
              <a:t> </a:t>
            </a:r>
            <a:r>
              <a:rPr lang="en-US" sz="1400" spc="5" dirty="0">
                <a:solidFill>
                  <a:srgbClr val="CC0000"/>
                </a:solidFill>
                <a:latin typeface="Arial"/>
                <a:cs typeface="Arial"/>
              </a:rPr>
              <a:t>V: Constitutive Model</a:t>
            </a:r>
            <a:endParaRPr sz="1400" dirty="0">
              <a:latin typeface="Arial"/>
              <a:cs typeface="Arial"/>
            </a:endParaRPr>
          </a:p>
        </p:txBody>
      </p:sp>
      <p:grpSp>
        <p:nvGrpSpPr>
          <p:cNvPr id="6" name="object 6"/>
          <p:cNvGrpSpPr/>
          <p:nvPr/>
        </p:nvGrpSpPr>
        <p:grpSpPr>
          <a:xfrm>
            <a:off x="0" y="3168142"/>
            <a:ext cx="4608195" cy="288290"/>
            <a:chOff x="0" y="3168142"/>
            <a:chExt cx="4608195" cy="288290"/>
          </a:xfrm>
        </p:grpSpPr>
        <p:sp>
          <p:nvSpPr>
            <p:cNvPr id="7" name="object 7"/>
            <p:cNvSpPr/>
            <p:nvPr/>
          </p:nvSpPr>
          <p:spPr>
            <a:xfrm>
              <a:off x="0" y="3168142"/>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EBEBEB"/>
            </a:solidFill>
          </p:spPr>
          <p:txBody>
            <a:bodyPr wrap="square" lIns="0" tIns="0" rIns="0" bIns="0" rtlCol="0"/>
            <a:lstStyle/>
            <a:p>
              <a:endParaRPr/>
            </a:p>
          </p:txBody>
        </p:sp>
        <p:sp>
          <p:nvSpPr>
            <p:cNvPr id="8" name="object 8"/>
            <p:cNvSpPr/>
            <p:nvPr/>
          </p:nvSpPr>
          <p:spPr>
            <a:xfrm>
              <a:off x="0" y="3312071"/>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A30000"/>
            </a:solidFill>
          </p:spPr>
          <p:txBody>
            <a:bodyPr wrap="square" lIns="0" tIns="0" rIns="0" bIns="0" rtlCol="0"/>
            <a:lstStyle/>
            <a:p>
              <a:endParaRPr/>
            </a:p>
          </p:txBody>
        </p:sp>
      </p:grpSp>
      <p:sp>
        <p:nvSpPr>
          <p:cNvPr id="10" name="object 10"/>
          <p:cNvSpPr txBox="1">
            <a:spLocks noGrp="1"/>
          </p:cNvSpPr>
          <p:nvPr>
            <p:ph type="ftr" sz="quarter" idx="5"/>
          </p:nvPr>
        </p:nvSpPr>
        <p:spPr>
          <a:prstGeom prst="rect">
            <a:avLst/>
          </a:prstGeom>
        </p:spPr>
        <p:txBody>
          <a:bodyPr vert="horz" wrap="square" lIns="0" tIns="8890" rIns="0" bIns="0" rtlCol="0">
            <a:spAutoFit/>
          </a:bodyPr>
          <a:lstStyle/>
          <a:p>
            <a:pPr marL="12700">
              <a:lnSpc>
                <a:spcPct val="100000"/>
              </a:lnSpc>
              <a:spcBef>
                <a:spcPts val="70"/>
              </a:spcBef>
            </a:pPr>
            <a:r>
              <a:rPr spc="-5" dirty="0"/>
              <a:t>Denielle</a:t>
            </a:r>
            <a:r>
              <a:rPr spc="-20" dirty="0"/>
              <a:t> </a:t>
            </a:r>
            <a:r>
              <a:rPr spc="-5" dirty="0"/>
              <a:t>Ricciardi</a:t>
            </a:r>
          </a:p>
          <a:p>
            <a:pPr marL="12700">
              <a:lnSpc>
                <a:spcPct val="100000"/>
              </a:lnSpc>
              <a:spcBef>
                <a:spcPts val="409"/>
              </a:spcBef>
            </a:pPr>
            <a:r>
              <a:rPr spc="-5" dirty="0">
                <a:solidFill>
                  <a:srgbClr val="F2F2F2"/>
                </a:solidFill>
              </a:rPr>
              <a:t>UQ</a:t>
            </a:r>
            <a:r>
              <a:rPr spc="-10" dirty="0">
                <a:solidFill>
                  <a:srgbClr val="F2F2F2"/>
                </a:solidFill>
              </a:rPr>
              <a:t> for </a:t>
            </a:r>
            <a:r>
              <a:rPr spc="-5" dirty="0">
                <a:solidFill>
                  <a:srgbClr val="F2F2F2"/>
                </a:solidFill>
              </a:rPr>
              <a:t>Materials</a:t>
            </a:r>
            <a:r>
              <a:rPr spc="-10" dirty="0">
                <a:solidFill>
                  <a:srgbClr val="F2F2F2"/>
                </a:solidFill>
              </a:rPr>
              <a:t> </a:t>
            </a:r>
            <a:r>
              <a:rPr spc="-5" dirty="0">
                <a:solidFill>
                  <a:srgbClr val="F2F2F2"/>
                </a:solidFill>
              </a:rPr>
              <a:t>Modeling</a:t>
            </a:r>
          </a:p>
        </p:txBody>
      </p:sp>
      <p:sp>
        <p:nvSpPr>
          <p:cNvPr id="11" name="Slide Number Placeholder 10">
            <a:extLst>
              <a:ext uri="{FF2B5EF4-FFF2-40B4-BE49-F238E27FC236}">
                <a16:creationId xmlns:a16="http://schemas.microsoft.com/office/drawing/2014/main" id="{9EDAC56D-1222-367A-C87E-66B7C909F54A}"/>
              </a:ext>
            </a:extLst>
          </p:cNvPr>
          <p:cNvSpPr>
            <a:spLocks noGrp="1"/>
          </p:cNvSpPr>
          <p:nvPr>
            <p:ph type="sldNum" sz="quarter" idx="7"/>
          </p:nvPr>
        </p:nvSpPr>
        <p:spPr/>
        <p:txBody>
          <a:bodyPr/>
          <a:lstStyle/>
          <a:p>
            <a:pPr marL="862965">
              <a:lnSpc>
                <a:spcPct val="100000"/>
              </a:lnSpc>
              <a:spcBef>
                <a:spcPts val="70"/>
              </a:spcBef>
            </a:pPr>
            <a:fld id="{81D60167-4931-47E6-BA6A-407CBD079E47}" type="slidenum">
              <a:rPr lang="en-US" spc="-5" smtClean="0"/>
              <a:t>41</a:t>
            </a:fld>
            <a:endParaRPr lang="en-US" spc="-5"/>
          </a:p>
          <a:p>
            <a:pPr marL="12700">
              <a:lnSpc>
                <a:spcPct val="100000"/>
              </a:lnSpc>
              <a:spcBef>
                <a:spcPts val="270"/>
              </a:spcBef>
            </a:pPr>
            <a:r>
              <a:rPr lang="en-US" spc="-5">
                <a:solidFill>
                  <a:srgbClr val="F2F2F2"/>
                </a:solidFill>
              </a:rPr>
              <a:t>The</a:t>
            </a:r>
            <a:r>
              <a:rPr lang="en-US" spc="-15">
                <a:solidFill>
                  <a:srgbClr val="F2F2F2"/>
                </a:solidFill>
              </a:rPr>
              <a:t> </a:t>
            </a:r>
            <a:r>
              <a:rPr lang="en-US" spc="-5">
                <a:solidFill>
                  <a:srgbClr val="F2F2F2"/>
                </a:solidFill>
              </a:rPr>
              <a:t>Ohio</a:t>
            </a:r>
            <a:r>
              <a:rPr lang="en-US" spc="-10">
                <a:solidFill>
                  <a:srgbClr val="F2F2F2"/>
                </a:solidFill>
              </a:rPr>
              <a:t> </a:t>
            </a:r>
            <a:r>
              <a:rPr lang="en-US" spc="-5">
                <a:solidFill>
                  <a:srgbClr val="F2F2F2"/>
                </a:solidFill>
              </a:rPr>
              <a:t>State</a:t>
            </a:r>
            <a:r>
              <a:rPr lang="en-US" spc="-15">
                <a:solidFill>
                  <a:srgbClr val="F2F2F2"/>
                </a:solidFill>
              </a:rPr>
              <a:t> </a:t>
            </a:r>
            <a:r>
              <a:rPr lang="en-US" spc="-5">
                <a:solidFill>
                  <a:srgbClr val="F2F2F2"/>
                </a:solidFill>
              </a:rPr>
              <a:t>University</a:t>
            </a:r>
            <a:endParaRPr lang="en-US" spc="-5" dirty="0">
              <a:solidFill>
                <a:srgbClr val="F2F2F2"/>
              </a:solidFill>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F951B16A-679C-91ED-8DC4-DC06F15D4E08}"/>
                  </a:ext>
                </a:extLst>
              </p:cNvPr>
              <p:cNvSpPr txBox="1"/>
              <p:nvPr/>
            </p:nvSpPr>
            <p:spPr>
              <a:xfrm>
                <a:off x="243567" y="663575"/>
                <a:ext cx="4208145" cy="49340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sz="1000" b="0" i="1" smtClean="0">
                              <a:latin typeface="Cambria Math" panose="02040503050406030204" pitchFamily="18" charset="0"/>
                            </a:rPr>
                          </m:ctrlPr>
                        </m:sSupPr>
                        <m:e>
                          <m:acc>
                            <m:accPr>
                              <m:chr m:val="̇"/>
                              <m:ctrlPr>
                                <a:rPr lang="en-US" sz="1000" b="0" i="1" smtClean="0">
                                  <a:latin typeface="Cambria Math" panose="02040503050406030204" pitchFamily="18" charset="0"/>
                                </a:rPr>
                              </m:ctrlPr>
                            </m:accPr>
                            <m:e>
                              <m:r>
                                <a:rPr lang="en-US" sz="1000" b="0" i="1" smtClean="0">
                                  <a:latin typeface="Cambria Math" panose="02040503050406030204" pitchFamily="18" charset="0"/>
                                </a:rPr>
                                <m:t>𝜀</m:t>
                              </m:r>
                            </m:e>
                          </m:acc>
                        </m:e>
                        <m:sup>
                          <m:r>
                            <a:rPr lang="en-US" sz="1000" b="0" i="1" smtClean="0">
                              <a:latin typeface="Cambria Math" panose="02040503050406030204" pitchFamily="18" charset="0"/>
                            </a:rPr>
                            <m:t>𝑝</m:t>
                          </m:r>
                        </m:sup>
                      </m:sSup>
                      <m:r>
                        <a:rPr lang="en-US" sz="1000" b="0" i="1" smtClean="0">
                          <a:latin typeface="Cambria Math" panose="02040503050406030204" pitchFamily="18" charset="0"/>
                        </a:rPr>
                        <m:t>=</m:t>
                      </m:r>
                      <m:sSup>
                        <m:sSupPr>
                          <m:ctrlPr>
                            <a:rPr lang="en-US" sz="1000" b="0" i="1" smtClean="0">
                              <a:latin typeface="Cambria Math" panose="02040503050406030204" pitchFamily="18" charset="0"/>
                            </a:rPr>
                          </m:ctrlPr>
                        </m:sSupPr>
                        <m:e>
                          <m:nary>
                            <m:naryPr>
                              <m:chr m:val="∑"/>
                              <m:supHide m:val="on"/>
                              <m:ctrlPr>
                                <a:rPr lang="en-US" sz="1000" b="0" i="1" smtClean="0">
                                  <a:latin typeface="Cambria Math" panose="02040503050406030204" pitchFamily="18" charset="0"/>
                                </a:rPr>
                              </m:ctrlPr>
                            </m:naryPr>
                            <m:sub>
                              <m:r>
                                <a:rPr lang="en-US" sz="1000" b="0" i="1" smtClean="0">
                                  <a:latin typeface="Cambria Math" panose="02040503050406030204" pitchFamily="18" charset="0"/>
                                </a:rPr>
                                <m:t>𝛼</m:t>
                              </m:r>
                            </m:sub>
                            <m:sup/>
                            <m:e>
                              <m:sSup>
                                <m:sSupPr>
                                  <m:ctrlPr>
                                    <a:rPr lang="en-US" sz="1000" b="0" i="1" smtClean="0">
                                      <a:latin typeface="Cambria Math" panose="02040503050406030204" pitchFamily="18" charset="0"/>
                                    </a:rPr>
                                  </m:ctrlPr>
                                </m:sSupPr>
                                <m:e>
                                  <m:r>
                                    <a:rPr lang="en-US" sz="1000" b="0" i="1" smtClean="0">
                                      <a:latin typeface="Cambria Math" panose="02040503050406030204" pitchFamily="18" charset="0"/>
                                    </a:rPr>
                                    <m:t>𝑚</m:t>
                                  </m:r>
                                </m:e>
                                <m:sup>
                                  <m:r>
                                    <a:rPr lang="en-US" sz="1000" b="0" i="1" smtClean="0">
                                      <a:latin typeface="Cambria Math" panose="02040503050406030204" pitchFamily="18" charset="0"/>
                                    </a:rPr>
                                    <m:t>𝛼</m:t>
                                  </m:r>
                                </m:sup>
                              </m:sSup>
                              <m:sSup>
                                <m:sSupPr>
                                  <m:ctrlPr>
                                    <a:rPr lang="en-US" sz="1000" b="0" i="1" smtClean="0">
                                      <a:latin typeface="Cambria Math" panose="02040503050406030204" pitchFamily="18" charset="0"/>
                                    </a:rPr>
                                  </m:ctrlPr>
                                </m:sSupPr>
                                <m:e>
                                  <m:acc>
                                    <m:accPr>
                                      <m:chr m:val="̇"/>
                                      <m:ctrlPr>
                                        <a:rPr lang="en-US" sz="1000" b="0" i="1" smtClean="0">
                                          <a:latin typeface="Cambria Math" panose="02040503050406030204" pitchFamily="18" charset="0"/>
                                        </a:rPr>
                                      </m:ctrlPr>
                                    </m:accPr>
                                    <m:e>
                                      <m:r>
                                        <a:rPr lang="en-US" sz="1000" b="0" i="1" smtClean="0">
                                          <a:latin typeface="Cambria Math" panose="02040503050406030204" pitchFamily="18" charset="0"/>
                                        </a:rPr>
                                        <m:t>𝛾</m:t>
                                      </m:r>
                                    </m:e>
                                  </m:acc>
                                </m:e>
                                <m:sup>
                                  <m:r>
                                    <a:rPr lang="en-US" sz="1000" b="0" i="1" smtClean="0">
                                      <a:latin typeface="Cambria Math" panose="02040503050406030204" pitchFamily="18" charset="0"/>
                                    </a:rPr>
                                    <m:t>𝛼</m:t>
                                  </m:r>
                                </m:sup>
                              </m:sSup>
                              <m:r>
                                <a:rPr lang="en-US" sz="1000" b="0" i="1" smtClean="0">
                                  <a:latin typeface="Cambria Math" panose="02040503050406030204" pitchFamily="18" charset="0"/>
                                </a:rPr>
                                <m:t>=</m:t>
                              </m:r>
                              <m:sSub>
                                <m:sSubPr>
                                  <m:ctrlPr>
                                    <a:rPr lang="en-US" sz="1000" i="1">
                                      <a:latin typeface="Cambria Math" panose="02040503050406030204" pitchFamily="18" charset="0"/>
                                    </a:rPr>
                                  </m:ctrlPr>
                                </m:sSubPr>
                                <m:e>
                                  <m:acc>
                                    <m:accPr>
                                      <m:chr m:val="̇"/>
                                      <m:ctrlPr>
                                        <a:rPr lang="en-US" sz="1000" i="1">
                                          <a:latin typeface="Cambria Math" panose="02040503050406030204" pitchFamily="18" charset="0"/>
                                        </a:rPr>
                                      </m:ctrlPr>
                                    </m:accPr>
                                    <m:e>
                                      <m:r>
                                        <a:rPr lang="en-US" sz="1000" i="1">
                                          <a:latin typeface="Cambria Math" panose="02040503050406030204" pitchFamily="18" charset="0"/>
                                        </a:rPr>
                                        <m:t>𝛾</m:t>
                                      </m:r>
                                    </m:e>
                                  </m:acc>
                                </m:e>
                                <m:sub>
                                  <m:r>
                                    <a:rPr lang="en-US" sz="1000" i="1">
                                      <a:latin typeface="Cambria Math" panose="02040503050406030204" pitchFamily="18" charset="0"/>
                                    </a:rPr>
                                    <m:t>0</m:t>
                                  </m:r>
                                </m:sub>
                              </m:sSub>
                              <m:nary>
                                <m:naryPr>
                                  <m:chr m:val="∑"/>
                                  <m:supHide m:val="on"/>
                                  <m:ctrlPr>
                                    <a:rPr lang="en-US" sz="1000" b="0" i="1" smtClean="0">
                                      <a:latin typeface="Cambria Math" panose="02040503050406030204" pitchFamily="18" charset="0"/>
                                    </a:rPr>
                                  </m:ctrlPr>
                                </m:naryPr>
                                <m:sub>
                                  <m:r>
                                    <a:rPr lang="en-US" sz="1000" b="0" i="1" smtClean="0">
                                      <a:latin typeface="Cambria Math" panose="02040503050406030204" pitchFamily="18" charset="0"/>
                                    </a:rPr>
                                    <m:t>𝛼</m:t>
                                  </m:r>
                                </m:sub>
                                <m:sup/>
                                <m:e>
                                  <m:sSup>
                                    <m:sSupPr>
                                      <m:ctrlPr>
                                        <a:rPr lang="en-US" sz="1000" b="0" i="1" smtClean="0">
                                          <a:latin typeface="Cambria Math" panose="02040503050406030204" pitchFamily="18" charset="0"/>
                                        </a:rPr>
                                      </m:ctrlPr>
                                    </m:sSupPr>
                                    <m:e>
                                      <m:r>
                                        <a:rPr lang="en-US" sz="1000" b="0" i="1" smtClean="0">
                                          <a:latin typeface="Cambria Math" panose="02040503050406030204" pitchFamily="18" charset="0"/>
                                        </a:rPr>
                                        <m:t>𝑚</m:t>
                                      </m:r>
                                    </m:e>
                                    <m:sup>
                                      <m:r>
                                        <a:rPr lang="en-US" sz="1000" b="0" i="1" smtClean="0">
                                          <a:latin typeface="Cambria Math" panose="02040503050406030204" pitchFamily="18" charset="0"/>
                                        </a:rPr>
                                        <m:t>𝛼</m:t>
                                      </m:r>
                                    </m:sup>
                                  </m:sSup>
                                  <m:d>
                                    <m:dPr>
                                      <m:ctrlPr>
                                        <a:rPr lang="en-US" sz="1000" b="0" i="1" smtClean="0">
                                          <a:latin typeface="Cambria Math" panose="02040503050406030204" pitchFamily="18" charset="0"/>
                                        </a:rPr>
                                      </m:ctrlPr>
                                    </m:dPr>
                                    <m:e>
                                      <m:f>
                                        <m:fPr>
                                          <m:ctrlPr>
                                            <a:rPr lang="en-US" sz="1000" b="0" i="1" smtClean="0">
                                              <a:latin typeface="Cambria Math" panose="02040503050406030204" pitchFamily="18" charset="0"/>
                                            </a:rPr>
                                          </m:ctrlPr>
                                        </m:fPr>
                                        <m:num>
                                          <m:sSup>
                                            <m:sSupPr>
                                              <m:ctrlPr>
                                                <a:rPr lang="en-US" sz="1000" i="1">
                                                  <a:latin typeface="Cambria Math" panose="02040503050406030204" pitchFamily="18" charset="0"/>
                                                </a:rPr>
                                              </m:ctrlPr>
                                            </m:sSupPr>
                                            <m:e>
                                              <m:r>
                                                <a:rPr lang="en-US" sz="1000" i="1">
                                                  <a:latin typeface="Cambria Math" panose="02040503050406030204" pitchFamily="18" charset="0"/>
                                                </a:rPr>
                                                <m:t>𝑚</m:t>
                                              </m:r>
                                            </m:e>
                                            <m:sup>
                                              <m:r>
                                                <a:rPr lang="en-US" sz="1000" i="1">
                                                  <a:latin typeface="Cambria Math" panose="02040503050406030204" pitchFamily="18" charset="0"/>
                                                </a:rPr>
                                                <m:t>𝛼</m:t>
                                              </m:r>
                                            </m:sup>
                                          </m:sSup>
                                          <m:r>
                                            <a:rPr lang="en-US" sz="1000" i="1">
                                              <a:latin typeface="Cambria Math" panose="02040503050406030204" pitchFamily="18" charset="0"/>
                                            </a:rPr>
                                            <m:t> :</m:t>
                                          </m:r>
                                          <m:sSup>
                                            <m:sSupPr>
                                              <m:ctrlPr>
                                                <a:rPr lang="en-US" sz="1000" i="1">
                                                  <a:latin typeface="Cambria Math" panose="02040503050406030204" pitchFamily="18" charset="0"/>
                                                </a:rPr>
                                              </m:ctrlPr>
                                            </m:sSupPr>
                                            <m:e>
                                              <m:r>
                                                <a:rPr lang="en-US" sz="1000" i="1">
                                                  <a:latin typeface="Cambria Math" panose="02040503050406030204" pitchFamily="18" charset="0"/>
                                                </a:rPr>
                                                <m:t>𝜎</m:t>
                                              </m:r>
                                            </m:e>
                                            <m:sup>
                                              <m:r>
                                                <a:rPr lang="en-US" sz="1000" i="1">
                                                  <a:latin typeface="Cambria Math" panose="02040503050406030204" pitchFamily="18" charset="0"/>
                                                </a:rPr>
                                                <m:t>𝛼</m:t>
                                              </m:r>
                                            </m:sup>
                                          </m:sSup>
                                        </m:num>
                                        <m:den>
                                          <m:sSubSup>
                                            <m:sSubSupPr>
                                              <m:ctrlPr>
                                                <a:rPr lang="en-US" sz="1000" b="0" i="1" smtClean="0">
                                                  <a:latin typeface="Cambria Math" panose="02040503050406030204" pitchFamily="18" charset="0"/>
                                                </a:rPr>
                                              </m:ctrlPr>
                                            </m:sSubSupPr>
                                            <m:e>
                                              <m:r>
                                                <a:rPr lang="en-US" sz="1000" b="0" i="1" smtClean="0">
                                                  <a:latin typeface="Cambria Math" panose="02040503050406030204" pitchFamily="18" charset="0"/>
                                                </a:rPr>
                                                <m:t>𝜏</m:t>
                                              </m:r>
                                            </m:e>
                                            <m:sub>
                                              <m:r>
                                                <a:rPr lang="en-US" sz="1000" b="0" i="1" smtClean="0">
                                                  <a:latin typeface="Cambria Math" panose="02040503050406030204" pitchFamily="18" charset="0"/>
                                                </a:rPr>
                                                <m:t>0</m:t>
                                              </m:r>
                                            </m:sub>
                                            <m:sup>
                                              <m:r>
                                                <a:rPr lang="en-US" sz="1000" b="0" i="1" smtClean="0">
                                                  <a:latin typeface="Cambria Math" panose="02040503050406030204" pitchFamily="18" charset="0"/>
                                                </a:rPr>
                                                <m:t>𝛼</m:t>
                                              </m:r>
                                            </m:sup>
                                          </m:sSubSup>
                                        </m:den>
                                      </m:f>
                                    </m:e>
                                  </m:d>
                                </m:e>
                              </m:nary>
                            </m:e>
                          </m:nary>
                        </m:e>
                        <m:sup>
                          <m:r>
                            <a:rPr lang="en-US" sz="1000" b="0" i="1" smtClean="0">
                              <a:latin typeface="Cambria Math" panose="02040503050406030204" pitchFamily="18" charset="0"/>
                            </a:rPr>
                            <m:t>𝑛</m:t>
                          </m:r>
                        </m:sup>
                      </m:sSup>
                    </m:oMath>
                  </m:oMathPara>
                </a14:m>
                <a:endParaRPr lang="en-US" sz="1000" dirty="0"/>
              </a:p>
            </p:txBody>
          </p:sp>
        </mc:Choice>
        <mc:Fallback xmlns="">
          <p:sp>
            <p:nvSpPr>
              <p:cNvPr id="3" name="TextBox 2">
                <a:extLst>
                  <a:ext uri="{FF2B5EF4-FFF2-40B4-BE49-F238E27FC236}">
                    <a16:creationId xmlns:a16="http://schemas.microsoft.com/office/drawing/2014/main" id="{F951B16A-679C-91ED-8DC4-DC06F15D4E08}"/>
                  </a:ext>
                </a:extLst>
              </p:cNvPr>
              <p:cNvSpPr txBox="1">
                <a:spLocks noRot="1" noChangeAspect="1" noMove="1" noResize="1" noEditPoints="1" noAdjustHandles="1" noChangeArrowheads="1" noChangeShapeType="1" noTextEdit="1"/>
              </p:cNvSpPr>
              <p:nvPr/>
            </p:nvSpPr>
            <p:spPr>
              <a:xfrm>
                <a:off x="243567" y="663575"/>
                <a:ext cx="4208145" cy="493405"/>
              </a:xfrm>
              <a:prstGeom prst="rect">
                <a:avLst/>
              </a:prstGeom>
              <a:blipFill>
                <a:blip r:embed="rId3"/>
                <a:stretch>
                  <a:fillRect t="-100000" b="-14691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E5DA8668-2CE4-1F1A-9A13-E8B049E14C97}"/>
                  </a:ext>
                </a:extLst>
              </p:cNvPr>
              <p:cNvSpPr txBox="1"/>
              <p:nvPr/>
            </p:nvSpPr>
            <p:spPr>
              <a:xfrm>
                <a:off x="1250225" y="1393926"/>
                <a:ext cx="2194828" cy="1323439"/>
              </a:xfrm>
              <a:prstGeom prst="rect">
                <a:avLst/>
              </a:prstGeom>
              <a:noFill/>
            </p:spPr>
            <p:txBody>
              <a:bodyPr wrap="square" rtlCol="0">
                <a:spAutoFit/>
              </a:bodyPr>
              <a:lstStyle/>
              <a:p>
                <a14:m>
                  <m:oMath xmlns:m="http://schemas.openxmlformats.org/officeDocument/2006/math">
                    <m:r>
                      <a:rPr lang="en-US" sz="1000" b="0" i="1" smtClean="0">
                        <a:latin typeface="Cambria Math" panose="02040503050406030204" pitchFamily="18" charset="0"/>
                      </a:rPr>
                      <m:t>𝛼</m:t>
                    </m:r>
                  </m:oMath>
                </a14:m>
                <a:r>
                  <a:rPr lang="en-US" sz="1000" dirty="0"/>
                  <a:t>: slip systems</a:t>
                </a:r>
              </a:p>
              <a:p>
                <a14:m>
                  <m:oMath xmlns:m="http://schemas.openxmlformats.org/officeDocument/2006/math">
                    <m:sSub>
                      <m:sSubPr>
                        <m:ctrlPr>
                          <a:rPr lang="en-US" sz="1000" b="0" i="1" smtClean="0">
                            <a:latin typeface="Cambria Math" panose="02040503050406030204" pitchFamily="18" charset="0"/>
                          </a:rPr>
                        </m:ctrlPr>
                      </m:sSubPr>
                      <m:e>
                        <m:r>
                          <a:rPr lang="en-US" sz="1000" b="0" i="1" smtClean="0">
                            <a:latin typeface="Cambria Math" panose="02040503050406030204" pitchFamily="18" charset="0"/>
                          </a:rPr>
                          <m:t>𝜏</m:t>
                        </m:r>
                      </m:e>
                      <m:sub>
                        <m:r>
                          <a:rPr lang="en-US" sz="1000" b="0" i="1" smtClean="0">
                            <a:latin typeface="Cambria Math" panose="02040503050406030204" pitchFamily="18" charset="0"/>
                          </a:rPr>
                          <m:t>0</m:t>
                        </m:r>
                      </m:sub>
                    </m:sSub>
                  </m:oMath>
                </a14:m>
                <a:r>
                  <a:rPr lang="en-US" sz="1000" dirty="0"/>
                  <a:t>: initial threshold stress</a:t>
                </a:r>
              </a:p>
              <a:p>
                <a14:m>
                  <m:oMath xmlns:m="http://schemas.openxmlformats.org/officeDocument/2006/math">
                    <m:r>
                      <a:rPr lang="en-US" sz="1000" b="0" i="1" smtClean="0">
                        <a:latin typeface="Cambria Math" panose="02040503050406030204" pitchFamily="18" charset="0"/>
                      </a:rPr>
                      <m:t>𝑚</m:t>
                    </m:r>
                  </m:oMath>
                </a14:m>
                <a:r>
                  <a:rPr lang="en-US" sz="1000" dirty="0"/>
                  <a:t>: Schmid tensor</a:t>
                </a:r>
              </a:p>
              <a:p>
                <a14:m>
                  <m:oMath xmlns:m="http://schemas.openxmlformats.org/officeDocument/2006/math">
                    <m:sSup>
                      <m:sSupPr>
                        <m:ctrlPr>
                          <a:rPr lang="en-US" sz="1000" b="0" i="1" smtClean="0">
                            <a:latin typeface="Cambria Math" panose="02040503050406030204" pitchFamily="18" charset="0"/>
                          </a:rPr>
                        </m:ctrlPr>
                      </m:sSupPr>
                      <m:e>
                        <m:acc>
                          <m:accPr>
                            <m:chr m:val="̇"/>
                            <m:ctrlPr>
                              <a:rPr lang="en-US" sz="1000" b="0" i="1" smtClean="0">
                                <a:latin typeface="Cambria Math" panose="02040503050406030204" pitchFamily="18" charset="0"/>
                              </a:rPr>
                            </m:ctrlPr>
                          </m:accPr>
                          <m:e>
                            <m:r>
                              <a:rPr lang="en-US" sz="1000" b="0" i="1" smtClean="0">
                                <a:latin typeface="Cambria Math" panose="02040503050406030204" pitchFamily="18" charset="0"/>
                              </a:rPr>
                              <m:t>𝜀</m:t>
                            </m:r>
                          </m:e>
                        </m:acc>
                      </m:e>
                      <m:sup>
                        <m:r>
                          <a:rPr lang="en-US" sz="1000" b="0" i="1" smtClean="0">
                            <a:latin typeface="Cambria Math" panose="02040503050406030204" pitchFamily="18" charset="0"/>
                          </a:rPr>
                          <m:t>𝑝</m:t>
                        </m:r>
                      </m:sup>
                    </m:sSup>
                  </m:oMath>
                </a14:m>
                <a:r>
                  <a:rPr lang="en-US" sz="1000" dirty="0"/>
                  <a:t>: deviatoric plastic strain rate</a:t>
                </a:r>
              </a:p>
              <a:p>
                <a14:m>
                  <m:oMath xmlns:m="http://schemas.openxmlformats.org/officeDocument/2006/math">
                    <m:r>
                      <a:rPr lang="en-US" sz="1000" b="0" i="1" smtClean="0">
                        <a:latin typeface="Cambria Math" panose="02040503050406030204" pitchFamily="18" charset="0"/>
                      </a:rPr>
                      <m:t>𝜎</m:t>
                    </m:r>
                  </m:oMath>
                </a14:m>
                <a:r>
                  <a:rPr lang="en-US" sz="1000" dirty="0"/>
                  <a:t>: stress</a:t>
                </a:r>
              </a:p>
              <a:p>
                <a14:m>
                  <m:oMath xmlns:m="http://schemas.openxmlformats.org/officeDocument/2006/math">
                    <m:sSup>
                      <m:sSupPr>
                        <m:ctrlPr>
                          <a:rPr lang="en-US" sz="1000" b="0" i="1" smtClean="0">
                            <a:latin typeface="Cambria Math" panose="02040503050406030204" pitchFamily="18" charset="0"/>
                          </a:rPr>
                        </m:ctrlPr>
                      </m:sSupPr>
                      <m:e>
                        <m:acc>
                          <m:accPr>
                            <m:chr m:val="̇"/>
                            <m:ctrlPr>
                              <a:rPr lang="en-US" sz="1000" b="0" i="1" smtClean="0">
                                <a:latin typeface="Cambria Math" panose="02040503050406030204" pitchFamily="18" charset="0"/>
                              </a:rPr>
                            </m:ctrlPr>
                          </m:accPr>
                          <m:e>
                            <m:r>
                              <a:rPr lang="en-US" sz="1000" b="0" i="1" smtClean="0">
                                <a:latin typeface="Cambria Math" panose="02040503050406030204" pitchFamily="18" charset="0"/>
                              </a:rPr>
                              <m:t>𝛾</m:t>
                            </m:r>
                          </m:e>
                        </m:acc>
                      </m:e>
                      <m:sup>
                        <m:r>
                          <a:rPr lang="en-US" sz="1000" b="0" i="1" smtClean="0">
                            <a:latin typeface="Cambria Math" panose="02040503050406030204" pitchFamily="18" charset="0"/>
                          </a:rPr>
                          <m:t>𝛼</m:t>
                        </m:r>
                      </m:sup>
                    </m:sSup>
                  </m:oMath>
                </a14:m>
                <a:r>
                  <a:rPr lang="en-US" sz="1000" dirty="0"/>
                  <a:t>: local shear rate on slip system </a:t>
                </a:r>
                <a14:m>
                  <m:oMath xmlns:m="http://schemas.openxmlformats.org/officeDocument/2006/math">
                    <m:r>
                      <a:rPr lang="en-US" sz="1000" b="0" i="1" smtClean="0">
                        <a:latin typeface="Cambria Math" panose="02040503050406030204" pitchFamily="18" charset="0"/>
                      </a:rPr>
                      <m:t>𝛼</m:t>
                    </m:r>
                  </m:oMath>
                </a14:m>
                <a:endParaRPr lang="en-US" sz="1000" dirty="0"/>
              </a:p>
              <a:p>
                <a14:m>
                  <m:oMath xmlns:m="http://schemas.openxmlformats.org/officeDocument/2006/math">
                    <m:sSub>
                      <m:sSubPr>
                        <m:ctrlPr>
                          <a:rPr lang="en-US" sz="1000" b="0" i="1" smtClean="0">
                            <a:latin typeface="Cambria Math" panose="02040503050406030204" pitchFamily="18" charset="0"/>
                          </a:rPr>
                        </m:ctrlPr>
                      </m:sSubPr>
                      <m:e>
                        <m:acc>
                          <m:accPr>
                            <m:chr m:val="̇"/>
                            <m:ctrlPr>
                              <a:rPr lang="en-US" sz="1000" b="0" i="1" smtClean="0">
                                <a:latin typeface="Cambria Math" panose="02040503050406030204" pitchFamily="18" charset="0"/>
                              </a:rPr>
                            </m:ctrlPr>
                          </m:accPr>
                          <m:e>
                            <m:r>
                              <a:rPr lang="en-US" sz="1000" b="0" i="1" smtClean="0">
                                <a:latin typeface="Cambria Math" panose="02040503050406030204" pitchFamily="18" charset="0"/>
                              </a:rPr>
                              <m:t>𝛾</m:t>
                            </m:r>
                          </m:e>
                        </m:acc>
                      </m:e>
                      <m:sub>
                        <m:r>
                          <a:rPr lang="en-US" sz="1000" b="0" i="1" smtClean="0">
                            <a:latin typeface="Cambria Math" panose="02040503050406030204" pitchFamily="18" charset="0"/>
                          </a:rPr>
                          <m:t>0</m:t>
                        </m:r>
                      </m:sub>
                    </m:sSub>
                  </m:oMath>
                </a14:m>
                <a:r>
                  <a:rPr lang="en-US" sz="1000" dirty="0"/>
                  <a:t>: reference shear rate</a:t>
                </a:r>
              </a:p>
              <a:p>
                <a14:m>
                  <m:oMath xmlns:m="http://schemas.openxmlformats.org/officeDocument/2006/math">
                    <m:r>
                      <a:rPr lang="en-US" sz="1000" b="0" i="1" smtClean="0">
                        <a:latin typeface="Cambria Math" panose="02040503050406030204" pitchFamily="18" charset="0"/>
                      </a:rPr>
                      <m:t>𝑛</m:t>
                    </m:r>
                  </m:oMath>
                </a14:m>
                <a:r>
                  <a:rPr lang="en-US" sz="1000" dirty="0"/>
                  <a:t>: rate-sensitivity exponent</a:t>
                </a:r>
              </a:p>
            </p:txBody>
          </p:sp>
        </mc:Choice>
        <mc:Fallback xmlns="">
          <p:sp>
            <p:nvSpPr>
              <p:cNvPr id="4" name="TextBox 3">
                <a:extLst>
                  <a:ext uri="{FF2B5EF4-FFF2-40B4-BE49-F238E27FC236}">
                    <a16:creationId xmlns:a16="http://schemas.microsoft.com/office/drawing/2014/main" id="{E5DA8668-2CE4-1F1A-9A13-E8B049E14C97}"/>
                  </a:ext>
                </a:extLst>
              </p:cNvPr>
              <p:cNvSpPr txBox="1">
                <a:spLocks noRot="1" noChangeAspect="1" noMove="1" noResize="1" noEditPoints="1" noAdjustHandles="1" noChangeArrowheads="1" noChangeShapeType="1" noTextEdit="1"/>
              </p:cNvSpPr>
              <p:nvPr/>
            </p:nvSpPr>
            <p:spPr>
              <a:xfrm>
                <a:off x="1250225" y="1393926"/>
                <a:ext cx="2194828" cy="1323439"/>
              </a:xfrm>
              <a:prstGeom prst="rect">
                <a:avLst/>
              </a:prstGeom>
              <a:blipFill>
                <a:blip r:embed="rId4"/>
                <a:stretch>
                  <a:fillRect b="-1843"/>
                </a:stretch>
              </a:blipFill>
            </p:spPr>
            <p:txBody>
              <a:bodyPr/>
              <a:lstStyle/>
              <a:p>
                <a:r>
                  <a:rPr lang="en-US">
                    <a:noFill/>
                  </a:rPr>
                  <a:t> </a:t>
                </a:r>
              </a:p>
            </p:txBody>
          </p:sp>
        </mc:Fallback>
      </mc:AlternateContent>
    </p:spTree>
    <p:extLst>
      <p:ext uri="{BB962C8B-B14F-4D97-AF65-F5344CB8AC3E}">
        <p14:creationId xmlns:p14="http://schemas.microsoft.com/office/powerpoint/2010/main" val="1758505862"/>
      </p:ext>
    </p:extLst>
  </p:cSld>
  <p:clrMapOvr>
    <a:masterClrMapping/>
  </p:clrMapOvr>
  <p:transition>
    <p:cut/>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95300" y="45565"/>
            <a:ext cx="4190950" cy="232756"/>
          </a:xfrm>
          <a:prstGeom prst="rect">
            <a:avLst/>
          </a:prstGeom>
        </p:spPr>
        <p:txBody>
          <a:bodyPr vert="horz" wrap="square" lIns="0" tIns="17145" rIns="0" bIns="0" rtlCol="0">
            <a:spAutoFit/>
          </a:bodyPr>
          <a:lstStyle/>
          <a:p>
            <a:pPr marL="12700">
              <a:lnSpc>
                <a:spcPct val="100000"/>
              </a:lnSpc>
              <a:spcBef>
                <a:spcPts val="135"/>
              </a:spcBef>
            </a:pPr>
            <a:r>
              <a:rPr lang="en-US" sz="1400" spc="15" dirty="0">
                <a:solidFill>
                  <a:srgbClr val="CC0000"/>
                </a:solidFill>
                <a:latin typeface="Arial"/>
                <a:cs typeface="Arial"/>
              </a:rPr>
              <a:t>Supplementary Slide VI: Inference and Prediction</a:t>
            </a:r>
            <a:endParaRPr sz="1400" dirty="0">
              <a:latin typeface="Arial"/>
              <a:cs typeface="Arial"/>
            </a:endParaRPr>
          </a:p>
        </p:txBody>
      </p:sp>
      <p:sp>
        <p:nvSpPr>
          <p:cNvPr id="3" name="object 3"/>
          <p:cNvSpPr txBox="1"/>
          <p:nvPr/>
        </p:nvSpPr>
        <p:spPr>
          <a:xfrm>
            <a:off x="227304" y="684630"/>
            <a:ext cx="654050" cy="207645"/>
          </a:xfrm>
          <a:prstGeom prst="rect">
            <a:avLst/>
          </a:prstGeom>
        </p:spPr>
        <p:txBody>
          <a:bodyPr vert="horz" wrap="square" lIns="0" tIns="12065" rIns="0" bIns="0" rtlCol="0">
            <a:spAutoFit/>
          </a:bodyPr>
          <a:lstStyle/>
          <a:p>
            <a:pPr marL="12700">
              <a:lnSpc>
                <a:spcPct val="100000"/>
              </a:lnSpc>
              <a:spcBef>
                <a:spcPts val="95"/>
              </a:spcBef>
            </a:pPr>
            <a:r>
              <a:rPr sz="1200" spc="-10" dirty="0">
                <a:solidFill>
                  <a:srgbClr val="3333B2"/>
                </a:solidFill>
                <a:latin typeface="Arial"/>
                <a:cs typeface="Arial"/>
              </a:rPr>
              <a:t>Inference</a:t>
            </a:r>
            <a:endParaRPr sz="1200">
              <a:latin typeface="Arial"/>
              <a:cs typeface="Arial"/>
            </a:endParaRPr>
          </a:p>
        </p:txBody>
      </p:sp>
      <p:pic>
        <p:nvPicPr>
          <p:cNvPr id="4" name="object 4"/>
          <p:cNvPicPr/>
          <p:nvPr/>
        </p:nvPicPr>
        <p:blipFill>
          <a:blip r:embed="rId2" cstate="print"/>
          <a:stretch>
            <a:fillRect/>
          </a:stretch>
        </p:blipFill>
        <p:spPr>
          <a:xfrm>
            <a:off x="240004" y="863722"/>
            <a:ext cx="1943953" cy="1666753"/>
          </a:xfrm>
          <a:prstGeom prst="rect">
            <a:avLst/>
          </a:prstGeom>
        </p:spPr>
      </p:pic>
      <p:sp>
        <p:nvSpPr>
          <p:cNvPr id="5" name="object 5"/>
          <p:cNvSpPr txBox="1"/>
          <p:nvPr/>
        </p:nvSpPr>
        <p:spPr>
          <a:xfrm>
            <a:off x="2411298" y="684630"/>
            <a:ext cx="701040" cy="207645"/>
          </a:xfrm>
          <a:prstGeom prst="rect">
            <a:avLst/>
          </a:prstGeom>
        </p:spPr>
        <p:txBody>
          <a:bodyPr vert="horz" wrap="square" lIns="0" tIns="12065" rIns="0" bIns="0" rtlCol="0">
            <a:spAutoFit/>
          </a:bodyPr>
          <a:lstStyle/>
          <a:p>
            <a:pPr marL="12700">
              <a:lnSpc>
                <a:spcPct val="100000"/>
              </a:lnSpc>
              <a:spcBef>
                <a:spcPts val="95"/>
              </a:spcBef>
            </a:pPr>
            <a:r>
              <a:rPr sz="1200" spc="-5" dirty="0">
                <a:solidFill>
                  <a:srgbClr val="3333B2"/>
                </a:solidFill>
                <a:latin typeface="Arial"/>
                <a:cs typeface="Arial"/>
              </a:rPr>
              <a:t>Prediction</a:t>
            </a:r>
            <a:endParaRPr sz="1200">
              <a:latin typeface="Arial"/>
              <a:cs typeface="Arial"/>
            </a:endParaRPr>
          </a:p>
        </p:txBody>
      </p:sp>
      <p:pic>
        <p:nvPicPr>
          <p:cNvPr id="6" name="object 6"/>
          <p:cNvPicPr/>
          <p:nvPr/>
        </p:nvPicPr>
        <p:blipFill>
          <a:blip r:embed="rId3" cstate="print"/>
          <a:stretch>
            <a:fillRect/>
          </a:stretch>
        </p:blipFill>
        <p:spPr>
          <a:xfrm>
            <a:off x="2423998" y="863722"/>
            <a:ext cx="1943953" cy="1666753"/>
          </a:xfrm>
          <a:prstGeom prst="rect">
            <a:avLst/>
          </a:prstGeom>
        </p:spPr>
      </p:pic>
      <p:grpSp>
        <p:nvGrpSpPr>
          <p:cNvPr id="7" name="object 7"/>
          <p:cNvGrpSpPr/>
          <p:nvPr/>
        </p:nvGrpSpPr>
        <p:grpSpPr>
          <a:xfrm>
            <a:off x="0" y="3168142"/>
            <a:ext cx="4608195" cy="288290"/>
            <a:chOff x="0" y="3168142"/>
            <a:chExt cx="4608195" cy="288290"/>
          </a:xfrm>
        </p:grpSpPr>
        <p:sp>
          <p:nvSpPr>
            <p:cNvPr id="8" name="object 8"/>
            <p:cNvSpPr/>
            <p:nvPr/>
          </p:nvSpPr>
          <p:spPr>
            <a:xfrm>
              <a:off x="0" y="3168142"/>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EBEBEB"/>
            </a:solidFill>
          </p:spPr>
          <p:txBody>
            <a:bodyPr wrap="square" lIns="0" tIns="0" rIns="0" bIns="0" rtlCol="0"/>
            <a:lstStyle/>
            <a:p>
              <a:endParaRPr/>
            </a:p>
          </p:txBody>
        </p:sp>
        <p:sp>
          <p:nvSpPr>
            <p:cNvPr id="9" name="object 9"/>
            <p:cNvSpPr/>
            <p:nvPr/>
          </p:nvSpPr>
          <p:spPr>
            <a:xfrm>
              <a:off x="0" y="3312071"/>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A30000"/>
            </a:solidFill>
          </p:spPr>
          <p:txBody>
            <a:bodyPr wrap="square" lIns="0" tIns="0" rIns="0" bIns="0" rtlCol="0"/>
            <a:lstStyle/>
            <a:p>
              <a:endParaRPr/>
            </a:p>
          </p:txBody>
        </p:sp>
      </p:grpSp>
      <p:sp>
        <p:nvSpPr>
          <p:cNvPr id="11" name="object 11"/>
          <p:cNvSpPr txBox="1">
            <a:spLocks noGrp="1"/>
          </p:cNvSpPr>
          <p:nvPr>
            <p:ph type="ftr" sz="quarter" idx="5"/>
          </p:nvPr>
        </p:nvSpPr>
        <p:spPr>
          <a:prstGeom prst="rect">
            <a:avLst/>
          </a:prstGeom>
        </p:spPr>
        <p:txBody>
          <a:bodyPr vert="horz" wrap="square" lIns="0" tIns="8890" rIns="0" bIns="0" rtlCol="0">
            <a:spAutoFit/>
          </a:bodyPr>
          <a:lstStyle/>
          <a:p>
            <a:pPr marL="12700">
              <a:lnSpc>
                <a:spcPct val="100000"/>
              </a:lnSpc>
              <a:spcBef>
                <a:spcPts val="70"/>
              </a:spcBef>
            </a:pPr>
            <a:r>
              <a:rPr spc="-5" dirty="0"/>
              <a:t>Denielle</a:t>
            </a:r>
            <a:r>
              <a:rPr spc="-20" dirty="0"/>
              <a:t> </a:t>
            </a:r>
            <a:r>
              <a:rPr spc="-5" dirty="0"/>
              <a:t>Ricciardi</a:t>
            </a:r>
          </a:p>
          <a:p>
            <a:pPr marL="12700">
              <a:lnSpc>
                <a:spcPct val="100000"/>
              </a:lnSpc>
              <a:spcBef>
                <a:spcPts val="409"/>
              </a:spcBef>
            </a:pPr>
            <a:r>
              <a:rPr spc="-5" dirty="0">
                <a:solidFill>
                  <a:srgbClr val="F2F2F2"/>
                </a:solidFill>
              </a:rPr>
              <a:t>UQ</a:t>
            </a:r>
            <a:r>
              <a:rPr spc="-10" dirty="0">
                <a:solidFill>
                  <a:srgbClr val="F2F2F2"/>
                </a:solidFill>
              </a:rPr>
              <a:t> for </a:t>
            </a:r>
            <a:r>
              <a:rPr spc="-5" dirty="0">
                <a:solidFill>
                  <a:srgbClr val="F2F2F2"/>
                </a:solidFill>
              </a:rPr>
              <a:t>Materials</a:t>
            </a:r>
            <a:r>
              <a:rPr spc="-10" dirty="0">
                <a:solidFill>
                  <a:srgbClr val="F2F2F2"/>
                </a:solidFill>
              </a:rPr>
              <a:t> </a:t>
            </a:r>
            <a:r>
              <a:rPr spc="-5" dirty="0">
                <a:solidFill>
                  <a:srgbClr val="F2F2F2"/>
                </a:solidFill>
              </a:rPr>
              <a:t>Modeling</a:t>
            </a:r>
          </a:p>
        </p:txBody>
      </p:sp>
      <p:sp>
        <p:nvSpPr>
          <p:cNvPr id="14" name="Slide Number Placeholder 13">
            <a:extLst>
              <a:ext uri="{FF2B5EF4-FFF2-40B4-BE49-F238E27FC236}">
                <a16:creationId xmlns:a16="http://schemas.microsoft.com/office/drawing/2014/main" id="{CAB1FF84-AB2F-1E66-1803-58DD22EA5461}"/>
              </a:ext>
            </a:extLst>
          </p:cNvPr>
          <p:cNvSpPr>
            <a:spLocks noGrp="1"/>
          </p:cNvSpPr>
          <p:nvPr>
            <p:ph type="sldNum" sz="quarter" idx="7"/>
          </p:nvPr>
        </p:nvSpPr>
        <p:spPr/>
        <p:txBody>
          <a:bodyPr/>
          <a:lstStyle/>
          <a:p>
            <a:pPr marL="862965">
              <a:lnSpc>
                <a:spcPct val="100000"/>
              </a:lnSpc>
              <a:spcBef>
                <a:spcPts val="70"/>
              </a:spcBef>
            </a:pPr>
            <a:fld id="{81D60167-4931-47E6-BA6A-407CBD079E47}" type="slidenum">
              <a:rPr lang="en-US" spc="-5" smtClean="0"/>
              <a:t>42</a:t>
            </a:fld>
            <a:endParaRPr lang="en-US" spc="-5"/>
          </a:p>
          <a:p>
            <a:pPr marL="12700">
              <a:lnSpc>
                <a:spcPct val="100000"/>
              </a:lnSpc>
              <a:spcBef>
                <a:spcPts val="270"/>
              </a:spcBef>
            </a:pPr>
            <a:r>
              <a:rPr lang="en-US" spc="-5">
                <a:solidFill>
                  <a:srgbClr val="F2F2F2"/>
                </a:solidFill>
              </a:rPr>
              <a:t>The</a:t>
            </a:r>
            <a:r>
              <a:rPr lang="en-US" spc="-15">
                <a:solidFill>
                  <a:srgbClr val="F2F2F2"/>
                </a:solidFill>
              </a:rPr>
              <a:t> </a:t>
            </a:r>
            <a:r>
              <a:rPr lang="en-US" spc="-5">
                <a:solidFill>
                  <a:srgbClr val="F2F2F2"/>
                </a:solidFill>
              </a:rPr>
              <a:t>Ohio</a:t>
            </a:r>
            <a:r>
              <a:rPr lang="en-US" spc="-10">
                <a:solidFill>
                  <a:srgbClr val="F2F2F2"/>
                </a:solidFill>
              </a:rPr>
              <a:t> </a:t>
            </a:r>
            <a:r>
              <a:rPr lang="en-US" spc="-5">
                <a:solidFill>
                  <a:srgbClr val="F2F2F2"/>
                </a:solidFill>
              </a:rPr>
              <a:t>State</a:t>
            </a:r>
            <a:r>
              <a:rPr lang="en-US" spc="-15">
                <a:solidFill>
                  <a:srgbClr val="F2F2F2"/>
                </a:solidFill>
              </a:rPr>
              <a:t> </a:t>
            </a:r>
            <a:r>
              <a:rPr lang="en-US" spc="-5">
                <a:solidFill>
                  <a:srgbClr val="F2F2F2"/>
                </a:solidFill>
              </a:rPr>
              <a:t>University</a:t>
            </a:r>
            <a:endParaRPr lang="en-US" spc="-5" dirty="0">
              <a:solidFill>
                <a:srgbClr val="F2F2F2"/>
              </a:solidFill>
            </a:endParaRPr>
          </a:p>
        </p:txBody>
      </p:sp>
    </p:spTree>
    <p:extLst>
      <p:ext uri="{BB962C8B-B14F-4D97-AF65-F5344CB8AC3E}">
        <p14:creationId xmlns:p14="http://schemas.microsoft.com/office/powerpoint/2010/main" val="1549482873"/>
      </p:ext>
    </p:extLst>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5300" y="45565"/>
            <a:ext cx="4512895" cy="232756"/>
          </a:xfrm>
          <a:prstGeom prst="rect">
            <a:avLst/>
          </a:prstGeom>
        </p:spPr>
        <p:txBody>
          <a:bodyPr vert="horz" wrap="square" lIns="0" tIns="17145" rIns="0" bIns="0" rtlCol="0">
            <a:spAutoFit/>
          </a:bodyPr>
          <a:lstStyle/>
          <a:p>
            <a:pPr marL="12700">
              <a:lnSpc>
                <a:spcPct val="100000"/>
              </a:lnSpc>
              <a:spcBef>
                <a:spcPts val="135"/>
              </a:spcBef>
            </a:pPr>
            <a:r>
              <a:rPr lang="en-US" spc="10" dirty="0"/>
              <a:t>Sources of Uncertainty in Materials Modeling</a:t>
            </a:r>
            <a:endParaRPr spc="15" dirty="0"/>
          </a:p>
        </p:txBody>
      </p:sp>
      <p:grpSp>
        <p:nvGrpSpPr>
          <p:cNvPr id="7" name="object 7"/>
          <p:cNvGrpSpPr/>
          <p:nvPr/>
        </p:nvGrpSpPr>
        <p:grpSpPr>
          <a:xfrm>
            <a:off x="0" y="3168142"/>
            <a:ext cx="4608195" cy="288290"/>
            <a:chOff x="0" y="3168142"/>
            <a:chExt cx="4608195" cy="288290"/>
          </a:xfrm>
        </p:grpSpPr>
        <p:sp>
          <p:nvSpPr>
            <p:cNvPr id="8" name="object 8"/>
            <p:cNvSpPr/>
            <p:nvPr/>
          </p:nvSpPr>
          <p:spPr>
            <a:xfrm>
              <a:off x="0" y="3168142"/>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EBEBEB"/>
            </a:solidFill>
          </p:spPr>
          <p:txBody>
            <a:bodyPr wrap="square" lIns="0" tIns="0" rIns="0" bIns="0" rtlCol="0"/>
            <a:lstStyle/>
            <a:p>
              <a:endParaRPr/>
            </a:p>
          </p:txBody>
        </p:sp>
        <p:sp>
          <p:nvSpPr>
            <p:cNvPr id="9" name="object 9"/>
            <p:cNvSpPr/>
            <p:nvPr/>
          </p:nvSpPr>
          <p:spPr>
            <a:xfrm>
              <a:off x="0" y="3312071"/>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A30000"/>
            </a:solidFill>
          </p:spPr>
          <p:txBody>
            <a:bodyPr wrap="square" lIns="0" tIns="0" rIns="0" bIns="0" rtlCol="0"/>
            <a:lstStyle/>
            <a:p>
              <a:endParaRPr/>
            </a:p>
          </p:txBody>
        </p:sp>
      </p:grpSp>
      <p:sp>
        <p:nvSpPr>
          <p:cNvPr id="11" name="object 11"/>
          <p:cNvSpPr txBox="1">
            <a:spLocks noGrp="1"/>
          </p:cNvSpPr>
          <p:nvPr>
            <p:ph type="ftr" sz="quarter" idx="5"/>
          </p:nvPr>
        </p:nvSpPr>
        <p:spPr>
          <a:prstGeom prst="rect">
            <a:avLst/>
          </a:prstGeom>
        </p:spPr>
        <p:txBody>
          <a:bodyPr vert="horz" wrap="square" lIns="0" tIns="8890" rIns="0" bIns="0" rtlCol="0">
            <a:spAutoFit/>
          </a:bodyPr>
          <a:lstStyle/>
          <a:p>
            <a:pPr marL="12700">
              <a:lnSpc>
                <a:spcPct val="100000"/>
              </a:lnSpc>
              <a:spcBef>
                <a:spcPts val="70"/>
              </a:spcBef>
            </a:pPr>
            <a:r>
              <a:rPr spc="-5" dirty="0"/>
              <a:t>Denielle</a:t>
            </a:r>
            <a:r>
              <a:rPr spc="-20" dirty="0"/>
              <a:t> </a:t>
            </a:r>
            <a:r>
              <a:rPr spc="-5" dirty="0"/>
              <a:t>Ricciardi</a:t>
            </a:r>
          </a:p>
          <a:p>
            <a:pPr marL="12700">
              <a:lnSpc>
                <a:spcPct val="100000"/>
              </a:lnSpc>
              <a:spcBef>
                <a:spcPts val="409"/>
              </a:spcBef>
            </a:pPr>
            <a:r>
              <a:rPr spc="-5" dirty="0">
                <a:solidFill>
                  <a:srgbClr val="F2F2F2"/>
                </a:solidFill>
              </a:rPr>
              <a:t>UQ</a:t>
            </a:r>
            <a:r>
              <a:rPr spc="-10" dirty="0">
                <a:solidFill>
                  <a:srgbClr val="F2F2F2"/>
                </a:solidFill>
              </a:rPr>
              <a:t> for </a:t>
            </a:r>
            <a:r>
              <a:rPr spc="-5" dirty="0">
                <a:solidFill>
                  <a:srgbClr val="F2F2F2"/>
                </a:solidFill>
              </a:rPr>
              <a:t>Materials</a:t>
            </a:r>
            <a:r>
              <a:rPr spc="-10" dirty="0">
                <a:solidFill>
                  <a:srgbClr val="F2F2F2"/>
                </a:solidFill>
              </a:rPr>
              <a:t> </a:t>
            </a:r>
            <a:r>
              <a:rPr spc="-5" dirty="0">
                <a:solidFill>
                  <a:srgbClr val="F2F2F2"/>
                </a:solidFill>
              </a:rPr>
              <a:t>Modeling</a:t>
            </a:r>
          </a:p>
        </p:txBody>
      </p:sp>
      <p:pic>
        <p:nvPicPr>
          <p:cNvPr id="5" name="object 4">
            <a:extLst>
              <a:ext uri="{FF2B5EF4-FFF2-40B4-BE49-F238E27FC236}">
                <a16:creationId xmlns:a16="http://schemas.microsoft.com/office/drawing/2014/main" id="{A7F928AA-FC84-9975-A422-2F36EDD7BB08}"/>
              </a:ext>
            </a:extLst>
          </p:cNvPr>
          <p:cNvPicPr/>
          <p:nvPr/>
        </p:nvPicPr>
        <p:blipFill>
          <a:blip r:embed="rId3" cstate="print"/>
          <a:stretch>
            <a:fillRect/>
          </a:stretch>
        </p:blipFill>
        <p:spPr>
          <a:xfrm>
            <a:off x="269588" y="1994445"/>
            <a:ext cx="1143000" cy="1059593"/>
          </a:xfrm>
          <a:prstGeom prst="rect">
            <a:avLst/>
          </a:prstGeom>
        </p:spPr>
      </p:pic>
      <p:pic>
        <p:nvPicPr>
          <p:cNvPr id="6" name="object 5">
            <a:extLst>
              <a:ext uri="{FF2B5EF4-FFF2-40B4-BE49-F238E27FC236}">
                <a16:creationId xmlns:a16="http://schemas.microsoft.com/office/drawing/2014/main" id="{24D859BE-E620-D907-50F4-120B85D1A613}"/>
              </a:ext>
            </a:extLst>
          </p:cNvPr>
          <p:cNvPicPr>
            <a:picLocks noChangeAspect="1"/>
          </p:cNvPicPr>
          <p:nvPr/>
        </p:nvPicPr>
        <p:blipFill>
          <a:blip r:embed="rId4" cstate="print"/>
          <a:stretch>
            <a:fillRect/>
          </a:stretch>
        </p:blipFill>
        <p:spPr>
          <a:xfrm>
            <a:off x="1826649" y="1995173"/>
            <a:ext cx="1211554" cy="1097280"/>
          </a:xfrm>
          <a:prstGeom prst="rect">
            <a:avLst/>
          </a:prstGeom>
        </p:spPr>
      </p:pic>
      <p:pic>
        <p:nvPicPr>
          <p:cNvPr id="12" name="object 6">
            <a:extLst>
              <a:ext uri="{FF2B5EF4-FFF2-40B4-BE49-F238E27FC236}">
                <a16:creationId xmlns:a16="http://schemas.microsoft.com/office/drawing/2014/main" id="{555A1C9F-D023-CB8A-8A59-074D514B09AF}"/>
              </a:ext>
            </a:extLst>
          </p:cNvPr>
          <p:cNvPicPr/>
          <p:nvPr/>
        </p:nvPicPr>
        <p:blipFill>
          <a:blip r:embed="rId5" cstate="print"/>
          <a:stretch>
            <a:fillRect/>
          </a:stretch>
        </p:blipFill>
        <p:spPr>
          <a:xfrm>
            <a:off x="3494449" y="1785353"/>
            <a:ext cx="719783" cy="1300253"/>
          </a:xfrm>
          <a:prstGeom prst="rect">
            <a:avLst/>
          </a:prstGeom>
        </p:spPr>
      </p:pic>
      <p:sp>
        <p:nvSpPr>
          <p:cNvPr id="4" name="object 3">
            <a:extLst>
              <a:ext uri="{FF2B5EF4-FFF2-40B4-BE49-F238E27FC236}">
                <a16:creationId xmlns:a16="http://schemas.microsoft.com/office/drawing/2014/main" id="{4CB5389C-2B9C-18B0-5797-B6040A5F2903}"/>
              </a:ext>
            </a:extLst>
          </p:cNvPr>
          <p:cNvSpPr txBox="1"/>
          <p:nvPr/>
        </p:nvSpPr>
        <p:spPr>
          <a:xfrm>
            <a:off x="212420" y="414385"/>
            <a:ext cx="4183354" cy="1447448"/>
          </a:xfrm>
          <a:prstGeom prst="rect">
            <a:avLst/>
          </a:prstGeom>
        </p:spPr>
        <p:txBody>
          <a:bodyPr vert="horz" wrap="square" lIns="0" tIns="17145" rIns="0" bIns="0" rtlCol="0">
            <a:spAutoFit/>
          </a:bodyPr>
          <a:lstStyle/>
          <a:p>
            <a:pPr marL="314960" indent="-148590">
              <a:lnSpc>
                <a:spcPct val="100000"/>
              </a:lnSpc>
              <a:spcBef>
                <a:spcPts val="285"/>
              </a:spcBef>
              <a:buClr>
                <a:srgbClr val="3333B2"/>
              </a:buClr>
              <a:buFont typeface="Lucida Sans Unicode"/>
              <a:buChar char="►"/>
              <a:tabLst>
                <a:tab pos="315595" algn="l"/>
              </a:tabLst>
            </a:pPr>
            <a:r>
              <a:rPr lang="en-US" sz="900" spc="-10" dirty="0">
                <a:latin typeface="Arial"/>
                <a:cs typeface="Arial"/>
              </a:rPr>
              <a:t>Parameter</a:t>
            </a:r>
            <a:r>
              <a:rPr lang="en-US" sz="900" spc="-30" dirty="0">
                <a:latin typeface="Arial"/>
                <a:cs typeface="Arial"/>
              </a:rPr>
              <a:t> </a:t>
            </a:r>
            <a:r>
              <a:rPr lang="en-US" sz="900" dirty="0">
                <a:latin typeface="Arial"/>
                <a:cs typeface="Arial"/>
              </a:rPr>
              <a:t>uncertainty</a:t>
            </a:r>
          </a:p>
          <a:p>
            <a:pPr marL="314960" indent="-148590">
              <a:lnSpc>
                <a:spcPct val="100000"/>
              </a:lnSpc>
              <a:spcBef>
                <a:spcPts val="285"/>
              </a:spcBef>
              <a:buClr>
                <a:srgbClr val="3333B2"/>
              </a:buClr>
              <a:buFont typeface="Lucida Sans Unicode"/>
              <a:buChar char="►"/>
              <a:tabLst>
                <a:tab pos="315595" algn="l"/>
              </a:tabLst>
            </a:pPr>
            <a:r>
              <a:rPr lang="en-US" sz="900" spc="-5" dirty="0">
                <a:latin typeface="Arial"/>
                <a:cs typeface="Arial"/>
              </a:rPr>
              <a:t>Noisy/inconsistent experimental data</a:t>
            </a:r>
          </a:p>
          <a:p>
            <a:pPr marL="314960" indent="-148590">
              <a:lnSpc>
                <a:spcPct val="100000"/>
              </a:lnSpc>
              <a:spcBef>
                <a:spcPts val="285"/>
              </a:spcBef>
              <a:buClr>
                <a:srgbClr val="3333B2"/>
              </a:buClr>
              <a:buFont typeface="Lucida Sans Unicode"/>
              <a:buChar char="►"/>
              <a:tabLst>
                <a:tab pos="315595" algn="l"/>
              </a:tabLst>
            </a:pPr>
            <a:r>
              <a:rPr lang="en-US" sz="900" spc="-5" dirty="0">
                <a:latin typeface="Arial"/>
                <a:cs typeface="Arial"/>
              </a:rPr>
              <a:t>Model-form uncertainty</a:t>
            </a:r>
          </a:p>
          <a:p>
            <a:pPr marL="314960" indent="-148590">
              <a:lnSpc>
                <a:spcPct val="100000"/>
              </a:lnSpc>
              <a:spcBef>
                <a:spcPts val="285"/>
              </a:spcBef>
              <a:buClr>
                <a:srgbClr val="3333B2"/>
              </a:buClr>
              <a:buFont typeface="Lucida Sans Unicode"/>
              <a:buChar char="►"/>
              <a:tabLst>
                <a:tab pos="315595" algn="l"/>
              </a:tabLst>
            </a:pPr>
            <a:r>
              <a:rPr lang="en-US" sz="900" b="1" spc="-5" dirty="0">
                <a:solidFill>
                  <a:schemeClr val="accent1"/>
                </a:solidFill>
                <a:latin typeface="Arial"/>
                <a:cs typeface="Arial"/>
              </a:rPr>
              <a:t>Sample to sample variability</a:t>
            </a:r>
            <a:endParaRPr lang="en-US" sz="900" spc="-5" dirty="0">
              <a:solidFill>
                <a:schemeClr val="accent1"/>
              </a:solidFill>
              <a:latin typeface="Arial"/>
              <a:cs typeface="Arial"/>
            </a:endParaRPr>
          </a:p>
          <a:p>
            <a:pPr marL="643255" marR="30480" lvl="1" indent="-148590" algn="just">
              <a:lnSpc>
                <a:spcPts val="950"/>
              </a:lnSpc>
              <a:spcBef>
                <a:spcPts val="135"/>
              </a:spcBef>
              <a:spcAft>
                <a:spcPts val="200"/>
              </a:spcAft>
              <a:buClr>
                <a:srgbClr val="3333B2"/>
              </a:buClr>
              <a:buFont typeface="Lucida Sans Unicode"/>
              <a:buChar char="►"/>
              <a:tabLst>
                <a:tab pos="186690" algn="l"/>
              </a:tabLst>
            </a:pPr>
            <a:r>
              <a:rPr lang="en-US" sz="800" spc="-5" dirty="0">
                <a:latin typeface="Arial"/>
                <a:cs typeface="Arial"/>
              </a:rPr>
              <a:t>Microstructure dictates material behavior</a:t>
            </a:r>
          </a:p>
          <a:p>
            <a:pPr marL="643255" marR="30480" lvl="1" indent="-148590" algn="just">
              <a:lnSpc>
                <a:spcPts val="950"/>
              </a:lnSpc>
              <a:spcBef>
                <a:spcPts val="135"/>
              </a:spcBef>
              <a:spcAft>
                <a:spcPts val="200"/>
              </a:spcAft>
              <a:buClr>
                <a:srgbClr val="3333B2"/>
              </a:buClr>
              <a:buFont typeface="Lucida Sans Unicode"/>
              <a:buChar char="►"/>
              <a:tabLst>
                <a:tab pos="186690" algn="l"/>
              </a:tabLst>
            </a:pPr>
            <a:r>
              <a:rPr lang="en-US" sz="800" spc="-5" dirty="0">
                <a:latin typeface="Arial"/>
                <a:cs typeface="Arial"/>
              </a:rPr>
              <a:t>Randomness creates sample-to-sample variability</a:t>
            </a:r>
          </a:p>
          <a:p>
            <a:pPr marL="643255" marR="30480" lvl="1" indent="-148590" algn="just">
              <a:lnSpc>
                <a:spcPts val="950"/>
              </a:lnSpc>
              <a:spcBef>
                <a:spcPts val="135"/>
              </a:spcBef>
              <a:spcAft>
                <a:spcPts val="200"/>
              </a:spcAft>
              <a:buClr>
                <a:srgbClr val="3333B2"/>
              </a:buClr>
              <a:buFont typeface="Lucida Sans Unicode"/>
              <a:buChar char="►"/>
              <a:tabLst>
                <a:tab pos="186690" algn="l"/>
              </a:tabLst>
            </a:pPr>
            <a:r>
              <a:rPr lang="en-US" sz="800" spc="-5" dirty="0">
                <a:latin typeface="Arial"/>
                <a:cs typeface="Arial"/>
              </a:rPr>
              <a:t>Each sample has a unique true underlying property value due to its unique microstructure</a:t>
            </a:r>
          </a:p>
          <a:p>
            <a:pPr marL="643255" marR="30480" lvl="1" indent="-148590" algn="just">
              <a:lnSpc>
                <a:spcPts val="950"/>
              </a:lnSpc>
              <a:spcBef>
                <a:spcPts val="135"/>
              </a:spcBef>
              <a:spcAft>
                <a:spcPts val="200"/>
              </a:spcAft>
              <a:buClr>
                <a:srgbClr val="3333B2"/>
              </a:buClr>
              <a:buFont typeface="Lucida Sans Unicode"/>
              <a:buChar char="►"/>
              <a:tabLst>
                <a:tab pos="186690" algn="l"/>
              </a:tabLst>
            </a:pPr>
            <a:r>
              <a:rPr lang="en-US" sz="800" spc="-5" dirty="0">
                <a:latin typeface="Arial"/>
                <a:cs typeface="Arial"/>
              </a:rPr>
              <a:t>There is a single true underlying property of the material</a:t>
            </a:r>
            <a:endParaRPr lang="ar-AE" sz="800" spc="-5" dirty="0">
              <a:latin typeface="Arial"/>
              <a:cs typeface="Arial"/>
            </a:endParaRPr>
          </a:p>
        </p:txBody>
      </p:sp>
      <p:sp>
        <p:nvSpPr>
          <p:cNvPr id="3" name="Slide Number Placeholder 2">
            <a:extLst>
              <a:ext uri="{FF2B5EF4-FFF2-40B4-BE49-F238E27FC236}">
                <a16:creationId xmlns:a16="http://schemas.microsoft.com/office/drawing/2014/main" id="{0D26E3E1-149C-31E3-AA8C-FA405179A10E}"/>
              </a:ext>
            </a:extLst>
          </p:cNvPr>
          <p:cNvSpPr>
            <a:spLocks noGrp="1"/>
          </p:cNvSpPr>
          <p:nvPr>
            <p:ph type="sldNum" sz="quarter" idx="7"/>
          </p:nvPr>
        </p:nvSpPr>
        <p:spPr/>
        <p:txBody>
          <a:bodyPr/>
          <a:lstStyle/>
          <a:p>
            <a:pPr marL="862965">
              <a:lnSpc>
                <a:spcPct val="100000"/>
              </a:lnSpc>
              <a:spcBef>
                <a:spcPts val="70"/>
              </a:spcBef>
            </a:pPr>
            <a:fld id="{81D60167-4931-47E6-BA6A-407CBD079E47}" type="slidenum">
              <a:rPr lang="en-US" spc="-5" smtClean="0"/>
              <a:t>5</a:t>
            </a:fld>
            <a:endParaRPr lang="en-US" spc="-5"/>
          </a:p>
          <a:p>
            <a:pPr marL="12700">
              <a:lnSpc>
                <a:spcPct val="100000"/>
              </a:lnSpc>
              <a:spcBef>
                <a:spcPts val="270"/>
              </a:spcBef>
            </a:pPr>
            <a:r>
              <a:rPr lang="en-US" spc="-5">
                <a:solidFill>
                  <a:srgbClr val="F2F2F2"/>
                </a:solidFill>
              </a:rPr>
              <a:t>The</a:t>
            </a:r>
            <a:r>
              <a:rPr lang="en-US" spc="-15">
                <a:solidFill>
                  <a:srgbClr val="F2F2F2"/>
                </a:solidFill>
              </a:rPr>
              <a:t> </a:t>
            </a:r>
            <a:r>
              <a:rPr lang="en-US" spc="-5">
                <a:solidFill>
                  <a:srgbClr val="F2F2F2"/>
                </a:solidFill>
              </a:rPr>
              <a:t>Ohio</a:t>
            </a:r>
            <a:r>
              <a:rPr lang="en-US" spc="-10">
                <a:solidFill>
                  <a:srgbClr val="F2F2F2"/>
                </a:solidFill>
              </a:rPr>
              <a:t> </a:t>
            </a:r>
            <a:r>
              <a:rPr lang="en-US" spc="-5">
                <a:solidFill>
                  <a:srgbClr val="F2F2F2"/>
                </a:solidFill>
              </a:rPr>
              <a:t>State</a:t>
            </a:r>
            <a:r>
              <a:rPr lang="en-US" spc="-15">
                <a:solidFill>
                  <a:srgbClr val="F2F2F2"/>
                </a:solidFill>
              </a:rPr>
              <a:t> </a:t>
            </a:r>
            <a:r>
              <a:rPr lang="en-US" spc="-5">
                <a:solidFill>
                  <a:srgbClr val="F2F2F2"/>
                </a:solidFill>
              </a:rPr>
              <a:t>University</a:t>
            </a:r>
            <a:endParaRPr lang="en-US" spc="-5" dirty="0">
              <a:solidFill>
                <a:srgbClr val="F2F2F2"/>
              </a:solidFill>
            </a:endParaRPr>
          </a:p>
        </p:txBody>
      </p:sp>
    </p:spTree>
    <p:extLst>
      <p:ext uri="{BB962C8B-B14F-4D97-AF65-F5344CB8AC3E}">
        <p14:creationId xmlns:p14="http://schemas.microsoft.com/office/powerpoint/2010/main" val="1620188546"/>
      </p:ext>
    </p:extLst>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500"/>
                                        <p:tgtEl>
                                          <p:spTgt spid="4">
                                            <p:txEl>
                                              <p:pRg st="4" end="4"/>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4">
                                            <p:txEl>
                                              <p:pRg st="5" end="5"/>
                                            </p:txEl>
                                          </p:spTgt>
                                        </p:tgtEl>
                                        <p:attrNameLst>
                                          <p:attrName>style.visibility</p:attrName>
                                        </p:attrNameLst>
                                      </p:cBhvr>
                                      <p:to>
                                        <p:strVal val="visible"/>
                                      </p:to>
                                    </p:set>
                                    <p:animEffect transition="in" filter="fade">
                                      <p:cBhvr>
                                        <p:cTn id="30" dur="500"/>
                                        <p:tgtEl>
                                          <p:spTgt spid="4">
                                            <p:txEl>
                                              <p:pRg st="5" end="5"/>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4">
                                            <p:txEl>
                                              <p:pRg st="6" end="6"/>
                                            </p:txEl>
                                          </p:spTgt>
                                        </p:tgtEl>
                                        <p:attrNameLst>
                                          <p:attrName>style.visibility</p:attrName>
                                        </p:attrNameLst>
                                      </p:cBhvr>
                                      <p:to>
                                        <p:strVal val="visible"/>
                                      </p:to>
                                    </p:set>
                                    <p:animEffect transition="in" filter="fade">
                                      <p:cBhvr>
                                        <p:cTn id="33" dur="500"/>
                                        <p:tgtEl>
                                          <p:spTgt spid="4">
                                            <p:txEl>
                                              <p:pRg st="6" end="6"/>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4">
                                            <p:txEl>
                                              <p:pRg st="7" end="7"/>
                                            </p:txEl>
                                          </p:spTgt>
                                        </p:tgtEl>
                                        <p:attrNameLst>
                                          <p:attrName>style.visibility</p:attrName>
                                        </p:attrNameLst>
                                      </p:cBhvr>
                                      <p:to>
                                        <p:strVal val="visible"/>
                                      </p:to>
                                    </p:set>
                                    <p:animEffect transition="in" filter="fade">
                                      <p:cBhvr>
                                        <p:cTn id="36" dur="500"/>
                                        <p:tgtEl>
                                          <p:spTgt spid="4">
                                            <p:txEl>
                                              <p:pRg st="7" end="7"/>
                                            </p:txEl>
                                          </p:spTgt>
                                        </p:tgtEl>
                                      </p:cBhvr>
                                    </p:animEffect>
                                  </p:childTnLst>
                                </p:cTn>
                              </p:par>
                              <p:par>
                                <p:cTn id="37" presetID="10" presetClass="entr" presetSubtype="0" fill="hold" nodeType="with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fade">
                                      <p:cBhvr>
                                        <p:cTn id="39" dur="500"/>
                                        <p:tgtEl>
                                          <p:spTgt spid="5"/>
                                        </p:tgtEl>
                                      </p:cBhvr>
                                    </p:animEffect>
                                  </p:childTnLst>
                                </p:cTn>
                              </p:par>
                              <p:par>
                                <p:cTn id="40" presetID="10" presetClass="entr" presetSubtype="0" fill="hold" nodeType="with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500"/>
                                        <p:tgtEl>
                                          <p:spTgt spid="6"/>
                                        </p:tgtEl>
                                      </p:cBhvr>
                                    </p:animEffect>
                                  </p:childTnLst>
                                </p:cTn>
                              </p:par>
                              <p:par>
                                <p:cTn id="43" presetID="10" presetClass="entr" presetSubtype="0" fill="hold" nodeType="with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5300" y="45565"/>
            <a:ext cx="3581350" cy="232756"/>
          </a:xfrm>
          <a:prstGeom prst="rect">
            <a:avLst/>
          </a:prstGeom>
        </p:spPr>
        <p:txBody>
          <a:bodyPr vert="horz" wrap="square" lIns="0" tIns="17145" rIns="0" bIns="0" rtlCol="0">
            <a:spAutoFit/>
          </a:bodyPr>
          <a:lstStyle/>
          <a:p>
            <a:pPr marL="12700">
              <a:lnSpc>
                <a:spcPct val="100000"/>
              </a:lnSpc>
              <a:spcBef>
                <a:spcPts val="135"/>
              </a:spcBef>
            </a:pPr>
            <a:r>
              <a:rPr lang="en-US" spc="10" dirty="0"/>
              <a:t>UQ for materials science and ICME</a:t>
            </a:r>
            <a:endParaRPr spc="15" dirty="0"/>
          </a:p>
        </p:txBody>
      </p:sp>
      <p:sp>
        <p:nvSpPr>
          <p:cNvPr id="3" name="object 3"/>
          <p:cNvSpPr txBox="1"/>
          <p:nvPr/>
        </p:nvSpPr>
        <p:spPr>
          <a:xfrm>
            <a:off x="156697" y="840263"/>
            <a:ext cx="4315832" cy="607218"/>
          </a:xfrm>
          <a:prstGeom prst="rect">
            <a:avLst/>
          </a:prstGeom>
        </p:spPr>
        <p:txBody>
          <a:bodyPr vert="horz" wrap="square" lIns="0" tIns="12065" rIns="0" bIns="0" rtlCol="0">
            <a:spAutoFit/>
          </a:bodyPr>
          <a:lstStyle/>
          <a:p>
            <a:pPr marL="12700">
              <a:lnSpc>
                <a:spcPct val="100000"/>
              </a:lnSpc>
              <a:spcBef>
                <a:spcPts val="655"/>
              </a:spcBef>
            </a:pPr>
            <a:r>
              <a:rPr lang="en-US" sz="1200" spc="-10" dirty="0">
                <a:solidFill>
                  <a:srgbClr val="3333B2"/>
                </a:solidFill>
                <a:latin typeface="Arial"/>
                <a:cs typeface="Arial"/>
              </a:rPr>
              <a:t>O</a:t>
            </a:r>
            <a:r>
              <a:rPr sz="1200" spc="-10" dirty="0">
                <a:solidFill>
                  <a:srgbClr val="3333B2"/>
                </a:solidFill>
                <a:latin typeface="Arial"/>
                <a:cs typeface="Arial"/>
              </a:rPr>
              <a:t>bjective</a:t>
            </a:r>
            <a:endParaRPr sz="1200" dirty="0">
              <a:latin typeface="Arial"/>
              <a:cs typeface="Arial"/>
            </a:endParaRPr>
          </a:p>
          <a:p>
            <a:pPr marL="12700" marR="5080" algn="just">
              <a:lnSpc>
                <a:spcPts val="950"/>
              </a:lnSpc>
              <a:spcBef>
                <a:spcPts val="195"/>
              </a:spcBef>
              <a:spcAft>
                <a:spcPts val="600"/>
              </a:spcAft>
            </a:pPr>
            <a:r>
              <a:rPr lang="en-US" sz="1000" spc="-5" dirty="0">
                <a:latin typeface="Arial"/>
                <a:cs typeface="Arial"/>
              </a:rPr>
              <a:t>Demonstrate a generalized </a:t>
            </a:r>
            <a:r>
              <a:rPr sz="1000" spc="-5" dirty="0">
                <a:latin typeface="Arial"/>
                <a:cs typeface="Arial"/>
              </a:rPr>
              <a:t>framework </a:t>
            </a:r>
            <a:r>
              <a:rPr sz="1000" spc="-10" dirty="0">
                <a:latin typeface="Arial"/>
                <a:cs typeface="Arial"/>
              </a:rPr>
              <a:t>for </a:t>
            </a:r>
            <a:r>
              <a:rPr sz="1000" spc="-5" dirty="0">
                <a:latin typeface="Arial"/>
                <a:cs typeface="Arial"/>
              </a:rPr>
              <a:t>UQ </a:t>
            </a:r>
            <a:r>
              <a:rPr sz="1000" spc="-10" dirty="0">
                <a:latin typeface="Arial"/>
                <a:cs typeface="Arial"/>
              </a:rPr>
              <a:t>for </a:t>
            </a:r>
            <a:r>
              <a:rPr sz="1000" spc="-5" dirty="0">
                <a:latin typeface="Arial"/>
                <a:cs typeface="Arial"/>
              </a:rPr>
              <a:t>predictions of material</a:t>
            </a:r>
            <a:r>
              <a:rPr lang="en-US" sz="1000" spc="-5" dirty="0">
                <a:latin typeface="Arial"/>
                <a:cs typeface="Arial"/>
              </a:rPr>
              <a:t> </a:t>
            </a:r>
            <a:r>
              <a:rPr sz="1000" spc="-5" dirty="0">
                <a:latin typeface="Arial"/>
                <a:cs typeface="Arial"/>
              </a:rPr>
              <a:t>behavior which </a:t>
            </a:r>
            <a:r>
              <a:rPr lang="en-US" sz="1000" spc="-10" dirty="0">
                <a:latin typeface="Arial"/>
                <a:cs typeface="Arial"/>
              </a:rPr>
              <a:t>considers</a:t>
            </a:r>
            <a:r>
              <a:rPr sz="1000" spc="-5" dirty="0">
                <a:latin typeface="Arial"/>
                <a:cs typeface="Arial"/>
              </a:rPr>
              <a:t> various sources of </a:t>
            </a:r>
            <a:r>
              <a:rPr sz="1000" dirty="0">
                <a:latin typeface="Arial"/>
                <a:cs typeface="Arial"/>
              </a:rPr>
              <a:t>uncertainty </a:t>
            </a:r>
            <a:r>
              <a:rPr sz="1000" spc="-5" dirty="0">
                <a:latin typeface="Arial"/>
                <a:cs typeface="Arial"/>
              </a:rPr>
              <a:t>and is easily adaptable to</a:t>
            </a:r>
            <a:r>
              <a:rPr sz="1000" dirty="0">
                <a:latin typeface="Arial"/>
                <a:cs typeface="Arial"/>
              </a:rPr>
              <a:t> </a:t>
            </a:r>
            <a:r>
              <a:rPr lang="en-US" sz="1000" dirty="0">
                <a:latin typeface="Arial"/>
                <a:cs typeface="Arial"/>
              </a:rPr>
              <a:t>i</a:t>
            </a:r>
            <a:r>
              <a:rPr sz="1000" dirty="0">
                <a:latin typeface="Arial"/>
                <a:cs typeface="Arial"/>
              </a:rPr>
              <a:t>mportant </a:t>
            </a:r>
            <a:r>
              <a:rPr sz="1000" spc="-5" dirty="0">
                <a:latin typeface="Arial"/>
                <a:cs typeface="Arial"/>
              </a:rPr>
              <a:t>problems in materials</a:t>
            </a:r>
            <a:r>
              <a:rPr sz="1000" dirty="0">
                <a:latin typeface="Arial"/>
                <a:cs typeface="Arial"/>
              </a:rPr>
              <a:t> </a:t>
            </a:r>
            <a:r>
              <a:rPr sz="1000" spc="-5" dirty="0">
                <a:latin typeface="Arial"/>
                <a:cs typeface="Arial"/>
              </a:rPr>
              <a:t>modeling.</a:t>
            </a:r>
            <a:endParaRPr lang="en-US" sz="1000" spc="-5" dirty="0">
              <a:latin typeface="Arial"/>
              <a:cs typeface="Arial"/>
            </a:endParaRPr>
          </a:p>
        </p:txBody>
      </p:sp>
      <p:grpSp>
        <p:nvGrpSpPr>
          <p:cNvPr id="4" name="object 4"/>
          <p:cNvGrpSpPr/>
          <p:nvPr/>
        </p:nvGrpSpPr>
        <p:grpSpPr>
          <a:xfrm>
            <a:off x="0" y="3168142"/>
            <a:ext cx="4608195" cy="288290"/>
            <a:chOff x="0" y="3168142"/>
            <a:chExt cx="4608195" cy="288290"/>
          </a:xfrm>
        </p:grpSpPr>
        <p:sp>
          <p:nvSpPr>
            <p:cNvPr id="5" name="object 5"/>
            <p:cNvSpPr/>
            <p:nvPr/>
          </p:nvSpPr>
          <p:spPr>
            <a:xfrm>
              <a:off x="0" y="3168142"/>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EBEBEB"/>
            </a:solidFill>
          </p:spPr>
          <p:txBody>
            <a:bodyPr wrap="square" lIns="0" tIns="0" rIns="0" bIns="0" rtlCol="0"/>
            <a:lstStyle/>
            <a:p>
              <a:endParaRPr/>
            </a:p>
          </p:txBody>
        </p:sp>
        <p:sp>
          <p:nvSpPr>
            <p:cNvPr id="6" name="object 6"/>
            <p:cNvSpPr/>
            <p:nvPr/>
          </p:nvSpPr>
          <p:spPr>
            <a:xfrm>
              <a:off x="0" y="3312071"/>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A30000"/>
            </a:solidFill>
          </p:spPr>
          <p:txBody>
            <a:bodyPr wrap="square" lIns="0" tIns="0" rIns="0" bIns="0" rtlCol="0"/>
            <a:lstStyle/>
            <a:p>
              <a:endParaRPr/>
            </a:p>
          </p:txBody>
        </p:sp>
      </p:grpSp>
      <p:sp>
        <p:nvSpPr>
          <p:cNvPr id="8" name="object 8"/>
          <p:cNvSpPr txBox="1">
            <a:spLocks noGrp="1"/>
          </p:cNvSpPr>
          <p:nvPr>
            <p:ph type="ftr" sz="quarter" idx="5"/>
          </p:nvPr>
        </p:nvSpPr>
        <p:spPr>
          <a:prstGeom prst="rect">
            <a:avLst/>
          </a:prstGeom>
        </p:spPr>
        <p:txBody>
          <a:bodyPr vert="horz" wrap="square" lIns="0" tIns="8890" rIns="0" bIns="0" rtlCol="0">
            <a:spAutoFit/>
          </a:bodyPr>
          <a:lstStyle/>
          <a:p>
            <a:pPr marL="12700">
              <a:lnSpc>
                <a:spcPct val="100000"/>
              </a:lnSpc>
              <a:spcBef>
                <a:spcPts val="70"/>
              </a:spcBef>
            </a:pPr>
            <a:r>
              <a:rPr spc="-5" dirty="0"/>
              <a:t>Denielle</a:t>
            </a:r>
            <a:r>
              <a:rPr spc="-20" dirty="0"/>
              <a:t> </a:t>
            </a:r>
            <a:r>
              <a:rPr spc="-5" dirty="0"/>
              <a:t>Ricciardi</a:t>
            </a:r>
          </a:p>
          <a:p>
            <a:pPr marL="12700">
              <a:lnSpc>
                <a:spcPct val="100000"/>
              </a:lnSpc>
              <a:spcBef>
                <a:spcPts val="409"/>
              </a:spcBef>
            </a:pPr>
            <a:r>
              <a:rPr spc="-5" dirty="0">
                <a:solidFill>
                  <a:srgbClr val="F2F2F2"/>
                </a:solidFill>
              </a:rPr>
              <a:t>UQ</a:t>
            </a:r>
            <a:r>
              <a:rPr spc="-10" dirty="0">
                <a:solidFill>
                  <a:srgbClr val="F2F2F2"/>
                </a:solidFill>
              </a:rPr>
              <a:t> for </a:t>
            </a:r>
            <a:r>
              <a:rPr spc="-5" dirty="0">
                <a:solidFill>
                  <a:srgbClr val="F2F2F2"/>
                </a:solidFill>
              </a:rPr>
              <a:t>Materials</a:t>
            </a:r>
            <a:r>
              <a:rPr spc="-10" dirty="0">
                <a:solidFill>
                  <a:srgbClr val="F2F2F2"/>
                </a:solidFill>
              </a:rPr>
              <a:t> </a:t>
            </a:r>
            <a:r>
              <a:rPr spc="-5" dirty="0">
                <a:solidFill>
                  <a:srgbClr val="F2F2F2"/>
                </a:solidFill>
              </a:rPr>
              <a:t>Modeling</a:t>
            </a:r>
          </a:p>
        </p:txBody>
      </p:sp>
      <p:sp>
        <p:nvSpPr>
          <p:cNvPr id="9" name="TextBox 8">
            <a:extLst>
              <a:ext uri="{FF2B5EF4-FFF2-40B4-BE49-F238E27FC236}">
                <a16:creationId xmlns:a16="http://schemas.microsoft.com/office/drawing/2014/main" id="{919003AE-0098-8C3A-C463-04141894CE99}"/>
              </a:ext>
            </a:extLst>
          </p:cNvPr>
          <p:cNvSpPr txBox="1"/>
          <p:nvPr/>
        </p:nvSpPr>
        <p:spPr>
          <a:xfrm>
            <a:off x="122819" y="363642"/>
            <a:ext cx="4364464" cy="400110"/>
          </a:xfrm>
          <a:prstGeom prst="rect">
            <a:avLst/>
          </a:prstGeom>
          <a:noFill/>
        </p:spPr>
        <p:txBody>
          <a:bodyPr wrap="square" rtlCol="0">
            <a:spAutoFit/>
          </a:bodyPr>
          <a:lstStyle/>
          <a:p>
            <a:r>
              <a:rPr lang="en-US" sz="1000" spc="-10" dirty="0">
                <a:latin typeface="Arial"/>
                <a:cs typeface="Arial"/>
              </a:rPr>
              <a:t>Principled approaches for UQ critical to reliably develop and deploy new and improved materials within the ICME paradigm.</a:t>
            </a:r>
          </a:p>
        </p:txBody>
      </p:sp>
      <p:sp>
        <p:nvSpPr>
          <p:cNvPr id="10" name="Slide Number Placeholder 9">
            <a:extLst>
              <a:ext uri="{FF2B5EF4-FFF2-40B4-BE49-F238E27FC236}">
                <a16:creationId xmlns:a16="http://schemas.microsoft.com/office/drawing/2014/main" id="{9D7857F2-86B6-E670-4B1F-9A87D8F35133}"/>
              </a:ext>
            </a:extLst>
          </p:cNvPr>
          <p:cNvSpPr>
            <a:spLocks noGrp="1"/>
          </p:cNvSpPr>
          <p:nvPr>
            <p:ph type="sldNum" sz="quarter" idx="7"/>
          </p:nvPr>
        </p:nvSpPr>
        <p:spPr/>
        <p:txBody>
          <a:bodyPr/>
          <a:lstStyle/>
          <a:p>
            <a:pPr marL="862965">
              <a:lnSpc>
                <a:spcPct val="100000"/>
              </a:lnSpc>
              <a:spcBef>
                <a:spcPts val="70"/>
              </a:spcBef>
            </a:pPr>
            <a:fld id="{81D60167-4931-47E6-BA6A-407CBD079E47}" type="slidenum">
              <a:rPr lang="en-US" spc="-5" smtClean="0"/>
              <a:t>6</a:t>
            </a:fld>
            <a:endParaRPr lang="en-US" spc="-5" dirty="0"/>
          </a:p>
          <a:p>
            <a:pPr marL="12700">
              <a:lnSpc>
                <a:spcPct val="100000"/>
              </a:lnSpc>
              <a:spcBef>
                <a:spcPts val="270"/>
              </a:spcBef>
            </a:pPr>
            <a:r>
              <a:rPr lang="en-US" spc="-5" dirty="0">
                <a:solidFill>
                  <a:srgbClr val="F2F2F2"/>
                </a:solidFill>
              </a:rPr>
              <a:t>The</a:t>
            </a:r>
            <a:r>
              <a:rPr lang="en-US" spc="-15" dirty="0">
                <a:solidFill>
                  <a:srgbClr val="F2F2F2"/>
                </a:solidFill>
              </a:rPr>
              <a:t> </a:t>
            </a:r>
            <a:r>
              <a:rPr lang="en-US" spc="-5" dirty="0">
                <a:solidFill>
                  <a:srgbClr val="F2F2F2"/>
                </a:solidFill>
              </a:rPr>
              <a:t>Ohio</a:t>
            </a:r>
            <a:r>
              <a:rPr lang="en-US" spc="-10" dirty="0">
                <a:solidFill>
                  <a:srgbClr val="F2F2F2"/>
                </a:solidFill>
              </a:rPr>
              <a:t> </a:t>
            </a:r>
            <a:r>
              <a:rPr lang="en-US" spc="-5" dirty="0">
                <a:solidFill>
                  <a:srgbClr val="F2F2F2"/>
                </a:solidFill>
              </a:rPr>
              <a:t>State</a:t>
            </a:r>
            <a:r>
              <a:rPr lang="en-US" spc="-15" dirty="0">
                <a:solidFill>
                  <a:srgbClr val="F2F2F2"/>
                </a:solidFill>
              </a:rPr>
              <a:t> </a:t>
            </a:r>
            <a:r>
              <a:rPr lang="en-US" spc="-5" dirty="0">
                <a:solidFill>
                  <a:srgbClr val="F2F2F2"/>
                </a:solidFill>
              </a:rPr>
              <a:t>University</a:t>
            </a:r>
          </a:p>
        </p:txBody>
      </p:sp>
      <p:sp>
        <p:nvSpPr>
          <p:cNvPr id="7" name="TextBox 6">
            <a:extLst>
              <a:ext uri="{FF2B5EF4-FFF2-40B4-BE49-F238E27FC236}">
                <a16:creationId xmlns:a16="http://schemas.microsoft.com/office/drawing/2014/main" id="{1C0132B3-C492-251D-8690-E89252C96CFB}"/>
              </a:ext>
            </a:extLst>
          </p:cNvPr>
          <p:cNvSpPr txBox="1"/>
          <p:nvPr/>
        </p:nvSpPr>
        <p:spPr>
          <a:xfrm>
            <a:off x="171450" y="1991664"/>
            <a:ext cx="1894100" cy="246221"/>
          </a:xfrm>
          <a:prstGeom prst="rect">
            <a:avLst/>
          </a:prstGeom>
          <a:noFill/>
        </p:spPr>
        <p:txBody>
          <a:bodyPr wrap="square" rtlCol="0">
            <a:spAutoFit/>
          </a:bodyPr>
          <a:lstStyle/>
          <a:p>
            <a:r>
              <a:rPr lang="en-US" sz="1000" dirty="0"/>
              <a:t>Sample-to-Sample Variability</a:t>
            </a:r>
          </a:p>
        </p:txBody>
      </p:sp>
      <p:sp>
        <p:nvSpPr>
          <p:cNvPr id="11" name="TextBox 10">
            <a:extLst>
              <a:ext uri="{FF2B5EF4-FFF2-40B4-BE49-F238E27FC236}">
                <a16:creationId xmlns:a16="http://schemas.microsoft.com/office/drawing/2014/main" id="{DF806EC6-8FE1-7C08-F26A-62F849538FC9}"/>
              </a:ext>
            </a:extLst>
          </p:cNvPr>
          <p:cNvSpPr txBox="1"/>
          <p:nvPr/>
        </p:nvSpPr>
        <p:spPr>
          <a:xfrm>
            <a:off x="2772665" y="1996728"/>
            <a:ext cx="1665500" cy="246221"/>
          </a:xfrm>
          <a:prstGeom prst="rect">
            <a:avLst/>
          </a:prstGeom>
          <a:noFill/>
        </p:spPr>
        <p:txBody>
          <a:bodyPr wrap="square" rtlCol="0">
            <a:spAutoFit/>
          </a:bodyPr>
          <a:lstStyle/>
          <a:p>
            <a:r>
              <a:rPr lang="en-US" sz="1000" dirty="0"/>
              <a:t>Random Effects Model</a:t>
            </a:r>
          </a:p>
        </p:txBody>
      </p:sp>
      <p:sp>
        <p:nvSpPr>
          <p:cNvPr id="13" name="TextBox 12">
            <a:extLst>
              <a:ext uri="{FF2B5EF4-FFF2-40B4-BE49-F238E27FC236}">
                <a16:creationId xmlns:a16="http://schemas.microsoft.com/office/drawing/2014/main" id="{F57B11BF-5214-6017-BCDC-60BAA785ACCF}"/>
              </a:ext>
            </a:extLst>
          </p:cNvPr>
          <p:cNvSpPr txBox="1"/>
          <p:nvPr/>
        </p:nvSpPr>
        <p:spPr>
          <a:xfrm>
            <a:off x="171450" y="2299582"/>
            <a:ext cx="1894100" cy="246221"/>
          </a:xfrm>
          <a:prstGeom prst="rect">
            <a:avLst/>
          </a:prstGeom>
          <a:noFill/>
        </p:spPr>
        <p:txBody>
          <a:bodyPr wrap="square" rtlCol="0">
            <a:spAutoFit/>
          </a:bodyPr>
          <a:lstStyle/>
          <a:p>
            <a:r>
              <a:rPr lang="en-US" sz="1000" dirty="0"/>
              <a:t>Model Discrepancy</a:t>
            </a:r>
          </a:p>
        </p:txBody>
      </p:sp>
      <p:sp>
        <p:nvSpPr>
          <p:cNvPr id="14" name="TextBox 13">
            <a:extLst>
              <a:ext uri="{FF2B5EF4-FFF2-40B4-BE49-F238E27FC236}">
                <a16:creationId xmlns:a16="http://schemas.microsoft.com/office/drawing/2014/main" id="{018993BA-B7C0-A276-44D0-53266824140A}"/>
              </a:ext>
            </a:extLst>
          </p:cNvPr>
          <p:cNvSpPr txBox="1"/>
          <p:nvPr/>
        </p:nvSpPr>
        <p:spPr>
          <a:xfrm>
            <a:off x="2773150" y="2281320"/>
            <a:ext cx="1699379" cy="246221"/>
          </a:xfrm>
          <a:prstGeom prst="rect">
            <a:avLst/>
          </a:prstGeom>
          <a:noFill/>
        </p:spPr>
        <p:txBody>
          <a:bodyPr wrap="square" rtlCol="0">
            <a:spAutoFit/>
          </a:bodyPr>
          <a:lstStyle/>
          <a:p>
            <a:r>
              <a:rPr lang="en-US" sz="1000" dirty="0"/>
              <a:t>Gaussian Process</a:t>
            </a:r>
          </a:p>
        </p:txBody>
      </p:sp>
      <p:sp>
        <p:nvSpPr>
          <p:cNvPr id="15" name="TextBox 14">
            <a:extLst>
              <a:ext uri="{FF2B5EF4-FFF2-40B4-BE49-F238E27FC236}">
                <a16:creationId xmlns:a16="http://schemas.microsoft.com/office/drawing/2014/main" id="{A026974C-C1D9-C8FB-653A-815156E08C10}"/>
              </a:ext>
            </a:extLst>
          </p:cNvPr>
          <p:cNvSpPr txBox="1"/>
          <p:nvPr/>
        </p:nvSpPr>
        <p:spPr>
          <a:xfrm>
            <a:off x="174969" y="2591644"/>
            <a:ext cx="1493665" cy="246221"/>
          </a:xfrm>
          <a:prstGeom prst="rect">
            <a:avLst/>
          </a:prstGeom>
          <a:noFill/>
        </p:spPr>
        <p:txBody>
          <a:bodyPr wrap="square" rtlCol="0">
            <a:spAutoFit/>
          </a:bodyPr>
          <a:lstStyle/>
          <a:p>
            <a:r>
              <a:rPr lang="en-US" sz="1000" dirty="0"/>
              <a:t>Exemplar Demonstration</a:t>
            </a:r>
          </a:p>
        </p:txBody>
      </p:sp>
      <p:sp>
        <p:nvSpPr>
          <p:cNvPr id="16" name="TextBox 15">
            <a:extLst>
              <a:ext uri="{FF2B5EF4-FFF2-40B4-BE49-F238E27FC236}">
                <a16:creationId xmlns:a16="http://schemas.microsoft.com/office/drawing/2014/main" id="{9672D7D0-4AEF-57A9-71F1-A693BB66C60A}"/>
              </a:ext>
            </a:extLst>
          </p:cNvPr>
          <p:cNvSpPr txBox="1"/>
          <p:nvPr/>
        </p:nvSpPr>
        <p:spPr>
          <a:xfrm>
            <a:off x="175982" y="1677884"/>
            <a:ext cx="1889568" cy="246221"/>
          </a:xfrm>
          <a:prstGeom prst="rect">
            <a:avLst/>
          </a:prstGeom>
          <a:noFill/>
        </p:spPr>
        <p:txBody>
          <a:bodyPr wrap="square" rtlCol="0">
            <a:spAutoFit/>
          </a:bodyPr>
          <a:lstStyle/>
          <a:p>
            <a:r>
              <a:rPr lang="en-US" sz="1000" dirty="0"/>
              <a:t>UQ</a:t>
            </a:r>
          </a:p>
        </p:txBody>
      </p:sp>
      <p:sp>
        <p:nvSpPr>
          <p:cNvPr id="17" name="TextBox 16">
            <a:extLst>
              <a:ext uri="{FF2B5EF4-FFF2-40B4-BE49-F238E27FC236}">
                <a16:creationId xmlns:a16="http://schemas.microsoft.com/office/drawing/2014/main" id="{18183D0C-ABC7-7F3D-8FF0-7833ACACFBCB}"/>
              </a:ext>
            </a:extLst>
          </p:cNvPr>
          <p:cNvSpPr txBox="1"/>
          <p:nvPr/>
        </p:nvSpPr>
        <p:spPr>
          <a:xfrm>
            <a:off x="2772665" y="1693647"/>
            <a:ext cx="1717038" cy="246221"/>
          </a:xfrm>
          <a:prstGeom prst="rect">
            <a:avLst/>
          </a:prstGeom>
          <a:noFill/>
        </p:spPr>
        <p:txBody>
          <a:bodyPr wrap="square" rtlCol="0">
            <a:spAutoFit/>
          </a:bodyPr>
          <a:lstStyle/>
          <a:p>
            <a:r>
              <a:rPr lang="en-US" sz="1000" dirty="0"/>
              <a:t>Bayesian inference</a:t>
            </a:r>
          </a:p>
        </p:txBody>
      </p:sp>
      <p:sp>
        <p:nvSpPr>
          <p:cNvPr id="18" name="TextBox 17">
            <a:extLst>
              <a:ext uri="{FF2B5EF4-FFF2-40B4-BE49-F238E27FC236}">
                <a16:creationId xmlns:a16="http://schemas.microsoft.com/office/drawing/2014/main" id="{9E6E1422-CCB7-9CD8-D033-A080D3BE4B75}"/>
              </a:ext>
            </a:extLst>
          </p:cNvPr>
          <p:cNvSpPr txBox="1"/>
          <p:nvPr/>
        </p:nvSpPr>
        <p:spPr>
          <a:xfrm>
            <a:off x="2772665" y="2594068"/>
            <a:ext cx="1699379" cy="246221"/>
          </a:xfrm>
          <a:prstGeom prst="rect">
            <a:avLst/>
          </a:prstGeom>
          <a:noFill/>
        </p:spPr>
        <p:txBody>
          <a:bodyPr wrap="square" rtlCol="0">
            <a:spAutoFit/>
          </a:bodyPr>
          <a:lstStyle/>
          <a:p>
            <a:r>
              <a:rPr lang="en-US" sz="1000" dirty="0"/>
              <a:t>Crystal Plasticity Modeling</a:t>
            </a:r>
          </a:p>
        </p:txBody>
      </p:sp>
      <p:cxnSp>
        <p:nvCxnSpPr>
          <p:cNvPr id="20" name="Straight Arrow Connector 19">
            <a:extLst>
              <a:ext uri="{FF2B5EF4-FFF2-40B4-BE49-F238E27FC236}">
                <a16:creationId xmlns:a16="http://schemas.microsoft.com/office/drawing/2014/main" id="{0C7654BF-9DBB-2116-442C-8222422176AB}"/>
              </a:ext>
            </a:extLst>
          </p:cNvPr>
          <p:cNvCxnSpPr/>
          <p:nvPr/>
        </p:nvCxnSpPr>
        <p:spPr>
          <a:xfrm>
            <a:off x="1924050" y="1806575"/>
            <a:ext cx="762000" cy="0"/>
          </a:xfrm>
          <a:prstGeom prst="straightConnector1">
            <a:avLst/>
          </a:prstGeom>
          <a:ln w="158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29EDF757-8771-E041-C82B-71E15783D6E4}"/>
              </a:ext>
            </a:extLst>
          </p:cNvPr>
          <p:cNvCxnSpPr/>
          <p:nvPr/>
        </p:nvCxnSpPr>
        <p:spPr>
          <a:xfrm>
            <a:off x="1924050" y="2111375"/>
            <a:ext cx="762000" cy="0"/>
          </a:xfrm>
          <a:prstGeom prst="straightConnector1">
            <a:avLst/>
          </a:prstGeom>
          <a:ln w="158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ADE4BA1B-8093-42D6-18F1-4428E3DEC4A6}"/>
              </a:ext>
            </a:extLst>
          </p:cNvPr>
          <p:cNvCxnSpPr/>
          <p:nvPr/>
        </p:nvCxnSpPr>
        <p:spPr>
          <a:xfrm>
            <a:off x="1924050" y="2416175"/>
            <a:ext cx="762000" cy="0"/>
          </a:xfrm>
          <a:prstGeom prst="straightConnector1">
            <a:avLst/>
          </a:prstGeom>
          <a:ln w="158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8EA1B734-10F0-D39F-ABD4-177C71101428}"/>
              </a:ext>
            </a:extLst>
          </p:cNvPr>
          <p:cNvCxnSpPr/>
          <p:nvPr/>
        </p:nvCxnSpPr>
        <p:spPr>
          <a:xfrm>
            <a:off x="1924050" y="2720975"/>
            <a:ext cx="762000" cy="0"/>
          </a:xfrm>
          <a:prstGeom prst="straightConnector1">
            <a:avLst/>
          </a:prstGeom>
          <a:ln w="158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childTnLst>
                                </p:cTn>
                              </p:par>
                              <p:par>
                                <p:cTn id="21" presetID="10" presetClass="entr" presetSubtype="0" fill="hold" nodeType="with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par>
                                <p:cTn id="32" presetID="10" presetClass="entr" presetSubtype="0" fill="hold" nodeType="with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500"/>
                                        <p:tgtEl>
                                          <p:spTgt spid="21"/>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par>
                                <p:cTn id="43" presetID="10" presetClass="entr" presetSubtype="0" fill="hold" nodeType="with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500"/>
                                        <p:tgtEl>
                                          <p:spTgt spid="22"/>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500"/>
                                        <p:tgtEl>
                                          <p:spTgt spid="14"/>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500"/>
                                        <p:tgtEl>
                                          <p:spTgt spid="15"/>
                                        </p:tgtEl>
                                      </p:cBhvr>
                                    </p:animEffect>
                                  </p:childTnLst>
                                </p:cTn>
                              </p:par>
                              <p:par>
                                <p:cTn id="54" presetID="10" presetClass="entr" presetSubtype="0" fill="hold" nodeType="with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fade">
                                      <p:cBhvr>
                                        <p:cTn id="56" dur="500"/>
                                        <p:tgtEl>
                                          <p:spTgt spid="23"/>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7" grpId="0"/>
      <p:bldP spid="11" grpId="0"/>
      <p:bldP spid="13" grpId="0"/>
      <p:bldP spid="14" grpId="0"/>
      <p:bldP spid="15" grpId="0"/>
      <p:bldP spid="16" grpId="0"/>
      <p:bldP spid="17" grpId="0"/>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5300" y="45565"/>
            <a:ext cx="3581350" cy="232756"/>
          </a:xfrm>
          <a:prstGeom prst="rect">
            <a:avLst/>
          </a:prstGeom>
        </p:spPr>
        <p:txBody>
          <a:bodyPr vert="horz" wrap="square" lIns="0" tIns="17145" rIns="0" bIns="0" rtlCol="0">
            <a:spAutoFit/>
          </a:bodyPr>
          <a:lstStyle/>
          <a:p>
            <a:pPr marL="12700">
              <a:lnSpc>
                <a:spcPct val="100000"/>
              </a:lnSpc>
              <a:spcBef>
                <a:spcPts val="135"/>
              </a:spcBef>
            </a:pPr>
            <a:r>
              <a:rPr spc="5" dirty="0"/>
              <a:t>Bayesian</a:t>
            </a:r>
            <a:r>
              <a:rPr spc="-45" dirty="0"/>
              <a:t> </a:t>
            </a:r>
            <a:r>
              <a:rPr lang="en-US" spc="15" dirty="0"/>
              <a:t>formalism for statistical inference</a:t>
            </a:r>
            <a:endParaRPr spc="15" dirty="0"/>
          </a:p>
        </p:txBody>
      </p:sp>
      <p:sp>
        <p:nvSpPr>
          <p:cNvPr id="3" name="object 3"/>
          <p:cNvSpPr txBox="1"/>
          <p:nvPr/>
        </p:nvSpPr>
        <p:spPr>
          <a:xfrm>
            <a:off x="347294" y="502104"/>
            <a:ext cx="3879850" cy="1124282"/>
          </a:xfrm>
          <a:prstGeom prst="rect">
            <a:avLst/>
          </a:prstGeom>
        </p:spPr>
        <p:txBody>
          <a:bodyPr vert="horz" wrap="square" lIns="0" tIns="12065" rIns="0" bIns="0" rtlCol="0">
            <a:spAutoFit/>
          </a:bodyPr>
          <a:lstStyle/>
          <a:p>
            <a:pPr marL="12700">
              <a:lnSpc>
                <a:spcPts val="1400"/>
              </a:lnSpc>
              <a:spcBef>
                <a:spcPts val="95"/>
              </a:spcBef>
            </a:pPr>
            <a:r>
              <a:rPr sz="1200" spc="-5" dirty="0">
                <a:solidFill>
                  <a:srgbClr val="3333B2"/>
                </a:solidFill>
                <a:latin typeface="Arial"/>
                <a:cs typeface="Arial"/>
              </a:rPr>
              <a:t>Statistical</a:t>
            </a:r>
            <a:r>
              <a:rPr sz="1200" spc="-25" dirty="0">
                <a:solidFill>
                  <a:srgbClr val="3333B2"/>
                </a:solidFill>
                <a:latin typeface="Arial"/>
                <a:cs typeface="Arial"/>
              </a:rPr>
              <a:t> </a:t>
            </a:r>
            <a:r>
              <a:rPr sz="1200" spc="-10" dirty="0">
                <a:solidFill>
                  <a:srgbClr val="3333B2"/>
                </a:solidFill>
                <a:latin typeface="Arial"/>
                <a:cs typeface="Arial"/>
              </a:rPr>
              <a:t>Inference</a:t>
            </a:r>
            <a:endParaRPr sz="1200" dirty="0">
              <a:latin typeface="Arial"/>
              <a:cs typeface="Arial"/>
            </a:endParaRPr>
          </a:p>
          <a:p>
            <a:pPr marL="12700" marR="45085">
              <a:lnSpc>
                <a:spcPts val="950"/>
              </a:lnSpc>
            </a:pPr>
            <a:r>
              <a:rPr sz="800" spc="-5" dirty="0">
                <a:latin typeface="Arial"/>
                <a:cs typeface="Arial"/>
              </a:rPr>
              <a:t>The goal</a:t>
            </a:r>
            <a:r>
              <a:rPr sz="800" dirty="0">
                <a:latin typeface="Arial"/>
                <a:cs typeface="Arial"/>
              </a:rPr>
              <a:t> </a:t>
            </a:r>
            <a:r>
              <a:rPr sz="800" spc="-5" dirty="0">
                <a:latin typeface="Arial"/>
                <a:cs typeface="Arial"/>
              </a:rPr>
              <a:t>of</a:t>
            </a:r>
            <a:r>
              <a:rPr sz="800" dirty="0">
                <a:latin typeface="Arial"/>
                <a:cs typeface="Arial"/>
              </a:rPr>
              <a:t> </a:t>
            </a:r>
            <a:r>
              <a:rPr sz="800" spc="-5" dirty="0">
                <a:latin typeface="Arial"/>
                <a:cs typeface="Arial"/>
              </a:rPr>
              <a:t>recovering</a:t>
            </a:r>
            <a:r>
              <a:rPr sz="800" dirty="0">
                <a:latin typeface="Arial"/>
                <a:cs typeface="Arial"/>
              </a:rPr>
              <a:t> </a:t>
            </a:r>
            <a:r>
              <a:rPr sz="800" spc="-5" dirty="0">
                <a:latin typeface="Arial"/>
                <a:cs typeface="Arial"/>
              </a:rPr>
              <a:t>information</a:t>
            </a:r>
            <a:r>
              <a:rPr sz="800" dirty="0">
                <a:latin typeface="Arial"/>
                <a:cs typeface="Arial"/>
              </a:rPr>
              <a:t> </a:t>
            </a:r>
            <a:r>
              <a:rPr sz="800" spc="-5" dirty="0">
                <a:latin typeface="Arial"/>
                <a:cs typeface="Arial"/>
              </a:rPr>
              <a:t>about unknown</a:t>
            </a:r>
            <a:r>
              <a:rPr sz="800" dirty="0">
                <a:latin typeface="Arial"/>
                <a:cs typeface="Arial"/>
              </a:rPr>
              <a:t> </a:t>
            </a:r>
            <a:r>
              <a:rPr sz="800" spc="-5" dirty="0">
                <a:latin typeface="Arial"/>
                <a:cs typeface="Arial"/>
              </a:rPr>
              <a:t>components,</a:t>
            </a:r>
            <a:r>
              <a:rPr sz="800" dirty="0">
                <a:latin typeface="Arial"/>
                <a:cs typeface="Arial"/>
              </a:rPr>
              <a:t> </a:t>
            </a:r>
            <a:r>
              <a:rPr sz="800" spc="-5" dirty="0">
                <a:latin typeface="Arial"/>
                <a:cs typeface="Arial"/>
              </a:rPr>
              <a:t>or</a:t>
            </a:r>
            <a:r>
              <a:rPr sz="800" dirty="0">
                <a:latin typeface="Arial"/>
                <a:cs typeface="Arial"/>
              </a:rPr>
              <a:t> </a:t>
            </a:r>
            <a:r>
              <a:rPr sz="800" spc="-5" dirty="0">
                <a:latin typeface="Arial"/>
                <a:cs typeface="Arial"/>
              </a:rPr>
              <a:t>parameters,</a:t>
            </a:r>
            <a:r>
              <a:rPr sz="800" dirty="0">
                <a:latin typeface="Arial"/>
                <a:cs typeface="Arial"/>
              </a:rPr>
              <a:t> </a:t>
            </a:r>
            <a:r>
              <a:rPr sz="800" b="1" i="1" dirty="0">
                <a:latin typeface="Times New Roman"/>
                <a:cs typeface="Times New Roman"/>
              </a:rPr>
              <a:t>θ</a:t>
            </a:r>
            <a:r>
              <a:rPr sz="800" i="1" spc="50" dirty="0">
                <a:latin typeface="Times New Roman"/>
                <a:cs typeface="Times New Roman"/>
              </a:rPr>
              <a:t> </a:t>
            </a:r>
            <a:r>
              <a:rPr sz="800" spc="-5" dirty="0">
                <a:latin typeface="Arial"/>
                <a:cs typeface="Arial"/>
              </a:rPr>
              <a:t>of a </a:t>
            </a:r>
            <a:r>
              <a:rPr sz="800" spc="-204" dirty="0">
                <a:latin typeface="Arial"/>
                <a:cs typeface="Arial"/>
              </a:rPr>
              <a:t> </a:t>
            </a:r>
            <a:r>
              <a:rPr sz="800" spc="-5" dirty="0">
                <a:latin typeface="Arial"/>
                <a:cs typeface="Arial"/>
              </a:rPr>
              <a:t>probability</a:t>
            </a:r>
            <a:r>
              <a:rPr sz="800" spc="5" dirty="0">
                <a:latin typeface="Arial"/>
                <a:cs typeface="Arial"/>
              </a:rPr>
              <a:t> </a:t>
            </a:r>
            <a:r>
              <a:rPr sz="800" spc="-5" dirty="0">
                <a:latin typeface="Arial"/>
                <a:cs typeface="Arial"/>
              </a:rPr>
              <a:t>model</a:t>
            </a:r>
            <a:r>
              <a:rPr sz="800" spc="10" dirty="0">
                <a:latin typeface="Arial"/>
                <a:cs typeface="Arial"/>
              </a:rPr>
              <a:t> </a:t>
            </a:r>
            <a:r>
              <a:rPr sz="800" spc="-5" dirty="0">
                <a:latin typeface="Arial"/>
                <a:cs typeface="Arial"/>
              </a:rPr>
              <a:t>from</a:t>
            </a:r>
            <a:r>
              <a:rPr sz="800" spc="5" dirty="0">
                <a:latin typeface="Arial"/>
                <a:cs typeface="Arial"/>
              </a:rPr>
              <a:t> </a:t>
            </a:r>
            <a:r>
              <a:rPr sz="800" spc="-5" dirty="0">
                <a:latin typeface="Arial"/>
                <a:cs typeface="Arial"/>
              </a:rPr>
              <a:t>observed</a:t>
            </a:r>
            <a:r>
              <a:rPr sz="800" spc="10" dirty="0">
                <a:latin typeface="Arial"/>
                <a:cs typeface="Arial"/>
              </a:rPr>
              <a:t> </a:t>
            </a:r>
            <a:r>
              <a:rPr sz="800" spc="-15" dirty="0">
                <a:latin typeface="Arial"/>
                <a:cs typeface="Arial"/>
              </a:rPr>
              <a:t>data,</a:t>
            </a:r>
            <a:r>
              <a:rPr lang="en-US" sz="800" spc="-15" dirty="0">
                <a:latin typeface="Arial"/>
                <a:cs typeface="Arial"/>
              </a:rPr>
              <a:t> </a:t>
            </a:r>
            <a:r>
              <a:rPr sz="800" b="1" spc="-15" dirty="0">
                <a:latin typeface="Arial"/>
                <a:cs typeface="Arial"/>
              </a:rPr>
              <a:t>y</a:t>
            </a:r>
            <a:r>
              <a:rPr sz="800" spc="-15" dirty="0">
                <a:latin typeface="Arial"/>
                <a:cs typeface="Arial"/>
              </a:rPr>
              <a:t>,</a:t>
            </a:r>
            <a:r>
              <a:rPr sz="800" spc="10" dirty="0">
                <a:latin typeface="Arial"/>
                <a:cs typeface="Arial"/>
              </a:rPr>
              <a:t> </a:t>
            </a:r>
            <a:r>
              <a:rPr sz="800" spc="-5" dirty="0">
                <a:latin typeface="Arial"/>
                <a:cs typeface="Arial"/>
              </a:rPr>
              <a:t>while</a:t>
            </a:r>
            <a:r>
              <a:rPr sz="800" spc="5" dirty="0">
                <a:latin typeface="Arial"/>
                <a:cs typeface="Arial"/>
              </a:rPr>
              <a:t> </a:t>
            </a:r>
            <a:r>
              <a:rPr sz="800" spc="-5" dirty="0">
                <a:latin typeface="Arial"/>
                <a:cs typeface="Arial"/>
              </a:rPr>
              <a:t>accounting</a:t>
            </a:r>
            <a:r>
              <a:rPr sz="800" spc="10" dirty="0">
                <a:latin typeface="Arial"/>
                <a:cs typeface="Arial"/>
              </a:rPr>
              <a:t> </a:t>
            </a:r>
            <a:r>
              <a:rPr sz="800" spc="-10" dirty="0">
                <a:latin typeface="Arial"/>
                <a:cs typeface="Arial"/>
              </a:rPr>
              <a:t>for</a:t>
            </a:r>
            <a:r>
              <a:rPr sz="800" spc="5" dirty="0">
                <a:latin typeface="Arial"/>
                <a:cs typeface="Arial"/>
              </a:rPr>
              <a:t> </a:t>
            </a:r>
            <a:r>
              <a:rPr sz="800" spc="-5" dirty="0">
                <a:latin typeface="Arial"/>
                <a:cs typeface="Arial"/>
              </a:rPr>
              <a:t>associated</a:t>
            </a:r>
            <a:r>
              <a:rPr sz="800" spc="10" dirty="0">
                <a:latin typeface="Arial"/>
                <a:cs typeface="Arial"/>
              </a:rPr>
              <a:t> </a:t>
            </a:r>
            <a:r>
              <a:rPr sz="800" spc="-10" dirty="0">
                <a:latin typeface="Arial"/>
                <a:cs typeface="Arial"/>
              </a:rPr>
              <a:t>uncertainty.</a:t>
            </a:r>
            <a:endParaRPr lang="en-US" sz="800" spc="-10" dirty="0">
              <a:latin typeface="Arial"/>
              <a:cs typeface="Arial"/>
            </a:endParaRPr>
          </a:p>
          <a:p>
            <a:pPr marL="12700" marR="45085">
              <a:lnSpc>
                <a:spcPts val="950"/>
              </a:lnSpc>
            </a:pPr>
            <a:endParaRPr sz="800" dirty="0">
              <a:latin typeface="Arial"/>
              <a:cs typeface="Arial"/>
            </a:endParaRPr>
          </a:p>
          <a:p>
            <a:pPr marL="12700">
              <a:lnSpc>
                <a:spcPct val="100000"/>
              </a:lnSpc>
              <a:spcBef>
                <a:spcPts val="655"/>
              </a:spcBef>
            </a:pPr>
            <a:r>
              <a:rPr sz="1200" spc="-5" dirty="0">
                <a:solidFill>
                  <a:srgbClr val="3333B2"/>
                </a:solidFill>
                <a:latin typeface="Arial"/>
                <a:cs typeface="Arial"/>
              </a:rPr>
              <a:t>The </a:t>
            </a:r>
            <a:r>
              <a:rPr sz="1200" spc="-15" dirty="0">
                <a:solidFill>
                  <a:srgbClr val="3333B2"/>
                </a:solidFill>
                <a:latin typeface="Arial"/>
                <a:cs typeface="Arial"/>
              </a:rPr>
              <a:t>Bayesian</a:t>
            </a:r>
            <a:r>
              <a:rPr sz="1200" dirty="0">
                <a:solidFill>
                  <a:srgbClr val="3333B2"/>
                </a:solidFill>
                <a:latin typeface="Arial"/>
                <a:cs typeface="Arial"/>
              </a:rPr>
              <a:t> </a:t>
            </a:r>
            <a:r>
              <a:rPr sz="1200" spc="-15" dirty="0">
                <a:solidFill>
                  <a:srgbClr val="3333B2"/>
                </a:solidFill>
                <a:latin typeface="Arial"/>
                <a:cs typeface="Arial"/>
              </a:rPr>
              <a:t>Paradigm</a:t>
            </a:r>
            <a:r>
              <a:rPr sz="1200" dirty="0">
                <a:solidFill>
                  <a:srgbClr val="3333B2"/>
                </a:solidFill>
                <a:latin typeface="Arial"/>
                <a:cs typeface="Arial"/>
              </a:rPr>
              <a:t> </a:t>
            </a:r>
            <a:r>
              <a:rPr sz="1200" spc="-20" dirty="0">
                <a:solidFill>
                  <a:srgbClr val="3333B2"/>
                </a:solidFill>
                <a:latin typeface="Arial"/>
                <a:cs typeface="Arial"/>
              </a:rPr>
              <a:t>for</a:t>
            </a:r>
            <a:r>
              <a:rPr sz="1200" dirty="0">
                <a:solidFill>
                  <a:srgbClr val="3333B2"/>
                </a:solidFill>
                <a:latin typeface="Arial"/>
                <a:cs typeface="Arial"/>
              </a:rPr>
              <a:t> </a:t>
            </a:r>
            <a:r>
              <a:rPr sz="1200" spc="-10" dirty="0">
                <a:solidFill>
                  <a:srgbClr val="3333B2"/>
                </a:solidFill>
                <a:latin typeface="Arial"/>
                <a:cs typeface="Arial"/>
              </a:rPr>
              <a:t>Inference</a:t>
            </a:r>
            <a:endParaRPr sz="1200" dirty="0">
              <a:latin typeface="Arial"/>
              <a:cs typeface="Arial"/>
            </a:endParaRPr>
          </a:p>
          <a:p>
            <a:pPr marL="12700" marR="272415">
              <a:lnSpc>
                <a:spcPts val="950"/>
              </a:lnSpc>
              <a:spcBef>
                <a:spcPts val="204"/>
              </a:spcBef>
            </a:pPr>
            <a:r>
              <a:rPr sz="800" b="1" spc="-5" dirty="0">
                <a:latin typeface="Arial"/>
                <a:cs typeface="Arial"/>
              </a:rPr>
              <a:t>Directly</a:t>
            </a:r>
            <a:r>
              <a:rPr sz="800" b="1" spc="5" dirty="0">
                <a:latin typeface="Arial"/>
                <a:cs typeface="Arial"/>
              </a:rPr>
              <a:t> </a:t>
            </a:r>
            <a:r>
              <a:rPr sz="800" spc="-5" dirty="0">
                <a:latin typeface="Arial"/>
                <a:cs typeface="Arial"/>
              </a:rPr>
              <a:t>defining</a:t>
            </a:r>
            <a:r>
              <a:rPr sz="800" spc="10" dirty="0">
                <a:latin typeface="Arial"/>
                <a:cs typeface="Arial"/>
              </a:rPr>
              <a:t> </a:t>
            </a:r>
            <a:r>
              <a:rPr sz="800" spc="-5" dirty="0">
                <a:latin typeface="Arial"/>
                <a:cs typeface="Arial"/>
              </a:rPr>
              <a:t>and</a:t>
            </a:r>
            <a:r>
              <a:rPr sz="800" spc="5" dirty="0">
                <a:latin typeface="Arial"/>
                <a:cs typeface="Arial"/>
              </a:rPr>
              <a:t> </a:t>
            </a:r>
            <a:r>
              <a:rPr sz="800" spc="-5" dirty="0">
                <a:latin typeface="Arial"/>
                <a:cs typeface="Arial"/>
              </a:rPr>
              <a:t>updating</a:t>
            </a:r>
            <a:r>
              <a:rPr sz="800" spc="10" dirty="0">
                <a:latin typeface="Arial"/>
                <a:cs typeface="Arial"/>
              </a:rPr>
              <a:t> </a:t>
            </a:r>
            <a:r>
              <a:rPr sz="800" spc="-5" dirty="0">
                <a:latin typeface="Arial"/>
                <a:cs typeface="Arial"/>
              </a:rPr>
              <a:t>beliefs</a:t>
            </a:r>
            <a:r>
              <a:rPr sz="800" spc="10" dirty="0">
                <a:latin typeface="Arial"/>
                <a:cs typeface="Arial"/>
              </a:rPr>
              <a:t> </a:t>
            </a:r>
            <a:r>
              <a:rPr sz="800" spc="-5" dirty="0">
                <a:latin typeface="Arial"/>
                <a:cs typeface="Arial"/>
              </a:rPr>
              <a:t>about</a:t>
            </a:r>
            <a:r>
              <a:rPr sz="800" spc="5" dirty="0">
                <a:latin typeface="Arial"/>
                <a:cs typeface="Arial"/>
              </a:rPr>
              <a:t> </a:t>
            </a:r>
            <a:r>
              <a:rPr sz="800" spc="-5" dirty="0">
                <a:latin typeface="Arial"/>
                <a:cs typeface="Arial"/>
              </a:rPr>
              <a:t>unknown</a:t>
            </a:r>
            <a:r>
              <a:rPr sz="800" spc="10" dirty="0">
                <a:latin typeface="Arial"/>
                <a:cs typeface="Arial"/>
              </a:rPr>
              <a:t> </a:t>
            </a:r>
            <a:r>
              <a:rPr sz="800" spc="-5" dirty="0">
                <a:latin typeface="Arial"/>
                <a:cs typeface="Arial"/>
              </a:rPr>
              <a:t>quantities</a:t>
            </a:r>
            <a:r>
              <a:rPr sz="800" spc="5" dirty="0">
                <a:latin typeface="Arial"/>
                <a:cs typeface="Arial"/>
              </a:rPr>
              <a:t> </a:t>
            </a:r>
            <a:r>
              <a:rPr sz="800" spc="-5" dirty="0">
                <a:latin typeface="Arial"/>
                <a:cs typeface="Arial"/>
              </a:rPr>
              <a:t>conditionally</a:t>
            </a:r>
            <a:r>
              <a:rPr sz="800" spc="10" dirty="0">
                <a:latin typeface="Arial"/>
                <a:cs typeface="Arial"/>
              </a:rPr>
              <a:t> </a:t>
            </a:r>
            <a:r>
              <a:rPr sz="800" spc="-5" dirty="0">
                <a:latin typeface="Arial"/>
                <a:cs typeface="Arial"/>
              </a:rPr>
              <a:t>on </a:t>
            </a:r>
            <a:r>
              <a:rPr sz="800" spc="-204" dirty="0">
                <a:latin typeface="Arial"/>
                <a:cs typeface="Arial"/>
              </a:rPr>
              <a:t> </a:t>
            </a:r>
            <a:r>
              <a:rPr sz="800" spc="-5" dirty="0">
                <a:latin typeface="Arial"/>
                <a:cs typeface="Arial"/>
              </a:rPr>
              <a:t>observed</a:t>
            </a:r>
            <a:r>
              <a:rPr sz="800" spc="-10" dirty="0">
                <a:latin typeface="Arial"/>
                <a:cs typeface="Arial"/>
              </a:rPr>
              <a:t> </a:t>
            </a:r>
            <a:r>
              <a:rPr sz="800" spc="-5" dirty="0">
                <a:latin typeface="Arial"/>
                <a:cs typeface="Arial"/>
              </a:rPr>
              <a:t>data</a:t>
            </a:r>
            <a:endParaRPr sz="800" dirty="0">
              <a:latin typeface="Arial"/>
              <a:cs typeface="Arial"/>
            </a:endParaRPr>
          </a:p>
        </p:txBody>
      </p:sp>
      <p:grpSp>
        <p:nvGrpSpPr>
          <p:cNvPr id="9" name="object 9"/>
          <p:cNvGrpSpPr/>
          <p:nvPr/>
        </p:nvGrpSpPr>
        <p:grpSpPr>
          <a:xfrm>
            <a:off x="0" y="3168142"/>
            <a:ext cx="4608195" cy="288290"/>
            <a:chOff x="0" y="3168142"/>
            <a:chExt cx="4608195" cy="288290"/>
          </a:xfrm>
        </p:grpSpPr>
        <p:sp>
          <p:nvSpPr>
            <p:cNvPr id="10" name="object 10"/>
            <p:cNvSpPr/>
            <p:nvPr/>
          </p:nvSpPr>
          <p:spPr>
            <a:xfrm>
              <a:off x="0" y="3168142"/>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EBEBEB"/>
            </a:solidFill>
          </p:spPr>
          <p:txBody>
            <a:bodyPr wrap="square" lIns="0" tIns="0" rIns="0" bIns="0" rtlCol="0"/>
            <a:lstStyle/>
            <a:p>
              <a:endParaRPr/>
            </a:p>
          </p:txBody>
        </p:sp>
        <p:sp>
          <p:nvSpPr>
            <p:cNvPr id="11" name="object 11"/>
            <p:cNvSpPr/>
            <p:nvPr/>
          </p:nvSpPr>
          <p:spPr>
            <a:xfrm>
              <a:off x="0" y="3312071"/>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A30000"/>
            </a:solidFill>
          </p:spPr>
          <p:txBody>
            <a:bodyPr wrap="square" lIns="0" tIns="0" rIns="0" bIns="0" rtlCol="0"/>
            <a:lstStyle/>
            <a:p>
              <a:endParaRPr/>
            </a:p>
          </p:txBody>
        </p:sp>
      </p:grpSp>
      <p:sp>
        <p:nvSpPr>
          <p:cNvPr id="13" name="object 13"/>
          <p:cNvSpPr txBox="1">
            <a:spLocks noGrp="1"/>
          </p:cNvSpPr>
          <p:nvPr>
            <p:ph type="ftr" sz="quarter" idx="5"/>
          </p:nvPr>
        </p:nvSpPr>
        <p:spPr>
          <a:prstGeom prst="rect">
            <a:avLst/>
          </a:prstGeom>
        </p:spPr>
        <p:txBody>
          <a:bodyPr vert="horz" wrap="square" lIns="0" tIns="8890" rIns="0" bIns="0" rtlCol="0">
            <a:spAutoFit/>
          </a:bodyPr>
          <a:lstStyle/>
          <a:p>
            <a:pPr marL="12700">
              <a:lnSpc>
                <a:spcPct val="100000"/>
              </a:lnSpc>
              <a:spcBef>
                <a:spcPts val="70"/>
              </a:spcBef>
            </a:pPr>
            <a:r>
              <a:rPr spc="-5" dirty="0"/>
              <a:t>Denielle</a:t>
            </a:r>
            <a:r>
              <a:rPr spc="-20" dirty="0"/>
              <a:t> </a:t>
            </a:r>
            <a:r>
              <a:rPr spc="-5" dirty="0"/>
              <a:t>Ricciardi</a:t>
            </a:r>
          </a:p>
          <a:p>
            <a:pPr marL="12700">
              <a:lnSpc>
                <a:spcPct val="100000"/>
              </a:lnSpc>
              <a:spcBef>
                <a:spcPts val="409"/>
              </a:spcBef>
            </a:pPr>
            <a:r>
              <a:rPr spc="-5" dirty="0">
                <a:solidFill>
                  <a:srgbClr val="F2F2F2"/>
                </a:solidFill>
              </a:rPr>
              <a:t>UQ</a:t>
            </a:r>
            <a:r>
              <a:rPr spc="-10" dirty="0">
                <a:solidFill>
                  <a:srgbClr val="F2F2F2"/>
                </a:solidFill>
              </a:rPr>
              <a:t> for </a:t>
            </a:r>
            <a:r>
              <a:rPr spc="-5" dirty="0">
                <a:solidFill>
                  <a:srgbClr val="F2F2F2"/>
                </a:solidFill>
              </a:rPr>
              <a:t>Materials</a:t>
            </a:r>
            <a:r>
              <a:rPr spc="-10" dirty="0">
                <a:solidFill>
                  <a:srgbClr val="F2F2F2"/>
                </a:solidFill>
              </a:rPr>
              <a:t> </a:t>
            </a:r>
            <a:r>
              <a:rPr spc="-5" dirty="0">
                <a:solidFill>
                  <a:srgbClr val="F2F2F2"/>
                </a:solidFill>
              </a:rPr>
              <a:t>Modeling</a:t>
            </a:r>
          </a:p>
        </p:txBody>
      </p:sp>
      <p:pic>
        <p:nvPicPr>
          <p:cNvPr id="15" name="Picture 14" descr="A picture containing text&#10;&#10;Description automatically generated">
            <a:extLst>
              <a:ext uri="{FF2B5EF4-FFF2-40B4-BE49-F238E27FC236}">
                <a16:creationId xmlns:a16="http://schemas.microsoft.com/office/drawing/2014/main" id="{2E987DAD-322C-44F0-A9D0-30F34934F534}"/>
              </a:ext>
            </a:extLst>
          </p:cNvPr>
          <p:cNvPicPr>
            <a:picLocks noChangeAspect="1"/>
          </p:cNvPicPr>
          <p:nvPr/>
        </p:nvPicPr>
        <p:blipFill>
          <a:blip r:embed="rId3"/>
          <a:stretch>
            <a:fillRect/>
          </a:stretch>
        </p:blipFill>
        <p:spPr>
          <a:xfrm>
            <a:off x="922226" y="1760054"/>
            <a:ext cx="2729986" cy="468459"/>
          </a:xfrm>
          <a:prstGeom prst="rect">
            <a:avLst/>
          </a:prstGeom>
        </p:spPr>
      </p:pic>
      <p:sp>
        <p:nvSpPr>
          <p:cNvPr id="4" name="object 3">
            <a:extLst>
              <a:ext uri="{FF2B5EF4-FFF2-40B4-BE49-F238E27FC236}">
                <a16:creationId xmlns:a16="http://schemas.microsoft.com/office/drawing/2014/main" id="{296D801C-78C2-3EE7-5DB0-450A1BD3E8A4}"/>
              </a:ext>
            </a:extLst>
          </p:cNvPr>
          <p:cNvSpPr txBox="1"/>
          <p:nvPr/>
        </p:nvSpPr>
        <p:spPr>
          <a:xfrm>
            <a:off x="347294" y="2465414"/>
            <a:ext cx="3728720" cy="439479"/>
          </a:xfrm>
          <a:prstGeom prst="rect">
            <a:avLst/>
          </a:prstGeom>
        </p:spPr>
        <p:txBody>
          <a:bodyPr vert="horz" wrap="square" lIns="0" tIns="12065" rIns="0" bIns="0" rtlCol="0">
            <a:spAutoFit/>
          </a:bodyPr>
          <a:lstStyle/>
          <a:p>
            <a:pPr marL="12700">
              <a:lnSpc>
                <a:spcPts val="1400"/>
              </a:lnSpc>
              <a:spcBef>
                <a:spcPts val="95"/>
              </a:spcBef>
            </a:pPr>
            <a:r>
              <a:rPr sz="1200" spc="-10" dirty="0">
                <a:solidFill>
                  <a:srgbClr val="3333B2"/>
                </a:solidFill>
                <a:latin typeface="Arial"/>
                <a:cs typeface="Arial"/>
              </a:rPr>
              <a:t>Markov</a:t>
            </a:r>
            <a:r>
              <a:rPr sz="1200" spc="-20" dirty="0">
                <a:solidFill>
                  <a:srgbClr val="3333B2"/>
                </a:solidFill>
                <a:latin typeface="Arial"/>
                <a:cs typeface="Arial"/>
              </a:rPr>
              <a:t> </a:t>
            </a:r>
            <a:r>
              <a:rPr sz="1200" spc="-5" dirty="0">
                <a:solidFill>
                  <a:srgbClr val="3333B2"/>
                </a:solidFill>
                <a:latin typeface="Arial"/>
                <a:cs typeface="Arial"/>
              </a:rPr>
              <a:t>Chain</a:t>
            </a:r>
            <a:r>
              <a:rPr sz="1200" spc="-20" dirty="0">
                <a:solidFill>
                  <a:srgbClr val="3333B2"/>
                </a:solidFill>
                <a:latin typeface="Arial"/>
                <a:cs typeface="Arial"/>
              </a:rPr>
              <a:t> </a:t>
            </a:r>
            <a:r>
              <a:rPr sz="1200" spc="-5" dirty="0">
                <a:solidFill>
                  <a:srgbClr val="3333B2"/>
                </a:solidFill>
                <a:latin typeface="Arial"/>
                <a:cs typeface="Arial"/>
              </a:rPr>
              <a:t>Monte</a:t>
            </a:r>
            <a:r>
              <a:rPr sz="1200" spc="-20" dirty="0">
                <a:solidFill>
                  <a:srgbClr val="3333B2"/>
                </a:solidFill>
                <a:latin typeface="Arial"/>
                <a:cs typeface="Arial"/>
              </a:rPr>
              <a:t> </a:t>
            </a:r>
            <a:r>
              <a:rPr sz="1200" dirty="0">
                <a:solidFill>
                  <a:srgbClr val="3333B2"/>
                </a:solidFill>
                <a:latin typeface="Arial"/>
                <a:cs typeface="Arial"/>
              </a:rPr>
              <a:t>Carlo</a:t>
            </a:r>
            <a:endParaRPr sz="1200" dirty="0">
              <a:latin typeface="Arial"/>
              <a:cs typeface="Arial"/>
            </a:endParaRPr>
          </a:p>
          <a:p>
            <a:pPr marL="12700" marR="5080">
              <a:lnSpc>
                <a:spcPts val="950"/>
              </a:lnSpc>
            </a:pPr>
            <a:r>
              <a:rPr sz="800" spc="-5" dirty="0">
                <a:latin typeface="Arial"/>
                <a:cs typeface="Arial"/>
              </a:rPr>
              <a:t>MCMC</a:t>
            </a:r>
            <a:r>
              <a:rPr sz="800" dirty="0">
                <a:latin typeface="Arial"/>
                <a:cs typeface="Arial"/>
              </a:rPr>
              <a:t> </a:t>
            </a:r>
            <a:r>
              <a:rPr sz="800" spc="-5" dirty="0">
                <a:latin typeface="Arial"/>
                <a:cs typeface="Arial"/>
              </a:rPr>
              <a:t>simulation</a:t>
            </a:r>
            <a:r>
              <a:rPr sz="800" dirty="0">
                <a:latin typeface="Arial"/>
                <a:cs typeface="Arial"/>
              </a:rPr>
              <a:t> </a:t>
            </a:r>
            <a:r>
              <a:rPr sz="800" spc="-5" dirty="0">
                <a:latin typeface="Arial"/>
                <a:cs typeface="Arial"/>
              </a:rPr>
              <a:t>methods</a:t>
            </a:r>
            <a:r>
              <a:rPr sz="800" spc="5" dirty="0">
                <a:latin typeface="Arial"/>
                <a:cs typeface="Arial"/>
              </a:rPr>
              <a:t> </a:t>
            </a:r>
            <a:r>
              <a:rPr sz="800" spc="-5" dirty="0">
                <a:latin typeface="Arial"/>
                <a:cs typeface="Arial"/>
              </a:rPr>
              <a:t>are</a:t>
            </a:r>
            <a:r>
              <a:rPr sz="800" dirty="0">
                <a:latin typeface="Arial"/>
                <a:cs typeface="Arial"/>
              </a:rPr>
              <a:t> </a:t>
            </a:r>
            <a:r>
              <a:rPr sz="800" spc="-5" dirty="0">
                <a:latin typeface="Arial"/>
                <a:cs typeface="Arial"/>
              </a:rPr>
              <a:t>state</a:t>
            </a:r>
            <a:r>
              <a:rPr sz="800" spc="5" dirty="0">
                <a:latin typeface="Arial"/>
                <a:cs typeface="Arial"/>
              </a:rPr>
              <a:t> </a:t>
            </a:r>
            <a:r>
              <a:rPr sz="800" spc="-5" dirty="0">
                <a:latin typeface="Arial"/>
                <a:cs typeface="Arial"/>
              </a:rPr>
              <a:t>of</a:t>
            </a:r>
            <a:r>
              <a:rPr sz="800" dirty="0">
                <a:latin typeface="Arial"/>
                <a:cs typeface="Arial"/>
              </a:rPr>
              <a:t> </a:t>
            </a:r>
            <a:r>
              <a:rPr sz="800" spc="-5" dirty="0">
                <a:latin typeface="Arial"/>
                <a:cs typeface="Arial"/>
              </a:rPr>
              <a:t>the</a:t>
            </a:r>
            <a:r>
              <a:rPr sz="800" spc="5" dirty="0">
                <a:latin typeface="Arial"/>
                <a:cs typeface="Arial"/>
              </a:rPr>
              <a:t> art</a:t>
            </a:r>
            <a:r>
              <a:rPr sz="800" dirty="0">
                <a:latin typeface="Arial"/>
                <a:cs typeface="Arial"/>
              </a:rPr>
              <a:t> </a:t>
            </a:r>
            <a:r>
              <a:rPr sz="800" spc="-10" dirty="0">
                <a:latin typeface="Arial"/>
                <a:cs typeface="Arial"/>
              </a:rPr>
              <a:t>for</a:t>
            </a:r>
            <a:r>
              <a:rPr sz="800" dirty="0">
                <a:latin typeface="Arial"/>
                <a:cs typeface="Arial"/>
              </a:rPr>
              <a:t> </a:t>
            </a:r>
            <a:r>
              <a:rPr sz="800" spc="-5" dirty="0">
                <a:latin typeface="Arial"/>
                <a:cs typeface="Arial"/>
              </a:rPr>
              <a:t>generating</a:t>
            </a:r>
            <a:r>
              <a:rPr sz="800" spc="5" dirty="0">
                <a:latin typeface="Arial"/>
                <a:cs typeface="Arial"/>
              </a:rPr>
              <a:t> </a:t>
            </a:r>
            <a:r>
              <a:rPr sz="800" spc="-5" dirty="0">
                <a:latin typeface="Arial"/>
                <a:cs typeface="Arial"/>
              </a:rPr>
              <a:t>approximate</a:t>
            </a:r>
            <a:r>
              <a:rPr sz="800" dirty="0">
                <a:latin typeface="Arial"/>
                <a:cs typeface="Arial"/>
              </a:rPr>
              <a:t> </a:t>
            </a:r>
            <a:r>
              <a:rPr sz="800" spc="-5" dirty="0">
                <a:latin typeface="Arial"/>
                <a:cs typeface="Arial"/>
              </a:rPr>
              <a:t>samples </a:t>
            </a:r>
            <a:r>
              <a:rPr sz="800" spc="-204" dirty="0">
                <a:latin typeface="Arial"/>
                <a:cs typeface="Arial"/>
              </a:rPr>
              <a:t> </a:t>
            </a:r>
            <a:r>
              <a:rPr sz="800" spc="-5" dirty="0">
                <a:latin typeface="Arial"/>
                <a:cs typeface="Arial"/>
              </a:rPr>
              <a:t>from</a:t>
            </a:r>
            <a:r>
              <a:rPr sz="800" spc="-10" dirty="0">
                <a:latin typeface="Arial"/>
                <a:cs typeface="Arial"/>
              </a:rPr>
              <a:t> </a:t>
            </a:r>
            <a:r>
              <a:rPr sz="800" spc="-5" dirty="0">
                <a:latin typeface="Arial"/>
                <a:cs typeface="Arial"/>
              </a:rPr>
              <a:t>the posterior distributions.</a:t>
            </a:r>
            <a:endParaRPr sz="800" dirty="0">
              <a:latin typeface="Arial"/>
              <a:cs typeface="Arial"/>
            </a:endParaRPr>
          </a:p>
        </p:txBody>
      </p:sp>
      <p:sp>
        <p:nvSpPr>
          <p:cNvPr id="5" name="Slide Number Placeholder 4">
            <a:extLst>
              <a:ext uri="{FF2B5EF4-FFF2-40B4-BE49-F238E27FC236}">
                <a16:creationId xmlns:a16="http://schemas.microsoft.com/office/drawing/2014/main" id="{B7716FDB-43F9-7B1D-84FF-B26990905BE5}"/>
              </a:ext>
            </a:extLst>
          </p:cNvPr>
          <p:cNvSpPr>
            <a:spLocks noGrp="1"/>
          </p:cNvSpPr>
          <p:nvPr>
            <p:ph type="sldNum" sz="quarter" idx="7"/>
          </p:nvPr>
        </p:nvSpPr>
        <p:spPr/>
        <p:txBody>
          <a:bodyPr/>
          <a:lstStyle/>
          <a:p>
            <a:pPr marL="862965">
              <a:lnSpc>
                <a:spcPct val="100000"/>
              </a:lnSpc>
              <a:spcBef>
                <a:spcPts val="70"/>
              </a:spcBef>
            </a:pPr>
            <a:fld id="{81D60167-4931-47E6-BA6A-407CBD079E47}" type="slidenum">
              <a:rPr lang="en-US" spc="-5" smtClean="0"/>
              <a:t>7</a:t>
            </a:fld>
            <a:endParaRPr lang="en-US" spc="-5"/>
          </a:p>
          <a:p>
            <a:pPr marL="12700">
              <a:lnSpc>
                <a:spcPct val="100000"/>
              </a:lnSpc>
              <a:spcBef>
                <a:spcPts val="270"/>
              </a:spcBef>
            </a:pPr>
            <a:r>
              <a:rPr lang="en-US" spc="-5">
                <a:solidFill>
                  <a:srgbClr val="F2F2F2"/>
                </a:solidFill>
              </a:rPr>
              <a:t>The</a:t>
            </a:r>
            <a:r>
              <a:rPr lang="en-US" spc="-15">
                <a:solidFill>
                  <a:srgbClr val="F2F2F2"/>
                </a:solidFill>
              </a:rPr>
              <a:t> </a:t>
            </a:r>
            <a:r>
              <a:rPr lang="en-US" spc="-5">
                <a:solidFill>
                  <a:srgbClr val="F2F2F2"/>
                </a:solidFill>
              </a:rPr>
              <a:t>Ohio</a:t>
            </a:r>
            <a:r>
              <a:rPr lang="en-US" spc="-10">
                <a:solidFill>
                  <a:srgbClr val="F2F2F2"/>
                </a:solidFill>
              </a:rPr>
              <a:t> </a:t>
            </a:r>
            <a:r>
              <a:rPr lang="en-US" spc="-5">
                <a:solidFill>
                  <a:srgbClr val="F2F2F2"/>
                </a:solidFill>
              </a:rPr>
              <a:t>State</a:t>
            </a:r>
            <a:r>
              <a:rPr lang="en-US" spc="-15">
                <a:solidFill>
                  <a:srgbClr val="F2F2F2"/>
                </a:solidFill>
              </a:rPr>
              <a:t> </a:t>
            </a:r>
            <a:r>
              <a:rPr lang="en-US" spc="-5">
                <a:solidFill>
                  <a:srgbClr val="F2F2F2"/>
                </a:solidFill>
              </a:rPr>
              <a:t>University</a:t>
            </a:r>
            <a:endParaRPr lang="en-US" spc="-5" dirty="0">
              <a:solidFill>
                <a:srgbClr val="F2F2F2"/>
              </a:solidFill>
            </a:endParaRP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7" name="Group 106">
            <a:extLst>
              <a:ext uri="{FF2B5EF4-FFF2-40B4-BE49-F238E27FC236}">
                <a16:creationId xmlns:a16="http://schemas.microsoft.com/office/drawing/2014/main" id="{B6B183AB-06E3-03E9-69F6-F7057DAFCFA2}"/>
              </a:ext>
            </a:extLst>
          </p:cNvPr>
          <p:cNvGrpSpPr/>
          <p:nvPr/>
        </p:nvGrpSpPr>
        <p:grpSpPr>
          <a:xfrm>
            <a:off x="2988324" y="1691670"/>
            <a:ext cx="402577" cy="760488"/>
            <a:chOff x="2988324" y="1691670"/>
            <a:chExt cx="402577" cy="760488"/>
          </a:xfrm>
        </p:grpSpPr>
        <p:sp>
          <p:nvSpPr>
            <p:cNvPr id="68" name="Rectangle 67">
              <a:extLst>
                <a:ext uri="{FF2B5EF4-FFF2-40B4-BE49-F238E27FC236}">
                  <a16:creationId xmlns:a16="http://schemas.microsoft.com/office/drawing/2014/main" id="{0A3BCDF0-CEC2-028D-706F-141986C44870}"/>
                </a:ext>
              </a:extLst>
            </p:cNvPr>
            <p:cNvSpPr/>
            <p:nvPr/>
          </p:nvSpPr>
          <p:spPr>
            <a:xfrm>
              <a:off x="2988324" y="1691670"/>
              <a:ext cx="45719" cy="45719"/>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3" name="Straight Connector 72">
              <a:extLst>
                <a:ext uri="{FF2B5EF4-FFF2-40B4-BE49-F238E27FC236}">
                  <a16:creationId xmlns:a16="http://schemas.microsoft.com/office/drawing/2014/main" id="{B21E241E-43F7-5587-5550-D00EEB0C2C30}"/>
                </a:ext>
              </a:extLst>
            </p:cNvPr>
            <p:cNvCxnSpPr>
              <a:cxnSpLocks/>
            </p:cNvCxnSpPr>
            <p:nvPr/>
          </p:nvCxnSpPr>
          <p:spPr>
            <a:xfrm>
              <a:off x="3004659" y="1736034"/>
              <a:ext cx="0" cy="716124"/>
            </a:xfrm>
            <a:prstGeom prst="line">
              <a:avLst/>
            </a:prstGeom>
            <a:ln>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57F9F6F2-290A-9C76-59A0-568482FBAADD}"/>
                </a:ext>
              </a:extLst>
            </p:cNvPr>
            <p:cNvCxnSpPr>
              <a:cxnSpLocks/>
            </p:cNvCxnSpPr>
            <p:nvPr/>
          </p:nvCxnSpPr>
          <p:spPr>
            <a:xfrm>
              <a:off x="3020708" y="1717485"/>
              <a:ext cx="370193" cy="0"/>
            </a:xfrm>
            <a:prstGeom prst="line">
              <a:avLst/>
            </a:prstGeom>
            <a:ln>
              <a:solidFill>
                <a:schemeClr val="accent3">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17" name="Isosceles Triangle 6">
            <a:extLst>
              <a:ext uri="{FF2B5EF4-FFF2-40B4-BE49-F238E27FC236}">
                <a16:creationId xmlns:a16="http://schemas.microsoft.com/office/drawing/2014/main" id="{4DF01BA6-57AE-1F5F-40C2-2DAF037ABE64}"/>
              </a:ext>
            </a:extLst>
          </p:cNvPr>
          <p:cNvSpPr/>
          <p:nvPr/>
        </p:nvSpPr>
        <p:spPr>
          <a:xfrm>
            <a:off x="695645" y="1058521"/>
            <a:ext cx="1080439" cy="340952"/>
          </a:xfrm>
          <a:custGeom>
            <a:avLst/>
            <a:gdLst>
              <a:gd name="connsiteX0" fmla="*/ 0 w 2743200"/>
              <a:gd name="connsiteY0" fmla="*/ 914400 h 914400"/>
              <a:gd name="connsiteX1" fmla="*/ 1400184 w 2743200"/>
              <a:gd name="connsiteY1" fmla="*/ 0 h 914400"/>
              <a:gd name="connsiteX2" fmla="*/ 2743200 w 2743200"/>
              <a:gd name="connsiteY2" fmla="*/ 914400 h 914400"/>
              <a:gd name="connsiteX3" fmla="*/ 0 w 2743200"/>
              <a:gd name="connsiteY3" fmla="*/ 914400 h 914400"/>
              <a:gd name="connsiteX0" fmla="*/ 0 w 2743200"/>
              <a:gd name="connsiteY0" fmla="*/ 914400 h 914400"/>
              <a:gd name="connsiteX1" fmla="*/ 1400184 w 2743200"/>
              <a:gd name="connsiteY1" fmla="*/ 0 h 914400"/>
              <a:gd name="connsiteX2" fmla="*/ 2743200 w 2743200"/>
              <a:gd name="connsiteY2" fmla="*/ 914400 h 914400"/>
              <a:gd name="connsiteX3" fmla="*/ 0 w 2743200"/>
              <a:gd name="connsiteY3" fmla="*/ 914400 h 914400"/>
              <a:gd name="connsiteX0" fmla="*/ 28229 w 2803063"/>
              <a:gd name="connsiteY0" fmla="*/ 914400 h 914400"/>
              <a:gd name="connsiteX1" fmla="*/ 1428413 w 2803063"/>
              <a:gd name="connsiteY1" fmla="*/ 0 h 914400"/>
              <a:gd name="connsiteX2" fmla="*/ 2771429 w 2803063"/>
              <a:gd name="connsiteY2" fmla="*/ 914400 h 914400"/>
              <a:gd name="connsiteX3" fmla="*/ 28229 w 2803063"/>
              <a:gd name="connsiteY3" fmla="*/ 914400 h 914400"/>
              <a:gd name="connsiteX0" fmla="*/ 28229 w 2803063"/>
              <a:gd name="connsiteY0" fmla="*/ 914400 h 914400"/>
              <a:gd name="connsiteX1" fmla="*/ 1428413 w 2803063"/>
              <a:gd name="connsiteY1" fmla="*/ 0 h 914400"/>
              <a:gd name="connsiteX2" fmla="*/ 2771429 w 2803063"/>
              <a:gd name="connsiteY2" fmla="*/ 914400 h 914400"/>
              <a:gd name="connsiteX3" fmla="*/ 28229 w 2803063"/>
              <a:gd name="connsiteY3" fmla="*/ 914400 h 914400"/>
              <a:gd name="connsiteX0" fmla="*/ 0 w 2774834"/>
              <a:gd name="connsiteY0" fmla="*/ 914400 h 914400"/>
              <a:gd name="connsiteX1" fmla="*/ 1400184 w 2774834"/>
              <a:gd name="connsiteY1" fmla="*/ 0 h 914400"/>
              <a:gd name="connsiteX2" fmla="*/ 2743200 w 2774834"/>
              <a:gd name="connsiteY2" fmla="*/ 914400 h 914400"/>
              <a:gd name="connsiteX3" fmla="*/ 0 w 2774834"/>
              <a:gd name="connsiteY3" fmla="*/ 914400 h 914400"/>
              <a:gd name="connsiteX0" fmla="*/ 0 w 2743200"/>
              <a:gd name="connsiteY0" fmla="*/ 914400 h 914400"/>
              <a:gd name="connsiteX1" fmla="*/ 1400184 w 2743200"/>
              <a:gd name="connsiteY1" fmla="*/ 0 h 914400"/>
              <a:gd name="connsiteX2" fmla="*/ 2743200 w 2743200"/>
              <a:gd name="connsiteY2" fmla="*/ 914400 h 914400"/>
              <a:gd name="connsiteX3" fmla="*/ 0 w 2743200"/>
              <a:gd name="connsiteY3" fmla="*/ 914400 h 914400"/>
            </a:gdLst>
            <a:ahLst/>
            <a:cxnLst>
              <a:cxn ang="0">
                <a:pos x="connsiteX0" y="connsiteY0"/>
              </a:cxn>
              <a:cxn ang="0">
                <a:pos x="connsiteX1" y="connsiteY1"/>
              </a:cxn>
              <a:cxn ang="0">
                <a:pos x="connsiteX2" y="connsiteY2"/>
              </a:cxn>
              <a:cxn ang="0">
                <a:pos x="connsiteX3" y="connsiteY3"/>
              </a:cxn>
            </a:cxnLst>
            <a:rect l="l" t="t" r="r" b="b"/>
            <a:pathLst>
              <a:path w="2743200" h="914400">
                <a:moveTo>
                  <a:pt x="0" y="914400"/>
                </a:moveTo>
                <a:cubicBezTo>
                  <a:pt x="914402" y="676275"/>
                  <a:pt x="942984" y="0"/>
                  <a:pt x="1400184" y="0"/>
                </a:cubicBezTo>
                <a:cubicBezTo>
                  <a:pt x="1857384" y="0"/>
                  <a:pt x="1824039" y="681037"/>
                  <a:pt x="2743200" y="914400"/>
                </a:cubicBezTo>
                <a:lnTo>
                  <a:pt x="0" y="914400"/>
                </a:lnTo>
                <a:close/>
              </a:path>
            </a:pathLst>
          </a:custGeom>
          <a:noFill/>
          <a:ln w="952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 name="object 8"/>
          <p:cNvGrpSpPr/>
          <p:nvPr/>
        </p:nvGrpSpPr>
        <p:grpSpPr>
          <a:xfrm>
            <a:off x="0" y="3168142"/>
            <a:ext cx="4608195" cy="288290"/>
            <a:chOff x="0" y="3168142"/>
            <a:chExt cx="4608195" cy="288290"/>
          </a:xfrm>
        </p:grpSpPr>
        <p:sp>
          <p:nvSpPr>
            <p:cNvPr id="9" name="object 9"/>
            <p:cNvSpPr/>
            <p:nvPr/>
          </p:nvSpPr>
          <p:spPr>
            <a:xfrm>
              <a:off x="0" y="3168142"/>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EBEBEB"/>
            </a:solidFill>
          </p:spPr>
          <p:txBody>
            <a:bodyPr wrap="square" lIns="0" tIns="0" rIns="0" bIns="0" rtlCol="0"/>
            <a:lstStyle/>
            <a:p>
              <a:endParaRPr/>
            </a:p>
          </p:txBody>
        </p:sp>
        <p:sp>
          <p:nvSpPr>
            <p:cNvPr id="10" name="object 10"/>
            <p:cNvSpPr/>
            <p:nvPr/>
          </p:nvSpPr>
          <p:spPr>
            <a:xfrm>
              <a:off x="0" y="3312071"/>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A30000"/>
            </a:solidFill>
          </p:spPr>
          <p:txBody>
            <a:bodyPr wrap="square" lIns="0" tIns="0" rIns="0" bIns="0" rtlCol="0"/>
            <a:lstStyle/>
            <a:p>
              <a:endParaRPr/>
            </a:p>
          </p:txBody>
        </p:sp>
      </p:grpSp>
      <p:sp>
        <p:nvSpPr>
          <p:cNvPr id="12" name="object 12"/>
          <p:cNvSpPr txBox="1">
            <a:spLocks noGrp="1"/>
          </p:cNvSpPr>
          <p:nvPr>
            <p:ph type="ftr" sz="quarter" idx="5"/>
          </p:nvPr>
        </p:nvSpPr>
        <p:spPr>
          <a:prstGeom prst="rect">
            <a:avLst/>
          </a:prstGeom>
        </p:spPr>
        <p:txBody>
          <a:bodyPr vert="horz" wrap="square" lIns="0" tIns="8890" rIns="0" bIns="0" rtlCol="0">
            <a:spAutoFit/>
          </a:bodyPr>
          <a:lstStyle/>
          <a:p>
            <a:pPr marL="12700">
              <a:lnSpc>
                <a:spcPct val="100000"/>
              </a:lnSpc>
              <a:spcBef>
                <a:spcPts val="70"/>
              </a:spcBef>
            </a:pPr>
            <a:r>
              <a:rPr spc="-5" dirty="0"/>
              <a:t>Denielle</a:t>
            </a:r>
            <a:r>
              <a:rPr spc="-20" dirty="0"/>
              <a:t> </a:t>
            </a:r>
            <a:r>
              <a:rPr spc="-5" dirty="0"/>
              <a:t>Ricciardi</a:t>
            </a:r>
          </a:p>
          <a:p>
            <a:pPr marL="12700">
              <a:lnSpc>
                <a:spcPct val="100000"/>
              </a:lnSpc>
              <a:spcBef>
                <a:spcPts val="409"/>
              </a:spcBef>
            </a:pPr>
            <a:r>
              <a:rPr spc="-5" dirty="0">
                <a:solidFill>
                  <a:srgbClr val="F2F2F2"/>
                </a:solidFill>
              </a:rPr>
              <a:t>UQ</a:t>
            </a:r>
            <a:r>
              <a:rPr spc="-10" dirty="0">
                <a:solidFill>
                  <a:srgbClr val="F2F2F2"/>
                </a:solidFill>
              </a:rPr>
              <a:t> for </a:t>
            </a:r>
            <a:r>
              <a:rPr spc="-5" dirty="0">
                <a:solidFill>
                  <a:srgbClr val="F2F2F2"/>
                </a:solidFill>
              </a:rPr>
              <a:t>Materials</a:t>
            </a:r>
            <a:r>
              <a:rPr spc="-10" dirty="0">
                <a:solidFill>
                  <a:srgbClr val="F2F2F2"/>
                </a:solidFill>
              </a:rPr>
              <a:t> </a:t>
            </a:r>
            <a:r>
              <a:rPr spc="-5" dirty="0">
                <a:solidFill>
                  <a:srgbClr val="F2F2F2"/>
                </a:solidFill>
              </a:rPr>
              <a:t>Modeling</a:t>
            </a:r>
          </a:p>
        </p:txBody>
      </p:sp>
      <p:sp>
        <p:nvSpPr>
          <p:cNvPr id="13" name="object 2">
            <a:extLst>
              <a:ext uri="{FF2B5EF4-FFF2-40B4-BE49-F238E27FC236}">
                <a16:creationId xmlns:a16="http://schemas.microsoft.com/office/drawing/2014/main" id="{7B399D10-7E73-1E20-8285-CD0C349109D5}"/>
              </a:ext>
            </a:extLst>
          </p:cNvPr>
          <p:cNvSpPr txBox="1">
            <a:spLocks/>
          </p:cNvSpPr>
          <p:nvPr/>
        </p:nvSpPr>
        <p:spPr>
          <a:xfrm>
            <a:off x="95250" y="52745"/>
            <a:ext cx="4419600" cy="232756"/>
          </a:xfrm>
          <a:prstGeom prst="rect">
            <a:avLst/>
          </a:prstGeom>
        </p:spPr>
        <p:txBody>
          <a:bodyPr vert="horz" wrap="square" lIns="0" tIns="17145" rIns="0" bIns="0" rtlCol="0">
            <a:spAutoFit/>
          </a:bodyPr>
          <a:lstStyle>
            <a:lvl1pPr>
              <a:defRPr sz="1400" b="0" i="0">
                <a:solidFill>
                  <a:srgbClr val="CC0000"/>
                </a:solidFill>
                <a:latin typeface="Arial"/>
                <a:ea typeface="+mj-ea"/>
                <a:cs typeface="Arial"/>
              </a:defRPr>
            </a:lvl1pPr>
          </a:lstStyle>
          <a:p>
            <a:pPr marL="12700">
              <a:spcBef>
                <a:spcPts val="135"/>
              </a:spcBef>
            </a:pPr>
            <a:r>
              <a:rPr lang="en-US" kern="0" spc="20" dirty="0"/>
              <a:t>Statistical models for multiple studies/experiments</a:t>
            </a:r>
            <a:endParaRPr lang="en-US" kern="0" spc="15" dirty="0"/>
          </a:p>
        </p:txBody>
      </p:sp>
      <p:sp>
        <p:nvSpPr>
          <p:cNvPr id="30" name="TextBox 29">
            <a:extLst>
              <a:ext uri="{FF2B5EF4-FFF2-40B4-BE49-F238E27FC236}">
                <a16:creationId xmlns:a16="http://schemas.microsoft.com/office/drawing/2014/main" id="{3D96C418-7C8F-DC92-71F1-5551230B40D4}"/>
              </a:ext>
            </a:extLst>
          </p:cNvPr>
          <p:cNvSpPr txBox="1"/>
          <p:nvPr/>
        </p:nvSpPr>
        <p:spPr>
          <a:xfrm>
            <a:off x="107525" y="750461"/>
            <a:ext cx="1047819" cy="279564"/>
          </a:xfrm>
          <a:prstGeom prst="rect">
            <a:avLst/>
          </a:prstGeom>
          <a:noFill/>
        </p:spPr>
        <p:txBody>
          <a:bodyPr wrap="square">
            <a:spAutoFit/>
          </a:bodyPr>
          <a:lstStyle/>
          <a:p>
            <a:pPr marL="12700">
              <a:lnSpc>
                <a:spcPts val="1400"/>
              </a:lnSpc>
              <a:spcBef>
                <a:spcPts val="95"/>
              </a:spcBef>
            </a:pPr>
            <a:r>
              <a:rPr lang="en-US" sz="1200" spc="-5" dirty="0">
                <a:solidFill>
                  <a:srgbClr val="3333B2"/>
                </a:solidFill>
                <a:latin typeface="Arial"/>
                <a:cs typeface="Arial"/>
              </a:rPr>
              <a:t>Fixed Effect</a:t>
            </a:r>
          </a:p>
        </p:txBody>
      </p:sp>
      <p:sp>
        <p:nvSpPr>
          <p:cNvPr id="34" name="TextBox 33">
            <a:extLst>
              <a:ext uri="{FF2B5EF4-FFF2-40B4-BE49-F238E27FC236}">
                <a16:creationId xmlns:a16="http://schemas.microsoft.com/office/drawing/2014/main" id="{569699F5-2021-1304-6CAE-8F5B1CECCD13}"/>
              </a:ext>
            </a:extLst>
          </p:cNvPr>
          <p:cNvSpPr txBox="1"/>
          <p:nvPr/>
        </p:nvSpPr>
        <p:spPr>
          <a:xfrm>
            <a:off x="332554" y="1089324"/>
            <a:ext cx="560165" cy="215444"/>
          </a:xfrm>
          <a:prstGeom prst="rect">
            <a:avLst/>
          </a:prstGeom>
          <a:noFill/>
        </p:spPr>
        <p:txBody>
          <a:bodyPr wrap="square" rtlCol="0">
            <a:spAutoFit/>
          </a:bodyPr>
          <a:lstStyle/>
          <a:p>
            <a:r>
              <a:rPr lang="en-US" sz="800" dirty="0"/>
              <a:t>Study A</a:t>
            </a:r>
          </a:p>
        </p:txBody>
      </p:sp>
      <p:sp>
        <p:nvSpPr>
          <p:cNvPr id="35" name="TextBox 34">
            <a:extLst>
              <a:ext uri="{FF2B5EF4-FFF2-40B4-BE49-F238E27FC236}">
                <a16:creationId xmlns:a16="http://schemas.microsoft.com/office/drawing/2014/main" id="{1519A767-4465-A815-FDE3-35BAB75C97DB}"/>
              </a:ext>
            </a:extLst>
          </p:cNvPr>
          <p:cNvSpPr txBox="1"/>
          <p:nvPr/>
        </p:nvSpPr>
        <p:spPr>
          <a:xfrm>
            <a:off x="329307" y="1528647"/>
            <a:ext cx="560165" cy="215444"/>
          </a:xfrm>
          <a:prstGeom prst="rect">
            <a:avLst/>
          </a:prstGeom>
          <a:noFill/>
        </p:spPr>
        <p:txBody>
          <a:bodyPr wrap="square" rtlCol="0">
            <a:spAutoFit/>
          </a:bodyPr>
          <a:lstStyle/>
          <a:p>
            <a:r>
              <a:rPr lang="en-US" sz="800" dirty="0"/>
              <a:t>Study B</a:t>
            </a:r>
          </a:p>
        </p:txBody>
      </p:sp>
      <p:sp>
        <p:nvSpPr>
          <p:cNvPr id="36" name="TextBox 35">
            <a:extLst>
              <a:ext uri="{FF2B5EF4-FFF2-40B4-BE49-F238E27FC236}">
                <a16:creationId xmlns:a16="http://schemas.microsoft.com/office/drawing/2014/main" id="{A8CCAAB7-0D51-8BAD-8639-EDC1C9581884}"/>
              </a:ext>
            </a:extLst>
          </p:cNvPr>
          <p:cNvSpPr txBox="1"/>
          <p:nvPr/>
        </p:nvSpPr>
        <p:spPr>
          <a:xfrm>
            <a:off x="335185" y="2033959"/>
            <a:ext cx="560165" cy="215444"/>
          </a:xfrm>
          <a:prstGeom prst="rect">
            <a:avLst/>
          </a:prstGeom>
          <a:noFill/>
        </p:spPr>
        <p:txBody>
          <a:bodyPr wrap="square" rtlCol="0">
            <a:spAutoFit/>
          </a:bodyPr>
          <a:lstStyle/>
          <a:p>
            <a:r>
              <a:rPr lang="en-US" sz="800" dirty="0"/>
              <a:t>Study C</a:t>
            </a:r>
          </a:p>
        </p:txBody>
      </p:sp>
      <p:sp>
        <p:nvSpPr>
          <p:cNvPr id="31" name="object 5">
            <a:extLst>
              <a:ext uri="{FF2B5EF4-FFF2-40B4-BE49-F238E27FC236}">
                <a16:creationId xmlns:a16="http://schemas.microsoft.com/office/drawing/2014/main" id="{82EA6BEC-A10A-8497-CF88-09D82EDBC43D}"/>
              </a:ext>
            </a:extLst>
          </p:cNvPr>
          <p:cNvSpPr txBox="1"/>
          <p:nvPr/>
        </p:nvSpPr>
        <p:spPr>
          <a:xfrm>
            <a:off x="3301835" y="770436"/>
            <a:ext cx="1213015" cy="191719"/>
          </a:xfrm>
          <a:prstGeom prst="rect">
            <a:avLst/>
          </a:prstGeom>
        </p:spPr>
        <p:txBody>
          <a:bodyPr vert="horz" wrap="square" lIns="0" tIns="12065" rIns="0" bIns="0" rtlCol="0">
            <a:spAutoFit/>
          </a:bodyPr>
          <a:lstStyle/>
          <a:p>
            <a:pPr marL="12700">
              <a:lnSpc>
                <a:spcPts val="1400"/>
              </a:lnSpc>
              <a:spcBef>
                <a:spcPts val="95"/>
              </a:spcBef>
            </a:pPr>
            <a:r>
              <a:rPr sz="1200" spc="-5" dirty="0">
                <a:solidFill>
                  <a:srgbClr val="3333B2"/>
                </a:solidFill>
                <a:latin typeface="Arial"/>
                <a:cs typeface="Arial"/>
              </a:rPr>
              <a:t>Random Effects</a:t>
            </a:r>
          </a:p>
        </p:txBody>
      </p:sp>
      <p:sp>
        <p:nvSpPr>
          <p:cNvPr id="46" name="TextBox 45">
            <a:extLst>
              <a:ext uri="{FF2B5EF4-FFF2-40B4-BE49-F238E27FC236}">
                <a16:creationId xmlns:a16="http://schemas.microsoft.com/office/drawing/2014/main" id="{99F9A381-ADA4-2ACD-41C9-FE878BAE3EF1}"/>
              </a:ext>
            </a:extLst>
          </p:cNvPr>
          <p:cNvSpPr txBox="1"/>
          <p:nvPr/>
        </p:nvSpPr>
        <p:spPr>
          <a:xfrm>
            <a:off x="51962" y="2585364"/>
            <a:ext cx="2108307" cy="340093"/>
          </a:xfrm>
          <a:prstGeom prst="rect">
            <a:avLst/>
          </a:prstGeom>
          <a:noFill/>
        </p:spPr>
        <p:txBody>
          <a:bodyPr wrap="square">
            <a:spAutoFit/>
          </a:bodyPr>
          <a:lstStyle/>
          <a:p>
            <a:pPr marL="184150" marR="5080" indent="-171450">
              <a:lnSpc>
                <a:spcPts val="950"/>
              </a:lnSpc>
              <a:buClr>
                <a:schemeClr val="tx2"/>
              </a:buClr>
              <a:buFont typeface="Wingdings" panose="05000000000000000000" pitchFamily="2" charset="2"/>
              <a:buChar char="Ø"/>
            </a:pPr>
            <a:r>
              <a:rPr lang="en-US" sz="800" spc="-5" dirty="0">
                <a:latin typeface="Arial"/>
                <a:cs typeface="Arial"/>
              </a:rPr>
              <a:t>All studies share a </a:t>
            </a:r>
            <a:r>
              <a:rPr lang="en-US" sz="800" b="1" spc="-5" dirty="0">
                <a:latin typeface="Arial"/>
                <a:cs typeface="Arial"/>
              </a:rPr>
              <a:t>common </a:t>
            </a:r>
            <a:r>
              <a:rPr lang="en-US" sz="800" b="1" dirty="0">
                <a:latin typeface="Arial"/>
                <a:cs typeface="Arial"/>
              </a:rPr>
              <a:t>mean</a:t>
            </a:r>
            <a:r>
              <a:rPr lang="en-US" sz="800" dirty="0">
                <a:latin typeface="Arial"/>
                <a:cs typeface="Arial"/>
              </a:rPr>
              <a:t>.</a:t>
            </a:r>
          </a:p>
          <a:p>
            <a:pPr marL="184150" marR="5080" indent="-171450">
              <a:lnSpc>
                <a:spcPts val="950"/>
              </a:lnSpc>
              <a:buClr>
                <a:schemeClr val="tx2"/>
              </a:buClr>
              <a:buFont typeface="Wingdings" panose="05000000000000000000" pitchFamily="2" charset="2"/>
              <a:buChar char="Ø"/>
            </a:pPr>
            <a:r>
              <a:rPr lang="en-US" sz="800" spc="-5" dirty="0">
                <a:latin typeface="Arial"/>
                <a:cs typeface="Arial"/>
              </a:rPr>
              <a:t>Deviations due to </a:t>
            </a:r>
            <a:r>
              <a:rPr lang="en-US" sz="800" b="1" spc="-5" dirty="0">
                <a:solidFill>
                  <a:schemeClr val="accent6">
                    <a:lumMod val="75000"/>
                  </a:schemeClr>
                </a:solidFill>
                <a:latin typeface="Arial"/>
                <a:cs typeface="Arial"/>
              </a:rPr>
              <a:t>sampling variance</a:t>
            </a:r>
          </a:p>
        </p:txBody>
      </p: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2604EF84-F7EA-F867-4143-5FDD8638FA28}"/>
                  </a:ext>
                </a:extLst>
              </p:cNvPr>
              <p:cNvSpPr txBox="1"/>
              <p:nvPr/>
            </p:nvSpPr>
            <p:spPr>
              <a:xfrm>
                <a:off x="1545375" y="1889349"/>
                <a:ext cx="1269868" cy="24622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000" b="1" i="1" smtClean="0">
                              <a:solidFill>
                                <a:srgbClr val="CC9900"/>
                              </a:solidFill>
                              <a:latin typeface="Cambria Math" panose="02040503050406030204" pitchFamily="18" charset="0"/>
                            </a:rPr>
                          </m:ctrlPr>
                        </m:sSubPr>
                        <m:e>
                          <m:r>
                            <a:rPr lang="en-US" sz="1000" b="1" i="1" smtClean="0">
                              <a:solidFill>
                                <a:srgbClr val="CC9900"/>
                              </a:solidFill>
                              <a:latin typeface="Cambria Math" panose="02040503050406030204" pitchFamily="18" charset="0"/>
                            </a:rPr>
                            <m:t>𝒚</m:t>
                          </m:r>
                        </m:e>
                        <m:sub>
                          <m:r>
                            <a:rPr lang="en-US" sz="1000" b="1" i="1" smtClean="0">
                              <a:solidFill>
                                <a:srgbClr val="CC9900"/>
                              </a:solidFill>
                              <a:latin typeface="Cambria Math" panose="02040503050406030204" pitchFamily="18" charset="0"/>
                            </a:rPr>
                            <m:t>𝒊</m:t>
                          </m:r>
                        </m:sub>
                      </m:sSub>
                      <m:r>
                        <a:rPr lang="en-US" sz="1000" b="0" i="1" smtClean="0">
                          <a:latin typeface="Cambria Math" panose="02040503050406030204" pitchFamily="18" charset="0"/>
                        </a:rPr>
                        <m:t>=</m:t>
                      </m:r>
                      <m:sSub>
                        <m:sSubPr>
                          <m:ctrlPr>
                            <a:rPr lang="en-US" sz="1000" b="1" i="1" smtClean="0">
                              <a:latin typeface="Cambria Math" panose="02040503050406030204" pitchFamily="18" charset="0"/>
                            </a:rPr>
                          </m:ctrlPr>
                        </m:sSubPr>
                        <m:e>
                          <m:r>
                            <a:rPr lang="en-US" sz="1000" b="1" i="1" smtClean="0">
                              <a:latin typeface="Cambria Math" panose="02040503050406030204" pitchFamily="18" charset="0"/>
                            </a:rPr>
                            <m:t>𝒃</m:t>
                          </m:r>
                        </m:e>
                        <m:sub>
                          <m:r>
                            <a:rPr lang="en-US" sz="1000" b="1" i="1" smtClean="0">
                              <a:latin typeface="Cambria Math" panose="02040503050406030204" pitchFamily="18" charset="0"/>
                            </a:rPr>
                            <m:t>𝟎</m:t>
                          </m:r>
                        </m:sub>
                      </m:sSub>
                      <m:r>
                        <a:rPr lang="en-US" sz="1000" b="0" i="1" smtClean="0">
                          <a:latin typeface="Cambria Math" panose="02040503050406030204" pitchFamily="18" charset="0"/>
                        </a:rPr>
                        <m:t>+</m:t>
                      </m:r>
                      <m:sSub>
                        <m:sSubPr>
                          <m:ctrlPr>
                            <a:rPr lang="en-US" sz="1000" b="1" i="1" smtClean="0">
                              <a:solidFill>
                                <a:schemeClr val="accent3">
                                  <a:lumMod val="75000"/>
                                </a:schemeClr>
                              </a:solidFill>
                              <a:latin typeface="Cambria Math" panose="02040503050406030204" pitchFamily="18" charset="0"/>
                            </a:rPr>
                          </m:ctrlPr>
                        </m:sSubPr>
                        <m:e>
                          <m:r>
                            <a:rPr lang="en-US" sz="1000" b="1" i="1" smtClean="0">
                              <a:solidFill>
                                <a:schemeClr val="accent3">
                                  <a:lumMod val="75000"/>
                                </a:schemeClr>
                              </a:solidFill>
                              <a:latin typeface="Cambria Math" panose="02040503050406030204" pitchFamily="18" charset="0"/>
                            </a:rPr>
                            <m:t>𝒔</m:t>
                          </m:r>
                        </m:e>
                        <m:sub>
                          <m:r>
                            <a:rPr lang="en-US" sz="1000" b="1" i="1" smtClean="0">
                              <a:solidFill>
                                <a:schemeClr val="accent3">
                                  <a:lumMod val="75000"/>
                                </a:schemeClr>
                              </a:solidFill>
                              <a:latin typeface="Cambria Math" panose="02040503050406030204" pitchFamily="18" charset="0"/>
                            </a:rPr>
                            <m:t>𝒊</m:t>
                          </m:r>
                        </m:sub>
                      </m:sSub>
                      <m:r>
                        <a:rPr lang="en-US" sz="1000" b="1" i="1" smtClean="0">
                          <a:latin typeface="Cambria Math" panose="02040503050406030204" pitchFamily="18" charset="0"/>
                        </a:rPr>
                        <m:t>+ </m:t>
                      </m:r>
                      <m:sSub>
                        <m:sSubPr>
                          <m:ctrlPr>
                            <a:rPr lang="en-US" sz="1000" b="1" i="1" smtClean="0">
                              <a:solidFill>
                                <a:schemeClr val="accent6">
                                  <a:lumMod val="75000"/>
                                </a:schemeClr>
                              </a:solidFill>
                              <a:latin typeface="Cambria Math" panose="02040503050406030204" pitchFamily="18" charset="0"/>
                            </a:rPr>
                          </m:ctrlPr>
                        </m:sSubPr>
                        <m:e>
                          <m:r>
                            <a:rPr lang="en-US" sz="1000" b="1" i="1" smtClean="0">
                              <a:solidFill>
                                <a:schemeClr val="accent6">
                                  <a:lumMod val="75000"/>
                                </a:schemeClr>
                              </a:solidFill>
                              <a:latin typeface="Cambria Math" panose="02040503050406030204" pitchFamily="18" charset="0"/>
                            </a:rPr>
                            <m:t>𝒆</m:t>
                          </m:r>
                        </m:e>
                        <m:sub>
                          <m:r>
                            <a:rPr lang="en-US" sz="1000" b="1" i="1" smtClean="0">
                              <a:solidFill>
                                <a:schemeClr val="accent6">
                                  <a:lumMod val="75000"/>
                                </a:schemeClr>
                              </a:solidFill>
                              <a:latin typeface="Cambria Math" panose="02040503050406030204" pitchFamily="18" charset="0"/>
                            </a:rPr>
                            <m:t>𝒊</m:t>
                          </m:r>
                        </m:sub>
                      </m:sSub>
                    </m:oMath>
                  </m:oMathPara>
                </a14:m>
                <a:endParaRPr lang="en-US" sz="1000" b="1" dirty="0"/>
              </a:p>
            </p:txBody>
          </p:sp>
        </mc:Choice>
        <mc:Fallback xmlns="">
          <p:sp>
            <p:nvSpPr>
              <p:cNvPr id="23" name="TextBox 22">
                <a:extLst>
                  <a:ext uri="{FF2B5EF4-FFF2-40B4-BE49-F238E27FC236}">
                    <a16:creationId xmlns:a16="http://schemas.microsoft.com/office/drawing/2014/main" id="{2604EF84-F7EA-F867-4143-5FDD8638FA28}"/>
                  </a:ext>
                </a:extLst>
              </p:cNvPr>
              <p:cNvSpPr txBox="1">
                <a:spLocks noRot="1" noChangeAspect="1" noMove="1" noResize="1" noEditPoints="1" noAdjustHandles="1" noChangeArrowheads="1" noChangeShapeType="1" noTextEdit="1"/>
              </p:cNvSpPr>
              <p:nvPr/>
            </p:nvSpPr>
            <p:spPr>
              <a:xfrm>
                <a:off x="1545375" y="1889349"/>
                <a:ext cx="1269868" cy="246221"/>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5F07C8BC-5C8D-DB20-DBB4-1399E8CA99C7}"/>
                  </a:ext>
                </a:extLst>
              </p:cNvPr>
              <p:cNvSpPr txBox="1"/>
              <p:nvPr/>
            </p:nvSpPr>
            <p:spPr>
              <a:xfrm>
                <a:off x="1603543" y="1403154"/>
                <a:ext cx="1080439" cy="24622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000" b="1" i="1" smtClean="0">
                              <a:solidFill>
                                <a:schemeClr val="accent6">
                                  <a:lumMod val="75000"/>
                                </a:schemeClr>
                              </a:solidFill>
                              <a:latin typeface="Cambria Math" panose="02040503050406030204" pitchFamily="18" charset="0"/>
                            </a:rPr>
                          </m:ctrlPr>
                        </m:sSubPr>
                        <m:e>
                          <m:r>
                            <a:rPr lang="en-US" sz="1000" b="1" i="1" smtClean="0">
                              <a:solidFill>
                                <a:schemeClr val="accent6">
                                  <a:lumMod val="75000"/>
                                </a:schemeClr>
                              </a:solidFill>
                              <a:latin typeface="Cambria Math" panose="02040503050406030204" pitchFamily="18" charset="0"/>
                            </a:rPr>
                            <m:t>𝒚</m:t>
                          </m:r>
                        </m:e>
                        <m:sub>
                          <m:r>
                            <a:rPr lang="en-US" sz="1000" b="1" i="1" smtClean="0">
                              <a:solidFill>
                                <a:schemeClr val="accent6">
                                  <a:lumMod val="75000"/>
                                </a:schemeClr>
                              </a:solidFill>
                              <a:latin typeface="Cambria Math" panose="02040503050406030204" pitchFamily="18" charset="0"/>
                            </a:rPr>
                            <m:t>𝒊</m:t>
                          </m:r>
                        </m:sub>
                      </m:sSub>
                      <m:r>
                        <a:rPr lang="en-US" sz="1000" b="0" i="1" smtClean="0">
                          <a:solidFill>
                            <a:schemeClr val="accent6">
                              <a:lumMod val="75000"/>
                            </a:schemeClr>
                          </a:solidFill>
                          <a:latin typeface="Cambria Math" panose="02040503050406030204" pitchFamily="18" charset="0"/>
                        </a:rPr>
                        <m:t>=</m:t>
                      </m:r>
                      <m:sSub>
                        <m:sSubPr>
                          <m:ctrlPr>
                            <a:rPr lang="en-US" sz="1000" b="1" i="1" smtClean="0">
                              <a:latin typeface="Cambria Math" panose="02040503050406030204" pitchFamily="18" charset="0"/>
                            </a:rPr>
                          </m:ctrlPr>
                        </m:sSubPr>
                        <m:e>
                          <m:r>
                            <a:rPr lang="en-US" sz="1000" b="1" i="1" smtClean="0">
                              <a:latin typeface="Cambria Math" panose="02040503050406030204" pitchFamily="18" charset="0"/>
                            </a:rPr>
                            <m:t>𝒃</m:t>
                          </m:r>
                        </m:e>
                        <m:sub>
                          <m:r>
                            <a:rPr lang="en-US" sz="1000" b="1" i="1" smtClean="0">
                              <a:latin typeface="Cambria Math" panose="02040503050406030204" pitchFamily="18" charset="0"/>
                            </a:rPr>
                            <m:t>𝟎</m:t>
                          </m:r>
                        </m:sub>
                      </m:sSub>
                      <m:r>
                        <a:rPr lang="en-US" sz="1000" b="0" i="1" smtClean="0">
                          <a:latin typeface="Cambria Math" panose="02040503050406030204" pitchFamily="18" charset="0"/>
                        </a:rPr>
                        <m:t>+</m:t>
                      </m:r>
                      <m:sSub>
                        <m:sSubPr>
                          <m:ctrlPr>
                            <a:rPr lang="en-US" sz="1000" b="1" i="1" smtClean="0">
                              <a:solidFill>
                                <a:schemeClr val="accent6">
                                  <a:lumMod val="75000"/>
                                </a:schemeClr>
                              </a:solidFill>
                              <a:latin typeface="Cambria Math" panose="02040503050406030204" pitchFamily="18" charset="0"/>
                            </a:rPr>
                          </m:ctrlPr>
                        </m:sSubPr>
                        <m:e>
                          <m:r>
                            <a:rPr lang="en-US" sz="1000" b="1" i="1" smtClean="0">
                              <a:solidFill>
                                <a:schemeClr val="accent6">
                                  <a:lumMod val="75000"/>
                                </a:schemeClr>
                              </a:solidFill>
                              <a:latin typeface="Cambria Math" panose="02040503050406030204" pitchFamily="18" charset="0"/>
                            </a:rPr>
                            <m:t>𝒆</m:t>
                          </m:r>
                        </m:e>
                        <m:sub>
                          <m:r>
                            <a:rPr lang="en-US" sz="1000" b="1" i="1" smtClean="0">
                              <a:solidFill>
                                <a:schemeClr val="accent6">
                                  <a:lumMod val="75000"/>
                                </a:schemeClr>
                              </a:solidFill>
                              <a:latin typeface="Cambria Math" panose="02040503050406030204" pitchFamily="18" charset="0"/>
                            </a:rPr>
                            <m:t>𝒊</m:t>
                          </m:r>
                        </m:sub>
                      </m:sSub>
                    </m:oMath>
                  </m:oMathPara>
                </a14:m>
                <a:endParaRPr lang="en-US" sz="1000" b="1" dirty="0"/>
              </a:p>
            </p:txBody>
          </p:sp>
        </mc:Choice>
        <mc:Fallback xmlns="">
          <p:sp>
            <p:nvSpPr>
              <p:cNvPr id="22" name="TextBox 21">
                <a:extLst>
                  <a:ext uri="{FF2B5EF4-FFF2-40B4-BE49-F238E27FC236}">
                    <a16:creationId xmlns:a16="http://schemas.microsoft.com/office/drawing/2014/main" id="{5F07C8BC-5C8D-DB20-DBB4-1399E8CA99C7}"/>
                  </a:ext>
                </a:extLst>
              </p:cNvPr>
              <p:cNvSpPr txBox="1">
                <a:spLocks noRot="1" noChangeAspect="1" noMove="1" noResize="1" noEditPoints="1" noAdjustHandles="1" noChangeArrowheads="1" noChangeShapeType="1" noTextEdit="1"/>
              </p:cNvSpPr>
              <p:nvPr/>
            </p:nvSpPr>
            <p:spPr>
              <a:xfrm>
                <a:off x="1603543" y="1403154"/>
                <a:ext cx="1080439" cy="246221"/>
              </a:xfrm>
              <a:prstGeom prst="rect">
                <a:avLst/>
              </a:prstGeom>
              <a:blipFill>
                <a:blip r:embed="rId4"/>
                <a:stretch>
                  <a:fillRect/>
                </a:stretch>
              </a:blipFill>
            </p:spPr>
            <p:txBody>
              <a:bodyPr/>
              <a:lstStyle/>
              <a:p>
                <a:r>
                  <a:rPr lang="en-US">
                    <a:noFill/>
                  </a:rPr>
                  <a:t> </a:t>
                </a:r>
              </a:p>
            </p:txBody>
          </p:sp>
        </mc:Fallback>
      </mc:AlternateContent>
      <p:sp>
        <p:nvSpPr>
          <p:cNvPr id="2" name="Slide Number Placeholder 1">
            <a:extLst>
              <a:ext uri="{FF2B5EF4-FFF2-40B4-BE49-F238E27FC236}">
                <a16:creationId xmlns:a16="http://schemas.microsoft.com/office/drawing/2014/main" id="{57584F70-2A95-FAE2-5AED-CD3DE30472FE}"/>
              </a:ext>
            </a:extLst>
          </p:cNvPr>
          <p:cNvSpPr>
            <a:spLocks noGrp="1"/>
          </p:cNvSpPr>
          <p:nvPr>
            <p:ph type="sldNum" sz="quarter" idx="7"/>
          </p:nvPr>
        </p:nvSpPr>
        <p:spPr/>
        <p:txBody>
          <a:bodyPr/>
          <a:lstStyle/>
          <a:p>
            <a:pPr marL="862965">
              <a:lnSpc>
                <a:spcPct val="100000"/>
              </a:lnSpc>
              <a:spcBef>
                <a:spcPts val="70"/>
              </a:spcBef>
            </a:pPr>
            <a:fld id="{81D60167-4931-47E6-BA6A-407CBD079E47}" type="slidenum">
              <a:rPr lang="en-US" spc="-5" smtClean="0"/>
              <a:t>8</a:t>
            </a:fld>
            <a:endParaRPr lang="en-US" spc="-5" dirty="0"/>
          </a:p>
          <a:p>
            <a:pPr marL="12700">
              <a:lnSpc>
                <a:spcPct val="100000"/>
              </a:lnSpc>
              <a:spcBef>
                <a:spcPts val="270"/>
              </a:spcBef>
            </a:pPr>
            <a:r>
              <a:rPr lang="en-US" spc="-5" dirty="0">
                <a:solidFill>
                  <a:srgbClr val="F2F2F2"/>
                </a:solidFill>
              </a:rPr>
              <a:t>The</a:t>
            </a:r>
            <a:r>
              <a:rPr lang="en-US" spc="-15" dirty="0">
                <a:solidFill>
                  <a:srgbClr val="F2F2F2"/>
                </a:solidFill>
              </a:rPr>
              <a:t> </a:t>
            </a:r>
            <a:r>
              <a:rPr lang="en-US" spc="-5" dirty="0">
                <a:solidFill>
                  <a:srgbClr val="F2F2F2"/>
                </a:solidFill>
              </a:rPr>
              <a:t>Ohio</a:t>
            </a:r>
            <a:r>
              <a:rPr lang="en-US" spc="-10" dirty="0">
                <a:solidFill>
                  <a:srgbClr val="F2F2F2"/>
                </a:solidFill>
              </a:rPr>
              <a:t> </a:t>
            </a:r>
            <a:r>
              <a:rPr lang="en-US" spc="-5" dirty="0">
                <a:solidFill>
                  <a:srgbClr val="F2F2F2"/>
                </a:solidFill>
              </a:rPr>
              <a:t>State</a:t>
            </a:r>
            <a:r>
              <a:rPr lang="en-US" spc="-15" dirty="0">
                <a:solidFill>
                  <a:srgbClr val="F2F2F2"/>
                </a:solidFill>
              </a:rPr>
              <a:t> </a:t>
            </a:r>
            <a:r>
              <a:rPr lang="en-US" spc="-5" dirty="0">
                <a:solidFill>
                  <a:srgbClr val="F2F2F2"/>
                </a:solidFill>
              </a:rPr>
              <a:t>University</a:t>
            </a:r>
          </a:p>
        </p:txBody>
      </p:sp>
      <p:sp>
        <p:nvSpPr>
          <p:cNvPr id="3" name="object 11">
            <a:extLst>
              <a:ext uri="{FF2B5EF4-FFF2-40B4-BE49-F238E27FC236}">
                <a16:creationId xmlns:a16="http://schemas.microsoft.com/office/drawing/2014/main" id="{450C7391-DECC-74AA-AED0-3E70D7CE676E}"/>
              </a:ext>
            </a:extLst>
          </p:cNvPr>
          <p:cNvSpPr txBox="1">
            <a:spLocks/>
          </p:cNvSpPr>
          <p:nvPr/>
        </p:nvSpPr>
        <p:spPr>
          <a:xfrm>
            <a:off x="2381251" y="2612824"/>
            <a:ext cx="2087398" cy="513217"/>
          </a:xfrm>
          <a:prstGeom prst="rect">
            <a:avLst/>
          </a:prstGeom>
        </p:spPr>
        <p:txBody>
          <a:bodyPr vert="horz" wrap="square" lIns="0" tIns="8890" rIns="0" bIns="0" rtlCol="0">
            <a:spAutoFit/>
          </a:bodyPr>
          <a:lstStyle>
            <a:defPPr>
              <a:defRPr lang="en-US"/>
            </a:defPPr>
            <a:lvl1pPr marL="0" algn="l" defTabSz="914400" rtl="0" eaLnBrk="1" latinLnBrk="0" hangingPunct="1">
              <a:defRPr sz="600" b="0" i="0" kern="1200">
                <a:solidFill>
                  <a:srgbClr val="ADADE0"/>
                </a:solidFill>
                <a:latin typeface="Arial"/>
                <a:ea typeface="+mn-ea"/>
                <a:cs typeface="Aria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84150" marR="5080" indent="-171450">
              <a:lnSpc>
                <a:spcPts val="950"/>
              </a:lnSpc>
              <a:buClr>
                <a:schemeClr val="tx2"/>
              </a:buClr>
              <a:buFont typeface="Wingdings" panose="05000000000000000000" pitchFamily="2" charset="2"/>
              <a:buChar char="Ø"/>
            </a:pPr>
            <a:r>
              <a:rPr lang="en-US" sz="800" spc="-5" dirty="0">
                <a:solidFill>
                  <a:schemeClr val="tx1"/>
                </a:solidFill>
              </a:rPr>
              <a:t>The </a:t>
            </a:r>
            <a:r>
              <a:rPr lang="en-US" sz="800" b="1" spc="-5" dirty="0">
                <a:solidFill>
                  <a:schemeClr val="accent3">
                    <a:lumMod val="75000"/>
                  </a:schemeClr>
                </a:solidFill>
              </a:rPr>
              <a:t>means of the studies </a:t>
            </a:r>
            <a:r>
              <a:rPr lang="en-US" sz="800" spc="-5" dirty="0">
                <a:solidFill>
                  <a:schemeClr val="tx1"/>
                </a:solidFill>
              </a:rPr>
              <a:t>are distributed about the </a:t>
            </a:r>
            <a:r>
              <a:rPr lang="en-US" sz="800" b="1" spc="-5" dirty="0">
                <a:solidFill>
                  <a:schemeClr val="tx1"/>
                </a:solidFill>
              </a:rPr>
              <a:t>overall mean</a:t>
            </a:r>
            <a:r>
              <a:rPr lang="en-US" sz="800" spc="-5" dirty="0">
                <a:solidFill>
                  <a:schemeClr val="tx1"/>
                </a:solidFill>
              </a:rPr>
              <a:t>.</a:t>
            </a:r>
          </a:p>
          <a:p>
            <a:pPr marL="184150" marR="5080" indent="-171450">
              <a:lnSpc>
                <a:spcPts val="950"/>
              </a:lnSpc>
              <a:buClr>
                <a:schemeClr val="tx2"/>
              </a:buClr>
              <a:buFont typeface="Wingdings" panose="05000000000000000000" pitchFamily="2" charset="2"/>
              <a:buChar char="Ø"/>
            </a:pPr>
            <a:r>
              <a:rPr lang="en-US" sz="800" b="1" spc="-5" dirty="0">
                <a:solidFill>
                  <a:srgbClr val="CC9900"/>
                </a:solidFill>
              </a:rPr>
              <a:t>Deviations</a:t>
            </a:r>
            <a:r>
              <a:rPr lang="en-US" sz="800" spc="-5" dirty="0">
                <a:solidFill>
                  <a:schemeClr val="tx1"/>
                </a:solidFill>
              </a:rPr>
              <a:t> not strictly due to </a:t>
            </a:r>
            <a:r>
              <a:rPr lang="en-US" sz="800" b="1" spc="-5" dirty="0">
                <a:solidFill>
                  <a:schemeClr val="accent6">
                    <a:lumMod val="75000"/>
                  </a:schemeClr>
                </a:solidFill>
              </a:rPr>
              <a:t>sampling variance</a:t>
            </a:r>
          </a:p>
        </p:txBody>
      </p:sp>
      <p:grpSp>
        <p:nvGrpSpPr>
          <p:cNvPr id="18" name="Group 17">
            <a:extLst>
              <a:ext uri="{FF2B5EF4-FFF2-40B4-BE49-F238E27FC236}">
                <a16:creationId xmlns:a16="http://schemas.microsoft.com/office/drawing/2014/main" id="{E4DE901F-F116-603C-B01D-34F2F766D6CD}"/>
              </a:ext>
            </a:extLst>
          </p:cNvPr>
          <p:cNvGrpSpPr/>
          <p:nvPr/>
        </p:nvGrpSpPr>
        <p:grpSpPr>
          <a:xfrm>
            <a:off x="1199015" y="981666"/>
            <a:ext cx="63084" cy="1497418"/>
            <a:chOff x="3586212" y="1167629"/>
            <a:chExt cx="63084" cy="1497418"/>
          </a:xfrm>
        </p:grpSpPr>
        <p:cxnSp>
          <p:nvCxnSpPr>
            <p:cNvPr id="48" name="Straight Connector 47">
              <a:extLst>
                <a:ext uri="{FF2B5EF4-FFF2-40B4-BE49-F238E27FC236}">
                  <a16:creationId xmlns:a16="http://schemas.microsoft.com/office/drawing/2014/main" id="{7E8D98E5-70A0-BC8B-BBBB-5F7246E1EF43}"/>
                </a:ext>
              </a:extLst>
            </p:cNvPr>
            <p:cNvCxnSpPr/>
            <p:nvPr/>
          </p:nvCxnSpPr>
          <p:spPr>
            <a:xfrm>
              <a:off x="3614788" y="1167629"/>
              <a:ext cx="0" cy="1465729"/>
            </a:xfrm>
            <a:prstGeom prst="line">
              <a:avLst/>
            </a:prstGeom>
            <a:ln w="22225">
              <a:solidFill>
                <a:schemeClr val="tx1">
                  <a:alpha val="66000"/>
                </a:schemeClr>
              </a:solidFill>
            </a:ln>
          </p:spPr>
          <p:style>
            <a:lnRef idx="1">
              <a:schemeClr val="accent1"/>
            </a:lnRef>
            <a:fillRef idx="0">
              <a:schemeClr val="accent1"/>
            </a:fillRef>
            <a:effectRef idx="0">
              <a:schemeClr val="accent1"/>
            </a:effectRef>
            <a:fontRef idx="minor">
              <a:schemeClr val="tx1"/>
            </a:fontRef>
          </p:style>
        </p:cxnSp>
        <p:sp>
          <p:nvSpPr>
            <p:cNvPr id="49" name="Rectangle 48">
              <a:extLst>
                <a:ext uri="{FF2B5EF4-FFF2-40B4-BE49-F238E27FC236}">
                  <a16:creationId xmlns:a16="http://schemas.microsoft.com/office/drawing/2014/main" id="{58AD7DE0-5D32-A4DE-3852-5747CD0B5B96}"/>
                </a:ext>
              </a:extLst>
            </p:cNvPr>
            <p:cNvSpPr/>
            <p:nvPr/>
          </p:nvSpPr>
          <p:spPr>
            <a:xfrm rot="18889407">
              <a:off x="3586212" y="2601963"/>
              <a:ext cx="63084" cy="6308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Isosceles Triangle 6">
            <a:extLst>
              <a:ext uri="{FF2B5EF4-FFF2-40B4-BE49-F238E27FC236}">
                <a16:creationId xmlns:a16="http://schemas.microsoft.com/office/drawing/2014/main" id="{224A92E4-6BBA-8B88-3DAF-60E165E2D3AA}"/>
              </a:ext>
            </a:extLst>
          </p:cNvPr>
          <p:cNvSpPr/>
          <p:nvPr/>
        </p:nvSpPr>
        <p:spPr>
          <a:xfrm>
            <a:off x="556170" y="1539875"/>
            <a:ext cx="1333500" cy="233817"/>
          </a:xfrm>
          <a:custGeom>
            <a:avLst/>
            <a:gdLst>
              <a:gd name="connsiteX0" fmla="*/ 0 w 2743200"/>
              <a:gd name="connsiteY0" fmla="*/ 914400 h 914400"/>
              <a:gd name="connsiteX1" fmla="*/ 1400184 w 2743200"/>
              <a:gd name="connsiteY1" fmla="*/ 0 h 914400"/>
              <a:gd name="connsiteX2" fmla="*/ 2743200 w 2743200"/>
              <a:gd name="connsiteY2" fmla="*/ 914400 h 914400"/>
              <a:gd name="connsiteX3" fmla="*/ 0 w 2743200"/>
              <a:gd name="connsiteY3" fmla="*/ 914400 h 914400"/>
              <a:gd name="connsiteX0" fmla="*/ 0 w 2743200"/>
              <a:gd name="connsiteY0" fmla="*/ 914400 h 914400"/>
              <a:gd name="connsiteX1" fmla="*/ 1400184 w 2743200"/>
              <a:gd name="connsiteY1" fmla="*/ 0 h 914400"/>
              <a:gd name="connsiteX2" fmla="*/ 2743200 w 2743200"/>
              <a:gd name="connsiteY2" fmla="*/ 914400 h 914400"/>
              <a:gd name="connsiteX3" fmla="*/ 0 w 2743200"/>
              <a:gd name="connsiteY3" fmla="*/ 914400 h 914400"/>
              <a:gd name="connsiteX0" fmla="*/ 28229 w 2803063"/>
              <a:gd name="connsiteY0" fmla="*/ 914400 h 914400"/>
              <a:gd name="connsiteX1" fmla="*/ 1428413 w 2803063"/>
              <a:gd name="connsiteY1" fmla="*/ 0 h 914400"/>
              <a:gd name="connsiteX2" fmla="*/ 2771429 w 2803063"/>
              <a:gd name="connsiteY2" fmla="*/ 914400 h 914400"/>
              <a:gd name="connsiteX3" fmla="*/ 28229 w 2803063"/>
              <a:gd name="connsiteY3" fmla="*/ 914400 h 914400"/>
              <a:gd name="connsiteX0" fmla="*/ 28229 w 2803063"/>
              <a:gd name="connsiteY0" fmla="*/ 914400 h 914400"/>
              <a:gd name="connsiteX1" fmla="*/ 1428413 w 2803063"/>
              <a:gd name="connsiteY1" fmla="*/ 0 h 914400"/>
              <a:gd name="connsiteX2" fmla="*/ 2771429 w 2803063"/>
              <a:gd name="connsiteY2" fmla="*/ 914400 h 914400"/>
              <a:gd name="connsiteX3" fmla="*/ 28229 w 2803063"/>
              <a:gd name="connsiteY3" fmla="*/ 914400 h 914400"/>
              <a:gd name="connsiteX0" fmla="*/ 0 w 2774834"/>
              <a:gd name="connsiteY0" fmla="*/ 914400 h 914400"/>
              <a:gd name="connsiteX1" fmla="*/ 1400184 w 2774834"/>
              <a:gd name="connsiteY1" fmla="*/ 0 h 914400"/>
              <a:gd name="connsiteX2" fmla="*/ 2743200 w 2774834"/>
              <a:gd name="connsiteY2" fmla="*/ 914400 h 914400"/>
              <a:gd name="connsiteX3" fmla="*/ 0 w 2774834"/>
              <a:gd name="connsiteY3" fmla="*/ 914400 h 914400"/>
              <a:gd name="connsiteX0" fmla="*/ 0 w 2743200"/>
              <a:gd name="connsiteY0" fmla="*/ 914400 h 914400"/>
              <a:gd name="connsiteX1" fmla="*/ 1400184 w 2743200"/>
              <a:gd name="connsiteY1" fmla="*/ 0 h 914400"/>
              <a:gd name="connsiteX2" fmla="*/ 2743200 w 2743200"/>
              <a:gd name="connsiteY2" fmla="*/ 914400 h 914400"/>
              <a:gd name="connsiteX3" fmla="*/ 0 w 2743200"/>
              <a:gd name="connsiteY3" fmla="*/ 914400 h 914400"/>
            </a:gdLst>
            <a:ahLst/>
            <a:cxnLst>
              <a:cxn ang="0">
                <a:pos x="connsiteX0" y="connsiteY0"/>
              </a:cxn>
              <a:cxn ang="0">
                <a:pos x="connsiteX1" y="connsiteY1"/>
              </a:cxn>
              <a:cxn ang="0">
                <a:pos x="connsiteX2" y="connsiteY2"/>
              </a:cxn>
              <a:cxn ang="0">
                <a:pos x="connsiteX3" y="connsiteY3"/>
              </a:cxn>
            </a:cxnLst>
            <a:rect l="l" t="t" r="r" b="b"/>
            <a:pathLst>
              <a:path w="2743200" h="914400">
                <a:moveTo>
                  <a:pt x="0" y="914400"/>
                </a:moveTo>
                <a:cubicBezTo>
                  <a:pt x="914402" y="676275"/>
                  <a:pt x="942984" y="0"/>
                  <a:pt x="1400184" y="0"/>
                </a:cubicBezTo>
                <a:cubicBezTo>
                  <a:pt x="1857384" y="0"/>
                  <a:pt x="1824039" y="681037"/>
                  <a:pt x="2743200" y="914400"/>
                </a:cubicBezTo>
                <a:lnTo>
                  <a:pt x="0" y="914400"/>
                </a:lnTo>
                <a:close/>
              </a:path>
            </a:pathLst>
          </a:custGeom>
          <a:noFill/>
          <a:ln w="952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Isosceles Triangle 6">
            <a:extLst>
              <a:ext uri="{FF2B5EF4-FFF2-40B4-BE49-F238E27FC236}">
                <a16:creationId xmlns:a16="http://schemas.microsoft.com/office/drawing/2014/main" id="{6EF0854C-8ADF-6F44-0563-A3325ABBC6DA}"/>
              </a:ext>
            </a:extLst>
          </p:cNvPr>
          <p:cNvSpPr/>
          <p:nvPr/>
        </p:nvSpPr>
        <p:spPr>
          <a:xfrm>
            <a:off x="755423" y="1875965"/>
            <a:ext cx="927554" cy="381160"/>
          </a:xfrm>
          <a:custGeom>
            <a:avLst/>
            <a:gdLst>
              <a:gd name="connsiteX0" fmla="*/ 0 w 2743200"/>
              <a:gd name="connsiteY0" fmla="*/ 914400 h 914400"/>
              <a:gd name="connsiteX1" fmla="*/ 1400184 w 2743200"/>
              <a:gd name="connsiteY1" fmla="*/ 0 h 914400"/>
              <a:gd name="connsiteX2" fmla="*/ 2743200 w 2743200"/>
              <a:gd name="connsiteY2" fmla="*/ 914400 h 914400"/>
              <a:gd name="connsiteX3" fmla="*/ 0 w 2743200"/>
              <a:gd name="connsiteY3" fmla="*/ 914400 h 914400"/>
              <a:gd name="connsiteX0" fmla="*/ 0 w 2743200"/>
              <a:gd name="connsiteY0" fmla="*/ 914400 h 914400"/>
              <a:gd name="connsiteX1" fmla="*/ 1400184 w 2743200"/>
              <a:gd name="connsiteY1" fmla="*/ 0 h 914400"/>
              <a:gd name="connsiteX2" fmla="*/ 2743200 w 2743200"/>
              <a:gd name="connsiteY2" fmla="*/ 914400 h 914400"/>
              <a:gd name="connsiteX3" fmla="*/ 0 w 2743200"/>
              <a:gd name="connsiteY3" fmla="*/ 914400 h 914400"/>
              <a:gd name="connsiteX0" fmla="*/ 28229 w 2803063"/>
              <a:gd name="connsiteY0" fmla="*/ 914400 h 914400"/>
              <a:gd name="connsiteX1" fmla="*/ 1428413 w 2803063"/>
              <a:gd name="connsiteY1" fmla="*/ 0 h 914400"/>
              <a:gd name="connsiteX2" fmla="*/ 2771429 w 2803063"/>
              <a:gd name="connsiteY2" fmla="*/ 914400 h 914400"/>
              <a:gd name="connsiteX3" fmla="*/ 28229 w 2803063"/>
              <a:gd name="connsiteY3" fmla="*/ 914400 h 914400"/>
              <a:gd name="connsiteX0" fmla="*/ 28229 w 2803063"/>
              <a:gd name="connsiteY0" fmla="*/ 914400 h 914400"/>
              <a:gd name="connsiteX1" fmla="*/ 1428413 w 2803063"/>
              <a:gd name="connsiteY1" fmla="*/ 0 h 914400"/>
              <a:gd name="connsiteX2" fmla="*/ 2771429 w 2803063"/>
              <a:gd name="connsiteY2" fmla="*/ 914400 h 914400"/>
              <a:gd name="connsiteX3" fmla="*/ 28229 w 2803063"/>
              <a:gd name="connsiteY3" fmla="*/ 914400 h 914400"/>
              <a:gd name="connsiteX0" fmla="*/ 0 w 2774834"/>
              <a:gd name="connsiteY0" fmla="*/ 914400 h 914400"/>
              <a:gd name="connsiteX1" fmla="*/ 1400184 w 2774834"/>
              <a:gd name="connsiteY1" fmla="*/ 0 h 914400"/>
              <a:gd name="connsiteX2" fmla="*/ 2743200 w 2774834"/>
              <a:gd name="connsiteY2" fmla="*/ 914400 h 914400"/>
              <a:gd name="connsiteX3" fmla="*/ 0 w 2774834"/>
              <a:gd name="connsiteY3" fmla="*/ 914400 h 914400"/>
              <a:gd name="connsiteX0" fmla="*/ 0 w 2743200"/>
              <a:gd name="connsiteY0" fmla="*/ 914400 h 914400"/>
              <a:gd name="connsiteX1" fmla="*/ 1400184 w 2743200"/>
              <a:gd name="connsiteY1" fmla="*/ 0 h 914400"/>
              <a:gd name="connsiteX2" fmla="*/ 2743200 w 2743200"/>
              <a:gd name="connsiteY2" fmla="*/ 914400 h 914400"/>
              <a:gd name="connsiteX3" fmla="*/ 0 w 2743200"/>
              <a:gd name="connsiteY3" fmla="*/ 914400 h 914400"/>
            </a:gdLst>
            <a:ahLst/>
            <a:cxnLst>
              <a:cxn ang="0">
                <a:pos x="connsiteX0" y="connsiteY0"/>
              </a:cxn>
              <a:cxn ang="0">
                <a:pos x="connsiteX1" y="connsiteY1"/>
              </a:cxn>
              <a:cxn ang="0">
                <a:pos x="connsiteX2" y="connsiteY2"/>
              </a:cxn>
              <a:cxn ang="0">
                <a:pos x="connsiteX3" y="connsiteY3"/>
              </a:cxn>
            </a:cxnLst>
            <a:rect l="l" t="t" r="r" b="b"/>
            <a:pathLst>
              <a:path w="2743200" h="914400">
                <a:moveTo>
                  <a:pt x="0" y="914400"/>
                </a:moveTo>
                <a:cubicBezTo>
                  <a:pt x="914402" y="676275"/>
                  <a:pt x="942984" y="0"/>
                  <a:pt x="1400184" y="0"/>
                </a:cubicBezTo>
                <a:cubicBezTo>
                  <a:pt x="1857384" y="0"/>
                  <a:pt x="1824039" y="681037"/>
                  <a:pt x="2743200" y="914400"/>
                </a:cubicBezTo>
                <a:lnTo>
                  <a:pt x="0" y="914400"/>
                </a:lnTo>
                <a:close/>
              </a:path>
            </a:pathLst>
          </a:custGeom>
          <a:noFill/>
          <a:ln w="952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DFC7F40F-D076-3E1E-E3A4-CF3E15422962}"/>
              </a:ext>
            </a:extLst>
          </p:cNvPr>
          <p:cNvSpPr/>
          <p:nvPr/>
        </p:nvSpPr>
        <p:spPr>
          <a:xfrm>
            <a:off x="1204731" y="1317818"/>
            <a:ext cx="45719" cy="4571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7599F2B0-102B-251D-B6FE-C5BE2ACEE90A}"/>
              </a:ext>
            </a:extLst>
          </p:cNvPr>
          <p:cNvSpPr/>
          <p:nvPr/>
        </p:nvSpPr>
        <p:spPr>
          <a:xfrm>
            <a:off x="1209544" y="1684656"/>
            <a:ext cx="45719" cy="4571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Oval 28">
            <a:extLst>
              <a:ext uri="{FF2B5EF4-FFF2-40B4-BE49-F238E27FC236}">
                <a16:creationId xmlns:a16="http://schemas.microsoft.com/office/drawing/2014/main" id="{D056814F-5A9F-4EDB-97AA-9C510CA67BE4}"/>
              </a:ext>
            </a:extLst>
          </p:cNvPr>
          <p:cNvSpPr/>
          <p:nvPr/>
        </p:nvSpPr>
        <p:spPr>
          <a:xfrm>
            <a:off x="1209245" y="2179956"/>
            <a:ext cx="45719" cy="4571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3" name="Group 102">
            <a:extLst>
              <a:ext uri="{FF2B5EF4-FFF2-40B4-BE49-F238E27FC236}">
                <a16:creationId xmlns:a16="http://schemas.microsoft.com/office/drawing/2014/main" id="{6513938E-0DA7-B402-17C5-2382FAE177DD}"/>
              </a:ext>
            </a:extLst>
          </p:cNvPr>
          <p:cNvGrpSpPr/>
          <p:nvPr/>
        </p:nvGrpSpPr>
        <p:grpSpPr>
          <a:xfrm>
            <a:off x="1037379" y="1679893"/>
            <a:ext cx="172297" cy="45719"/>
            <a:chOff x="1037379" y="1679893"/>
            <a:chExt cx="172297" cy="45719"/>
          </a:xfrm>
        </p:grpSpPr>
        <p:cxnSp>
          <p:nvCxnSpPr>
            <p:cNvPr id="7" name="Straight Connector 6">
              <a:extLst>
                <a:ext uri="{FF2B5EF4-FFF2-40B4-BE49-F238E27FC236}">
                  <a16:creationId xmlns:a16="http://schemas.microsoft.com/office/drawing/2014/main" id="{7C6824C3-B7DB-E134-4CC7-8453ACF1CCB2}"/>
                </a:ext>
              </a:extLst>
            </p:cNvPr>
            <p:cNvCxnSpPr>
              <a:cxnSpLocks/>
            </p:cNvCxnSpPr>
            <p:nvPr/>
          </p:nvCxnSpPr>
          <p:spPr>
            <a:xfrm>
              <a:off x="1073611" y="1705164"/>
              <a:ext cx="136065" cy="0"/>
            </a:xfrm>
            <a:prstGeom prst="line">
              <a:avLst/>
            </a:prstGeom>
            <a:ln>
              <a:solidFill>
                <a:schemeClr val="accent6">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3" name="Oval 32">
              <a:extLst>
                <a:ext uri="{FF2B5EF4-FFF2-40B4-BE49-F238E27FC236}">
                  <a16:creationId xmlns:a16="http://schemas.microsoft.com/office/drawing/2014/main" id="{6FCF6410-5B4B-038F-0002-1E41ABDF27F1}"/>
                </a:ext>
              </a:extLst>
            </p:cNvPr>
            <p:cNvSpPr/>
            <p:nvPr/>
          </p:nvSpPr>
          <p:spPr>
            <a:xfrm>
              <a:off x="1037379" y="1679893"/>
              <a:ext cx="45719" cy="45719"/>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6" name="Straight Connector 5">
            <a:extLst>
              <a:ext uri="{FF2B5EF4-FFF2-40B4-BE49-F238E27FC236}">
                <a16:creationId xmlns:a16="http://schemas.microsoft.com/office/drawing/2014/main" id="{F6F1E556-B2C6-B34A-2065-C3ADFC14E5BA}"/>
              </a:ext>
            </a:extLst>
          </p:cNvPr>
          <p:cNvCxnSpPr/>
          <p:nvPr/>
        </p:nvCxnSpPr>
        <p:spPr>
          <a:xfrm>
            <a:off x="297950" y="2447395"/>
            <a:ext cx="1905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02" name="Group 101">
            <a:extLst>
              <a:ext uri="{FF2B5EF4-FFF2-40B4-BE49-F238E27FC236}">
                <a16:creationId xmlns:a16="http://schemas.microsoft.com/office/drawing/2014/main" id="{5B58792B-1AFA-D1B0-19E5-6011FA45A4B2}"/>
              </a:ext>
            </a:extLst>
          </p:cNvPr>
          <p:cNvGrpSpPr/>
          <p:nvPr/>
        </p:nvGrpSpPr>
        <p:grpSpPr>
          <a:xfrm>
            <a:off x="950199" y="2179956"/>
            <a:ext cx="254484" cy="45719"/>
            <a:chOff x="950199" y="2179956"/>
            <a:chExt cx="254484" cy="45719"/>
          </a:xfrm>
        </p:grpSpPr>
        <p:cxnSp>
          <p:nvCxnSpPr>
            <p:cNvPr id="11" name="Straight Connector 10">
              <a:extLst>
                <a:ext uri="{FF2B5EF4-FFF2-40B4-BE49-F238E27FC236}">
                  <a16:creationId xmlns:a16="http://schemas.microsoft.com/office/drawing/2014/main" id="{04D967F7-B867-6325-C4CC-8367CFE57F90}"/>
                </a:ext>
              </a:extLst>
            </p:cNvPr>
            <p:cNvCxnSpPr>
              <a:cxnSpLocks/>
            </p:cNvCxnSpPr>
            <p:nvPr/>
          </p:nvCxnSpPr>
          <p:spPr>
            <a:xfrm>
              <a:off x="971550" y="2201864"/>
              <a:ext cx="233133" cy="0"/>
            </a:xfrm>
            <a:prstGeom prst="line">
              <a:avLst/>
            </a:prstGeom>
            <a:ln>
              <a:solidFill>
                <a:schemeClr val="accent6">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1" name="Oval 50">
              <a:extLst>
                <a:ext uri="{FF2B5EF4-FFF2-40B4-BE49-F238E27FC236}">
                  <a16:creationId xmlns:a16="http://schemas.microsoft.com/office/drawing/2014/main" id="{C345EAB9-D80B-6BD9-1E38-754B29E8296D}"/>
                </a:ext>
              </a:extLst>
            </p:cNvPr>
            <p:cNvSpPr/>
            <p:nvPr/>
          </p:nvSpPr>
          <p:spPr>
            <a:xfrm>
              <a:off x="950199" y="2179956"/>
              <a:ext cx="45719" cy="45719"/>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1" name="Group 100">
            <a:extLst>
              <a:ext uri="{FF2B5EF4-FFF2-40B4-BE49-F238E27FC236}">
                <a16:creationId xmlns:a16="http://schemas.microsoft.com/office/drawing/2014/main" id="{727E550A-98F3-C7B3-781A-F113253005A7}"/>
              </a:ext>
            </a:extLst>
          </p:cNvPr>
          <p:cNvGrpSpPr/>
          <p:nvPr/>
        </p:nvGrpSpPr>
        <p:grpSpPr>
          <a:xfrm>
            <a:off x="1250450" y="1317818"/>
            <a:ext cx="262816" cy="45719"/>
            <a:chOff x="1250450" y="1317818"/>
            <a:chExt cx="262816" cy="45719"/>
          </a:xfrm>
        </p:grpSpPr>
        <p:cxnSp>
          <p:nvCxnSpPr>
            <p:cNvPr id="14" name="Straight Connector 13">
              <a:extLst>
                <a:ext uri="{FF2B5EF4-FFF2-40B4-BE49-F238E27FC236}">
                  <a16:creationId xmlns:a16="http://schemas.microsoft.com/office/drawing/2014/main" id="{B2FC73D8-E61B-2118-C285-909182D80075}"/>
                </a:ext>
              </a:extLst>
            </p:cNvPr>
            <p:cNvCxnSpPr>
              <a:stCxn id="24" idx="6"/>
            </p:cNvCxnSpPr>
            <p:nvPr/>
          </p:nvCxnSpPr>
          <p:spPr>
            <a:xfrm flipV="1">
              <a:off x="1250450" y="1340677"/>
              <a:ext cx="249737" cy="1"/>
            </a:xfrm>
            <a:prstGeom prst="line">
              <a:avLst/>
            </a:prstGeom>
            <a:ln>
              <a:solidFill>
                <a:schemeClr val="accent6">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2" name="Oval 51">
              <a:extLst>
                <a:ext uri="{FF2B5EF4-FFF2-40B4-BE49-F238E27FC236}">
                  <a16:creationId xmlns:a16="http://schemas.microsoft.com/office/drawing/2014/main" id="{F1EC0B49-39BE-7048-8E2D-E3D2D15AE040}"/>
                </a:ext>
              </a:extLst>
            </p:cNvPr>
            <p:cNvSpPr/>
            <p:nvPr/>
          </p:nvSpPr>
          <p:spPr>
            <a:xfrm>
              <a:off x="1467547" y="1317818"/>
              <a:ext cx="45719" cy="45719"/>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4" name="Isosceles Triangle 6">
            <a:extLst>
              <a:ext uri="{FF2B5EF4-FFF2-40B4-BE49-F238E27FC236}">
                <a16:creationId xmlns:a16="http://schemas.microsoft.com/office/drawing/2014/main" id="{0C37E313-2B13-450B-59E4-42B93DB496C0}"/>
              </a:ext>
            </a:extLst>
          </p:cNvPr>
          <p:cNvSpPr/>
          <p:nvPr/>
        </p:nvSpPr>
        <p:spPr>
          <a:xfrm>
            <a:off x="2775093" y="1868270"/>
            <a:ext cx="927554" cy="381160"/>
          </a:xfrm>
          <a:custGeom>
            <a:avLst/>
            <a:gdLst>
              <a:gd name="connsiteX0" fmla="*/ 0 w 2743200"/>
              <a:gd name="connsiteY0" fmla="*/ 914400 h 914400"/>
              <a:gd name="connsiteX1" fmla="*/ 1400184 w 2743200"/>
              <a:gd name="connsiteY1" fmla="*/ 0 h 914400"/>
              <a:gd name="connsiteX2" fmla="*/ 2743200 w 2743200"/>
              <a:gd name="connsiteY2" fmla="*/ 914400 h 914400"/>
              <a:gd name="connsiteX3" fmla="*/ 0 w 2743200"/>
              <a:gd name="connsiteY3" fmla="*/ 914400 h 914400"/>
              <a:gd name="connsiteX0" fmla="*/ 0 w 2743200"/>
              <a:gd name="connsiteY0" fmla="*/ 914400 h 914400"/>
              <a:gd name="connsiteX1" fmla="*/ 1400184 w 2743200"/>
              <a:gd name="connsiteY1" fmla="*/ 0 h 914400"/>
              <a:gd name="connsiteX2" fmla="*/ 2743200 w 2743200"/>
              <a:gd name="connsiteY2" fmla="*/ 914400 h 914400"/>
              <a:gd name="connsiteX3" fmla="*/ 0 w 2743200"/>
              <a:gd name="connsiteY3" fmla="*/ 914400 h 914400"/>
              <a:gd name="connsiteX0" fmla="*/ 28229 w 2803063"/>
              <a:gd name="connsiteY0" fmla="*/ 914400 h 914400"/>
              <a:gd name="connsiteX1" fmla="*/ 1428413 w 2803063"/>
              <a:gd name="connsiteY1" fmla="*/ 0 h 914400"/>
              <a:gd name="connsiteX2" fmla="*/ 2771429 w 2803063"/>
              <a:gd name="connsiteY2" fmla="*/ 914400 h 914400"/>
              <a:gd name="connsiteX3" fmla="*/ 28229 w 2803063"/>
              <a:gd name="connsiteY3" fmla="*/ 914400 h 914400"/>
              <a:gd name="connsiteX0" fmla="*/ 28229 w 2803063"/>
              <a:gd name="connsiteY0" fmla="*/ 914400 h 914400"/>
              <a:gd name="connsiteX1" fmla="*/ 1428413 w 2803063"/>
              <a:gd name="connsiteY1" fmla="*/ 0 h 914400"/>
              <a:gd name="connsiteX2" fmla="*/ 2771429 w 2803063"/>
              <a:gd name="connsiteY2" fmla="*/ 914400 h 914400"/>
              <a:gd name="connsiteX3" fmla="*/ 28229 w 2803063"/>
              <a:gd name="connsiteY3" fmla="*/ 914400 h 914400"/>
              <a:gd name="connsiteX0" fmla="*/ 0 w 2774834"/>
              <a:gd name="connsiteY0" fmla="*/ 914400 h 914400"/>
              <a:gd name="connsiteX1" fmla="*/ 1400184 w 2774834"/>
              <a:gd name="connsiteY1" fmla="*/ 0 h 914400"/>
              <a:gd name="connsiteX2" fmla="*/ 2743200 w 2774834"/>
              <a:gd name="connsiteY2" fmla="*/ 914400 h 914400"/>
              <a:gd name="connsiteX3" fmla="*/ 0 w 2774834"/>
              <a:gd name="connsiteY3" fmla="*/ 914400 h 914400"/>
              <a:gd name="connsiteX0" fmla="*/ 0 w 2743200"/>
              <a:gd name="connsiteY0" fmla="*/ 914400 h 914400"/>
              <a:gd name="connsiteX1" fmla="*/ 1400184 w 2743200"/>
              <a:gd name="connsiteY1" fmla="*/ 0 h 914400"/>
              <a:gd name="connsiteX2" fmla="*/ 2743200 w 2743200"/>
              <a:gd name="connsiteY2" fmla="*/ 914400 h 914400"/>
              <a:gd name="connsiteX3" fmla="*/ 0 w 2743200"/>
              <a:gd name="connsiteY3" fmla="*/ 914400 h 914400"/>
            </a:gdLst>
            <a:ahLst/>
            <a:cxnLst>
              <a:cxn ang="0">
                <a:pos x="connsiteX0" y="connsiteY0"/>
              </a:cxn>
              <a:cxn ang="0">
                <a:pos x="connsiteX1" y="connsiteY1"/>
              </a:cxn>
              <a:cxn ang="0">
                <a:pos x="connsiteX2" y="connsiteY2"/>
              </a:cxn>
              <a:cxn ang="0">
                <a:pos x="connsiteX3" y="connsiteY3"/>
              </a:cxn>
            </a:cxnLst>
            <a:rect l="l" t="t" r="r" b="b"/>
            <a:pathLst>
              <a:path w="2743200" h="914400">
                <a:moveTo>
                  <a:pt x="0" y="914400"/>
                </a:moveTo>
                <a:cubicBezTo>
                  <a:pt x="914402" y="676275"/>
                  <a:pt x="942984" y="0"/>
                  <a:pt x="1400184" y="0"/>
                </a:cubicBezTo>
                <a:cubicBezTo>
                  <a:pt x="1857384" y="0"/>
                  <a:pt x="1824039" y="681037"/>
                  <a:pt x="2743200" y="914400"/>
                </a:cubicBezTo>
                <a:lnTo>
                  <a:pt x="0" y="914400"/>
                </a:lnTo>
                <a:close/>
              </a:path>
            </a:pathLst>
          </a:custGeom>
          <a:noFill/>
          <a:ln w="952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Isosceles Triangle 6">
            <a:extLst>
              <a:ext uri="{FF2B5EF4-FFF2-40B4-BE49-F238E27FC236}">
                <a16:creationId xmlns:a16="http://schemas.microsoft.com/office/drawing/2014/main" id="{1944AFE2-A3A6-E7C3-F1B7-FEE4DCB07FC6}"/>
              </a:ext>
            </a:extLst>
          </p:cNvPr>
          <p:cNvSpPr/>
          <p:nvPr/>
        </p:nvSpPr>
        <p:spPr>
          <a:xfrm>
            <a:off x="2342062" y="1542105"/>
            <a:ext cx="1333500" cy="233817"/>
          </a:xfrm>
          <a:custGeom>
            <a:avLst/>
            <a:gdLst>
              <a:gd name="connsiteX0" fmla="*/ 0 w 2743200"/>
              <a:gd name="connsiteY0" fmla="*/ 914400 h 914400"/>
              <a:gd name="connsiteX1" fmla="*/ 1400184 w 2743200"/>
              <a:gd name="connsiteY1" fmla="*/ 0 h 914400"/>
              <a:gd name="connsiteX2" fmla="*/ 2743200 w 2743200"/>
              <a:gd name="connsiteY2" fmla="*/ 914400 h 914400"/>
              <a:gd name="connsiteX3" fmla="*/ 0 w 2743200"/>
              <a:gd name="connsiteY3" fmla="*/ 914400 h 914400"/>
              <a:gd name="connsiteX0" fmla="*/ 0 w 2743200"/>
              <a:gd name="connsiteY0" fmla="*/ 914400 h 914400"/>
              <a:gd name="connsiteX1" fmla="*/ 1400184 w 2743200"/>
              <a:gd name="connsiteY1" fmla="*/ 0 h 914400"/>
              <a:gd name="connsiteX2" fmla="*/ 2743200 w 2743200"/>
              <a:gd name="connsiteY2" fmla="*/ 914400 h 914400"/>
              <a:gd name="connsiteX3" fmla="*/ 0 w 2743200"/>
              <a:gd name="connsiteY3" fmla="*/ 914400 h 914400"/>
              <a:gd name="connsiteX0" fmla="*/ 28229 w 2803063"/>
              <a:gd name="connsiteY0" fmla="*/ 914400 h 914400"/>
              <a:gd name="connsiteX1" fmla="*/ 1428413 w 2803063"/>
              <a:gd name="connsiteY1" fmla="*/ 0 h 914400"/>
              <a:gd name="connsiteX2" fmla="*/ 2771429 w 2803063"/>
              <a:gd name="connsiteY2" fmla="*/ 914400 h 914400"/>
              <a:gd name="connsiteX3" fmla="*/ 28229 w 2803063"/>
              <a:gd name="connsiteY3" fmla="*/ 914400 h 914400"/>
              <a:gd name="connsiteX0" fmla="*/ 28229 w 2803063"/>
              <a:gd name="connsiteY0" fmla="*/ 914400 h 914400"/>
              <a:gd name="connsiteX1" fmla="*/ 1428413 w 2803063"/>
              <a:gd name="connsiteY1" fmla="*/ 0 h 914400"/>
              <a:gd name="connsiteX2" fmla="*/ 2771429 w 2803063"/>
              <a:gd name="connsiteY2" fmla="*/ 914400 h 914400"/>
              <a:gd name="connsiteX3" fmla="*/ 28229 w 2803063"/>
              <a:gd name="connsiteY3" fmla="*/ 914400 h 914400"/>
              <a:gd name="connsiteX0" fmla="*/ 0 w 2774834"/>
              <a:gd name="connsiteY0" fmla="*/ 914400 h 914400"/>
              <a:gd name="connsiteX1" fmla="*/ 1400184 w 2774834"/>
              <a:gd name="connsiteY1" fmla="*/ 0 h 914400"/>
              <a:gd name="connsiteX2" fmla="*/ 2743200 w 2774834"/>
              <a:gd name="connsiteY2" fmla="*/ 914400 h 914400"/>
              <a:gd name="connsiteX3" fmla="*/ 0 w 2774834"/>
              <a:gd name="connsiteY3" fmla="*/ 914400 h 914400"/>
              <a:gd name="connsiteX0" fmla="*/ 0 w 2743200"/>
              <a:gd name="connsiteY0" fmla="*/ 914400 h 914400"/>
              <a:gd name="connsiteX1" fmla="*/ 1400184 w 2743200"/>
              <a:gd name="connsiteY1" fmla="*/ 0 h 914400"/>
              <a:gd name="connsiteX2" fmla="*/ 2743200 w 2743200"/>
              <a:gd name="connsiteY2" fmla="*/ 914400 h 914400"/>
              <a:gd name="connsiteX3" fmla="*/ 0 w 2743200"/>
              <a:gd name="connsiteY3" fmla="*/ 914400 h 914400"/>
            </a:gdLst>
            <a:ahLst/>
            <a:cxnLst>
              <a:cxn ang="0">
                <a:pos x="connsiteX0" y="connsiteY0"/>
              </a:cxn>
              <a:cxn ang="0">
                <a:pos x="connsiteX1" y="connsiteY1"/>
              </a:cxn>
              <a:cxn ang="0">
                <a:pos x="connsiteX2" y="connsiteY2"/>
              </a:cxn>
              <a:cxn ang="0">
                <a:pos x="connsiteX3" y="connsiteY3"/>
              </a:cxn>
            </a:cxnLst>
            <a:rect l="l" t="t" r="r" b="b"/>
            <a:pathLst>
              <a:path w="2743200" h="914400">
                <a:moveTo>
                  <a:pt x="0" y="914400"/>
                </a:moveTo>
                <a:cubicBezTo>
                  <a:pt x="914402" y="676275"/>
                  <a:pt x="942984" y="0"/>
                  <a:pt x="1400184" y="0"/>
                </a:cubicBezTo>
                <a:cubicBezTo>
                  <a:pt x="1857384" y="0"/>
                  <a:pt x="1824039" y="681037"/>
                  <a:pt x="2743200" y="914400"/>
                </a:cubicBezTo>
                <a:lnTo>
                  <a:pt x="0" y="914400"/>
                </a:lnTo>
                <a:close/>
              </a:path>
            </a:pathLst>
          </a:custGeom>
          <a:noFill/>
          <a:ln w="952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Isosceles Triangle 6">
            <a:extLst>
              <a:ext uri="{FF2B5EF4-FFF2-40B4-BE49-F238E27FC236}">
                <a16:creationId xmlns:a16="http://schemas.microsoft.com/office/drawing/2014/main" id="{95E2F2FB-281C-C6E3-94E5-9471A4D83DF6}"/>
              </a:ext>
            </a:extLst>
          </p:cNvPr>
          <p:cNvSpPr/>
          <p:nvPr/>
        </p:nvSpPr>
        <p:spPr>
          <a:xfrm>
            <a:off x="3004659" y="1044136"/>
            <a:ext cx="1080439" cy="340952"/>
          </a:xfrm>
          <a:custGeom>
            <a:avLst/>
            <a:gdLst>
              <a:gd name="connsiteX0" fmla="*/ 0 w 2743200"/>
              <a:gd name="connsiteY0" fmla="*/ 914400 h 914400"/>
              <a:gd name="connsiteX1" fmla="*/ 1400184 w 2743200"/>
              <a:gd name="connsiteY1" fmla="*/ 0 h 914400"/>
              <a:gd name="connsiteX2" fmla="*/ 2743200 w 2743200"/>
              <a:gd name="connsiteY2" fmla="*/ 914400 h 914400"/>
              <a:gd name="connsiteX3" fmla="*/ 0 w 2743200"/>
              <a:gd name="connsiteY3" fmla="*/ 914400 h 914400"/>
              <a:gd name="connsiteX0" fmla="*/ 0 w 2743200"/>
              <a:gd name="connsiteY0" fmla="*/ 914400 h 914400"/>
              <a:gd name="connsiteX1" fmla="*/ 1400184 w 2743200"/>
              <a:gd name="connsiteY1" fmla="*/ 0 h 914400"/>
              <a:gd name="connsiteX2" fmla="*/ 2743200 w 2743200"/>
              <a:gd name="connsiteY2" fmla="*/ 914400 h 914400"/>
              <a:gd name="connsiteX3" fmla="*/ 0 w 2743200"/>
              <a:gd name="connsiteY3" fmla="*/ 914400 h 914400"/>
              <a:gd name="connsiteX0" fmla="*/ 28229 w 2803063"/>
              <a:gd name="connsiteY0" fmla="*/ 914400 h 914400"/>
              <a:gd name="connsiteX1" fmla="*/ 1428413 w 2803063"/>
              <a:gd name="connsiteY1" fmla="*/ 0 h 914400"/>
              <a:gd name="connsiteX2" fmla="*/ 2771429 w 2803063"/>
              <a:gd name="connsiteY2" fmla="*/ 914400 h 914400"/>
              <a:gd name="connsiteX3" fmla="*/ 28229 w 2803063"/>
              <a:gd name="connsiteY3" fmla="*/ 914400 h 914400"/>
              <a:gd name="connsiteX0" fmla="*/ 28229 w 2803063"/>
              <a:gd name="connsiteY0" fmla="*/ 914400 h 914400"/>
              <a:gd name="connsiteX1" fmla="*/ 1428413 w 2803063"/>
              <a:gd name="connsiteY1" fmla="*/ 0 h 914400"/>
              <a:gd name="connsiteX2" fmla="*/ 2771429 w 2803063"/>
              <a:gd name="connsiteY2" fmla="*/ 914400 h 914400"/>
              <a:gd name="connsiteX3" fmla="*/ 28229 w 2803063"/>
              <a:gd name="connsiteY3" fmla="*/ 914400 h 914400"/>
              <a:gd name="connsiteX0" fmla="*/ 0 w 2774834"/>
              <a:gd name="connsiteY0" fmla="*/ 914400 h 914400"/>
              <a:gd name="connsiteX1" fmla="*/ 1400184 w 2774834"/>
              <a:gd name="connsiteY1" fmla="*/ 0 h 914400"/>
              <a:gd name="connsiteX2" fmla="*/ 2743200 w 2774834"/>
              <a:gd name="connsiteY2" fmla="*/ 914400 h 914400"/>
              <a:gd name="connsiteX3" fmla="*/ 0 w 2774834"/>
              <a:gd name="connsiteY3" fmla="*/ 914400 h 914400"/>
              <a:gd name="connsiteX0" fmla="*/ 0 w 2743200"/>
              <a:gd name="connsiteY0" fmla="*/ 914400 h 914400"/>
              <a:gd name="connsiteX1" fmla="*/ 1400184 w 2743200"/>
              <a:gd name="connsiteY1" fmla="*/ 0 h 914400"/>
              <a:gd name="connsiteX2" fmla="*/ 2743200 w 2743200"/>
              <a:gd name="connsiteY2" fmla="*/ 914400 h 914400"/>
              <a:gd name="connsiteX3" fmla="*/ 0 w 2743200"/>
              <a:gd name="connsiteY3" fmla="*/ 914400 h 914400"/>
            </a:gdLst>
            <a:ahLst/>
            <a:cxnLst>
              <a:cxn ang="0">
                <a:pos x="connsiteX0" y="connsiteY0"/>
              </a:cxn>
              <a:cxn ang="0">
                <a:pos x="connsiteX1" y="connsiteY1"/>
              </a:cxn>
              <a:cxn ang="0">
                <a:pos x="connsiteX2" y="connsiteY2"/>
              </a:cxn>
              <a:cxn ang="0">
                <a:pos x="connsiteX3" y="connsiteY3"/>
              </a:cxn>
            </a:cxnLst>
            <a:rect l="l" t="t" r="r" b="b"/>
            <a:pathLst>
              <a:path w="2743200" h="914400">
                <a:moveTo>
                  <a:pt x="0" y="914400"/>
                </a:moveTo>
                <a:cubicBezTo>
                  <a:pt x="914402" y="676275"/>
                  <a:pt x="942984" y="0"/>
                  <a:pt x="1400184" y="0"/>
                </a:cubicBezTo>
                <a:cubicBezTo>
                  <a:pt x="1857384" y="0"/>
                  <a:pt x="1824039" y="681037"/>
                  <a:pt x="2743200" y="914400"/>
                </a:cubicBezTo>
                <a:lnTo>
                  <a:pt x="0" y="914400"/>
                </a:lnTo>
                <a:close/>
              </a:path>
            </a:pathLst>
          </a:custGeom>
          <a:noFill/>
          <a:ln w="952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0" name="Group 59">
            <a:extLst>
              <a:ext uri="{FF2B5EF4-FFF2-40B4-BE49-F238E27FC236}">
                <a16:creationId xmlns:a16="http://schemas.microsoft.com/office/drawing/2014/main" id="{ACAC6F8E-05CC-572F-9C51-7E0887B38C06}"/>
              </a:ext>
            </a:extLst>
          </p:cNvPr>
          <p:cNvGrpSpPr/>
          <p:nvPr/>
        </p:nvGrpSpPr>
        <p:grpSpPr>
          <a:xfrm>
            <a:off x="3362325" y="994731"/>
            <a:ext cx="63084" cy="1497418"/>
            <a:chOff x="3586212" y="1167629"/>
            <a:chExt cx="63084" cy="1497418"/>
          </a:xfrm>
        </p:grpSpPr>
        <p:cxnSp>
          <p:nvCxnSpPr>
            <p:cNvPr id="77" name="Straight Connector 76">
              <a:extLst>
                <a:ext uri="{FF2B5EF4-FFF2-40B4-BE49-F238E27FC236}">
                  <a16:creationId xmlns:a16="http://schemas.microsoft.com/office/drawing/2014/main" id="{360D84A0-001F-5106-2183-D4F38D979524}"/>
                </a:ext>
              </a:extLst>
            </p:cNvPr>
            <p:cNvCxnSpPr/>
            <p:nvPr/>
          </p:nvCxnSpPr>
          <p:spPr>
            <a:xfrm>
              <a:off x="3614788" y="1167629"/>
              <a:ext cx="0" cy="1465729"/>
            </a:xfrm>
            <a:prstGeom prst="line">
              <a:avLst/>
            </a:prstGeom>
            <a:ln w="22225">
              <a:solidFill>
                <a:schemeClr val="tx1">
                  <a:alpha val="66000"/>
                </a:schemeClr>
              </a:solidFill>
            </a:ln>
          </p:spPr>
          <p:style>
            <a:lnRef idx="1">
              <a:schemeClr val="accent1"/>
            </a:lnRef>
            <a:fillRef idx="0">
              <a:schemeClr val="accent1"/>
            </a:fillRef>
            <a:effectRef idx="0">
              <a:schemeClr val="accent1"/>
            </a:effectRef>
            <a:fontRef idx="minor">
              <a:schemeClr val="tx1"/>
            </a:fontRef>
          </p:style>
        </p:cxnSp>
        <p:sp>
          <p:nvSpPr>
            <p:cNvPr id="78" name="Rectangle 77">
              <a:extLst>
                <a:ext uri="{FF2B5EF4-FFF2-40B4-BE49-F238E27FC236}">
                  <a16:creationId xmlns:a16="http://schemas.microsoft.com/office/drawing/2014/main" id="{5445D81B-676B-99E8-A632-0667C73E2F8D}"/>
                </a:ext>
              </a:extLst>
            </p:cNvPr>
            <p:cNvSpPr/>
            <p:nvPr/>
          </p:nvSpPr>
          <p:spPr>
            <a:xfrm rot="18889407">
              <a:off x="3586212" y="2601963"/>
              <a:ext cx="63084" cy="6308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4" name="Group 103">
            <a:extLst>
              <a:ext uri="{FF2B5EF4-FFF2-40B4-BE49-F238E27FC236}">
                <a16:creationId xmlns:a16="http://schemas.microsoft.com/office/drawing/2014/main" id="{85250A41-0250-B1EF-B2A1-AF9CA4C06A6E}"/>
              </a:ext>
            </a:extLst>
          </p:cNvPr>
          <p:cNvGrpSpPr/>
          <p:nvPr/>
        </p:nvGrpSpPr>
        <p:grpSpPr>
          <a:xfrm>
            <a:off x="3564703" y="1304854"/>
            <a:ext cx="158925" cy="45719"/>
            <a:chOff x="3564703" y="1304854"/>
            <a:chExt cx="158925" cy="45719"/>
          </a:xfrm>
        </p:grpSpPr>
        <p:cxnSp>
          <p:nvCxnSpPr>
            <p:cNvPr id="57" name="Straight Connector 56">
              <a:extLst>
                <a:ext uri="{FF2B5EF4-FFF2-40B4-BE49-F238E27FC236}">
                  <a16:creationId xmlns:a16="http://schemas.microsoft.com/office/drawing/2014/main" id="{F6D804B0-02A9-D84A-8FC9-66FAB22609B9}"/>
                </a:ext>
              </a:extLst>
            </p:cNvPr>
            <p:cNvCxnSpPr>
              <a:cxnSpLocks/>
            </p:cNvCxnSpPr>
            <p:nvPr/>
          </p:nvCxnSpPr>
          <p:spPr>
            <a:xfrm>
              <a:off x="3564703" y="1326072"/>
              <a:ext cx="136065" cy="0"/>
            </a:xfrm>
            <a:prstGeom prst="line">
              <a:avLst/>
            </a:prstGeom>
            <a:ln>
              <a:solidFill>
                <a:schemeClr val="accent6">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1" name="Oval 60">
              <a:extLst>
                <a:ext uri="{FF2B5EF4-FFF2-40B4-BE49-F238E27FC236}">
                  <a16:creationId xmlns:a16="http://schemas.microsoft.com/office/drawing/2014/main" id="{45949BD6-920E-7A33-5208-E4C799C4414B}"/>
                </a:ext>
              </a:extLst>
            </p:cNvPr>
            <p:cNvSpPr/>
            <p:nvPr/>
          </p:nvSpPr>
          <p:spPr>
            <a:xfrm>
              <a:off x="3677909" y="1304854"/>
              <a:ext cx="45719" cy="45719"/>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0" name="Group 109">
            <a:extLst>
              <a:ext uri="{FF2B5EF4-FFF2-40B4-BE49-F238E27FC236}">
                <a16:creationId xmlns:a16="http://schemas.microsoft.com/office/drawing/2014/main" id="{FD4104A4-CB72-D2CB-8292-3F2AAA0F63BB}"/>
              </a:ext>
            </a:extLst>
          </p:cNvPr>
          <p:cNvGrpSpPr/>
          <p:nvPr/>
        </p:nvGrpSpPr>
        <p:grpSpPr>
          <a:xfrm>
            <a:off x="3037582" y="2157043"/>
            <a:ext cx="239264" cy="45719"/>
            <a:chOff x="3037582" y="2157043"/>
            <a:chExt cx="239264" cy="45719"/>
          </a:xfrm>
        </p:grpSpPr>
        <p:cxnSp>
          <p:nvCxnSpPr>
            <p:cNvPr id="58" name="Straight Connector 57">
              <a:extLst>
                <a:ext uri="{FF2B5EF4-FFF2-40B4-BE49-F238E27FC236}">
                  <a16:creationId xmlns:a16="http://schemas.microsoft.com/office/drawing/2014/main" id="{A4805907-4F03-4AA8-2CF6-539525C0C54B}"/>
                </a:ext>
              </a:extLst>
            </p:cNvPr>
            <p:cNvCxnSpPr>
              <a:cxnSpLocks/>
            </p:cNvCxnSpPr>
            <p:nvPr/>
          </p:nvCxnSpPr>
          <p:spPr>
            <a:xfrm>
              <a:off x="3043713" y="2178947"/>
              <a:ext cx="233133" cy="0"/>
            </a:xfrm>
            <a:prstGeom prst="line">
              <a:avLst/>
            </a:prstGeom>
            <a:ln>
              <a:solidFill>
                <a:schemeClr val="accent6">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2" name="Oval 61">
              <a:extLst>
                <a:ext uri="{FF2B5EF4-FFF2-40B4-BE49-F238E27FC236}">
                  <a16:creationId xmlns:a16="http://schemas.microsoft.com/office/drawing/2014/main" id="{E5CD7393-997D-99CC-9090-A4C5B32412F3}"/>
                </a:ext>
              </a:extLst>
            </p:cNvPr>
            <p:cNvSpPr/>
            <p:nvPr/>
          </p:nvSpPr>
          <p:spPr>
            <a:xfrm>
              <a:off x="3037582" y="2157043"/>
              <a:ext cx="45719" cy="45719"/>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1" name="Group 110">
            <a:extLst>
              <a:ext uri="{FF2B5EF4-FFF2-40B4-BE49-F238E27FC236}">
                <a16:creationId xmlns:a16="http://schemas.microsoft.com/office/drawing/2014/main" id="{A649CB62-6490-D92B-2657-ACC7A4875C90}"/>
              </a:ext>
            </a:extLst>
          </p:cNvPr>
          <p:cNvGrpSpPr/>
          <p:nvPr/>
        </p:nvGrpSpPr>
        <p:grpSpPr>
          <a:xfrm>
            <a:off x="3035412" y="1681637"/>
            <a:ext cx="249737" cy="45719"/>
            <a:chOff x="3035412" y="1681637"/>
            <a:chExt cx="249737" cy="45719"/>
          </a:xfrm>
        </p:grpSpPr>
        <p:cxnSp>
          <p:nvCxnSpPr>
            <p:cNvPr id="59" name="Straight Connector 58">
              <a:extLst>
                <a:ext uri="{FF2B5EF4-FFF2-40B4-BE49-F238E27FC236}">
                  <a16:creationId xmlns:a16="http://schemas.microsoft.com/office/drawing/2014/main" id="{A422726A-DF4F-C53F-787A-A66022FE8BF9}"/>
                </a:ext>
              </a:extLst>
            </p:cNvPr>
            <p:cNvCxnSpPr>
              <a:cxnSpLocks/>
            </p:cNvCxnSpPr>
            <p:nvPr/>
          </p:nvCxnSpPr>
          <p:spPr>
            <a:xfrm flipV="1">
              <a:off x="3035412" y="1714213"/>
              <a:ext cx="249737" cy="1"/>
            </a:xfrm>
            <a:prstGeom prst="line">
              <a:avLst/>
            </a:prstGeom>
            <a:ln>
              <a:solidFill>
                <a:schemeClr val="accent6">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3" name="Oval 62">
              <a:extLst>
                <a:ext uri="{FF2B5EF4-FFF2-40B4-BE49-F238E27FC236}">
                  <a16:creationId xmlns:a16="http://schemas.microsoft.com/office/drawing/2014/main" id="{8D7E013F-2553-144C-CEF4-3CD300EE7577}"/>
                </a:ext>
              </a:extLst>
            </p:cNvPr>
            <p:cNvSpPr/>
            <p:nvPr/>
          </p:nvSpPr>
          <p:spPr>
            <a:xfrm>
              <a:off x="3214176" y="1681637"/>
              <a:ext cx="45719" cy="45719"/>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4" name="Isosceles Triangle 6">
            <a:extLst>
              <a:ext uri="{FF2B5EF4-FFF2-40B4-BE49-F238E27FC236}">
                <a16:creationId xmlns:a16="http://schemas.microsoft.com/office/drawing/2014/main" id="{4A78B3C8-6019-DF91-5015-6D8F9D981D12}"/>
              </a:ext>
            </a:extLst>
          </p:cNvPr>
          <p:cNvSpPr/>
          <p:nvPr/>
        </p:nvSpPr>
        <p:spPr>
          <a:xfrm>
            <a:off x="2622734" y="1149412"/>
            <a:ext cx="1561360" cy="233818"/>
          </a:xfrm>
          <a:custGeom>
            <a:avLst/>
            <a:gdLst>
              <a:gd name="connsiteX0" fmla="*/ 0 w 2743200"/>
              <a:gd name="connsiteY0" fmla="*/ 914400 h 914400"/>
              <a:gd name="connsiteX1" fmla="*/ 1400184 w 2743200"/>
              <a:gd name="connsiteY1" fmla="*/ 0 h 914400"/>
              <a:gd name="connsiteX2" fmla="*/ 2743200 w 2743200"/>
              <a:gd name="connsiteY2" fmla="*/ 914400 h 914400"/>
              <a:gd name="connsiteX3" fmla="*/ 0 w 2743200"/>
              <a:gd name="connsiteY3" fmla="*/ 914400 h 914400"/>
              <a:gd name="connsiteX0" fmla="*/ 0 w 2743200"/>
              <a:gd name="connsiteY0" fmla="*/ 914400 h 914400"/>
              <a:gd name="connsiteX1" fmla="*/ 1400184 w 2743200"/>
              <a:gd name="connsiteY1" fmla="*/ 0 h 914400"/>
              <a:gd name="connsiteX2" fmla="*/ 2743200 w 2743200"/>
              <a:gd name="connsiteY2" fmla="*/ 914400 h 914400"/>
              <a:gd name="connsiteX3" fmla="*/ 0 w 2743200"/>
              <a:gd name="connsiteY3" fmla="*/ 914400 h 914400"/>
              <a:gd name="connsiteX0" fmla="*/ 28229 w 2803063"/>
              <a:gd name="connsiteY0" fmla="*/ 914400 h 914400"/>
              <a:gd name="connsiteX1" fmla="*/ 1428413 w 2803063"/>
              <a:gd name="connsiteY1" fmla="*/ 0 h 914400"/>
              <a:gd name="connsiteX2" fmla="*/ 2771429 w 2803063"/>
              <a:gd name="connsiteY2" fmla="*/ 914400 h 914400"/>
              <a:gd name="connsiteX3" fmla="*/ 28229 w 2803063"/>
              <a:gd name="connsiteY3" fmla="*/ 914400 h 914400"/>
              <a:gd name="connsiteX0" fmla="*/ 28229 w 2803063"/>
              <a:gd name="connsiteY0" fmla="*/ 914400 h 914400"/>
              <a:gd name="connsiteX1" fmla="*/ 1428413 w 2803063"/>
              <a:gd name="connsiteY1" fmla="*/ 0 h 914400"/>
              <a:gd name="connsiteX2" fmla="*/ 2771429 w 2803063"/>
              <a:gd name="connsiteY2" fmla="*/ 914400 h 914400"/>
              <a:gd name="connsiteX3" fmla="*/ 28229 w 2803063"/>
              <a:gd name="connsiteY3" fmla="*/ 914400 h 914400"/>
              <a:gd name="connsiteX0" fmla="*/ 0 w 2774834"/>
              <a:gd name="connsiteY0" fmla="*/ 914400 h 914400"/>
              <a:gd name="connsiteX1" fmla="*/ 1400184 w 2774834"/>
              <a:gd name="connsiteY1" fmla="*/ 0 h 914400"/>
              <a:gd name="connsiteX2" fmla="*/ 2743200 w 2774834"/>
              <a:gd name="connsiteY2" fmla="*/ 914400 h 914400"/>
              <a:gd name="connsiteX3" fmla="*/ 0 w 2774834"/>
              <a:gd name="connsiteY3" fmla="*/ 914400 h 914400"/>
              <a:gd name="connsiteX0" fmla="*/ 0 w 2743200"/>
              <a:gd name="connsiteY0" fmla="*/ 914400 h 914400"/>
              <a:gd name="connsiteX1" fmla="*/ 1400184 w 2743200"/>
              <a:gd name="connsiteY1" fmla="*/ 0 h 914400"/>
              <a:gd name="connsiteX2" fmla="*/ 2743200 w 2743200"/>
              <a:gd name="connsiteY2" fmla="*/ 914400 h 914400"/>
              <a:gd name="connsiteX3" fmla="*/ 0 w 2743200"/>
              <a:gd name="connsiteY3" fmla="*/ 914400 h 914400"/>
            </a:gdLst>
            <a:ahLst/>
            <a:cxnLst>
              <a:cxn ang="0">
                <a:pos x="connsiteX0" y="connsiteY0"/>
              </a:cxn>
              <a:cxn ang="0">
                <a:pos x="connsiteX1" y="connsiteY1"/>
              </a:cxn>
              <a:cxn ang="0">
                <a:pos x="connsiteX2" y="connsiteY2"/>
              </a:cxn>
              <a:cxn ang="0">
                <a:pos x="connsiteX3" y="connsiteY3"/>
              </a:cxn>
            </a:cxnLst>
            <a:rect l="l" t="t" r="r" b="b"/>
            <a:pathLst>
              <a:path w="2743200" h="914400">
                <a:moveTo>
                  <a:pt x="0" y="914400"/>
                </a:moveTo>
                <a:cubicBezTo>
                  <a:pt x="914402" y="676275"/>
                  <a:pt x="942984" y="0"/>
                  <a:pt x="1400184" y="0"/>
                </a:cubicBezTo>
                <a:cubicBezTo>
                  <a:pt x="1857384" y="0"/>
                  <a:pt x="1824039" y="681037"/>
                  <a:pt x="2743200" y="914400"/>
                </a:cubicBezTo>
                <a:lnTo>
                  <a:pt x="0" y="914400"/>
                </a:lnTo>
                <a:close/>
              </a:path>
            </a:pathLst>
          </a:custGeom>
          <a:noFill/>
          <a:ln w="9525">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Isosceles Triangle 6">
            <a:extLst>
              <a:ext uri="{FF2B5EF4-FFF2-40B4-BE49-F238E27FC236}">
                <a16:creationId xmlns:a16="http://schemas.microsoft.com/office/drawing/2014/main" id="{C221CB94-FC72-98BB-93F6-7FE634DA9938}"/>
              </a:ext>
            </a:extLst>
          </p:cNvPr>
          <p:cNvSpPr/>
          <p:nvPr/>
        </p:nvSpPr>
        <p:spPr>
          <a:xfrm>
            <a:off x="2610590" y="1535812"/>
            <a:ext cx="1561360" cy="233818"/>
          </a:xfrm>
          <a:custGeom>
            <a:avLst/>
            <a:gdLst>
              <a:gd name="connsiteX0" fmla="*/ 0 w 2743200"/>
              <a:gd name="connsiteY0" fmla="*/ 914400 h 914400"/>
              <a:gd name="connsiteX1" fmla="*/ 1400184 w 2743200"/>
              <a:gd name="connsiteY1" fmla="*/ 0 h 914400"/>
              <a:gd name="connsiteX2" fmla="*/ 2743200 w 2743200"/>
              <a:gd name="connsiteY2" fmla="*/ 914400 h 914400"/>
              <a:gd name="connsiteX3" fmla="*/ 0 w 2743200"/>
              <a:gd name="connsiteY3" fmla="*/ 914400 h 914400"/>
              <a:gd name="connsiteX0" fmla="*/ 0 w 2743200"/>
              <a:gd name="connsiteY0" fmla="*/ 914400 h 914400"/>
              <a:gd name="connsiteX1" fmla="*/ 1400184 w 2743200"/>
              <a:gd name="connsiteY1" fmla="*/ 0 h 914400"/>
              <a:gd name="connsiteX2" fmla="*/ 2743200 w 2743200"/>
              <a:gd name="connsiteY2" fmla="*/ 914400 h 914400"/>
              <a:gd name="connsiteX3" fmla="*/ 0 w 2743200"/>
              <a:gd name="connsiteY3" fmla="*/ 914400 h 914400"/>
              <a:gd name="connsiteX0" fmla="*/ 28229 w 2803063"/>
              <a:gd name="connsiteY0" fmla="*/ 914400 h 914400"/>
              <a:gd name="connsiteX1" fmla="*/ 1428413 w 2803063"/>
              <a:gd name="connsiteY1" fmla="*/ 0 h 914400"/>
              <a:gd name="connsiteX2" fmla="*/ 2771429 w 2803063"/>
              <a:gd name="connsiteY2" fmla="*/ 914400 h 914400"/>
              <a:gd name="connsiteX3" fmla="*/ 28229 w 2803063"/>
              <a:gd name="connsiteY3" fmla="*/ 914400 h 914400"/>
              <a:gd name="connsiteX0" fmla="*/ 28229 w 2803063"/>
              <a:gd name="connsiteY0" fmla="*/ 914400 h 914400"/>
              <a:gd name="connsiteX1" fmla="*/ 1428413 w 2803063"/>
              <a:gd name="connsiteY1" fmla="*/ 0 h 914400"/>
              <a:gd name="connsiteX2" fmla="*/ 2771429 w 2803063"/>
              <a:gd name="connsiteY2" fmla="*/ 914400 h 914400"/>
              <a:gd name="connsiteX3" fmla="*/ 28229 w 2803063"/>
              <a:gd name="connsiteY3" fmla="*/ 914400 h 914400"/>
              <a:gd name="connsiteX0" fmla="*/ 0 w 2774834"/>
              <a:gd name="connsiteY0" fmla="*/ 914400 h 914400"/>
              <a:gd name="connsiteX1" fmla="*/ 1400184 w 2774834"/>
              <a:gd name="connsiteY1" fmla="*/ 0 h 914400"/>
              <a:gd name="connsiteX2" fmla="*/ 2743200 w 2774834"/>
              <a:gd name="connsiteY2" fmla="*/ 914400 h 914400"/>
              <a:gd name="connsiteX3" fmla="*/ 0 w 2774834"/>
              <a:gd name="connsiteY3" fmla="*/ 914400 h 914400"/>
              <a:gd name="connsiteX0" fmla="*/ 0 w 2743200"/>
              <a:gd name="connsiteY0" fmla="*/ 914400 h 914400"/>
              <a:gd name="connsiteX1" fmla="*/ 1400184 w 2743200"/>
              <a:gd name="connsiteY1" fmla="*/ 0 h 914400"/>
              <a:gd name="connsiteX2" fmla="*/ 2743200 w 2743200"/>
              <a:gd name="connsiteY2" fmla="*/ 914400 h 914400"/>
              <a:gd name="connsiteX3" fmla="*/ 0 w 2743200"/>
              <a:gd name="connsiteY3" fmla="*/ 914400 h 914400"/>
            </a:gdLst>
            <a:ahLst/>
            <a:cxnLst>
              <a:cxn ang="0">
                <a:pos x="connsiteX0" y="connsiteY0"/>
              </a:cxn>
              <a:cxn ang="0">
                <a:pos x="connsiteX1" y="connsiteY1"/>
              </a:cxn>
              <a:cxn ang="0">
                <a:pos x="connsiteX2" y="connsiteY2"/>
              </a:cxn>
              <a:cxn ang="0">
                <a:pos x="connsiteX3" y="connsiteY3"/>
              </a:cxn>
            </a:cxnLst>
            <a:rect l="l" t="t" r="r" b="b"/>
            <a:pathLst>
              <a:path w="2743200" h="914400">
                <a:moveTo>
                  <a:pt x="0" y="914400"/>
                </a:moveTo>
                <a:cubicBezTo>
                  <a:pt x="914402" y="676275"/>
                  <a:pt x="942984" y="0"/>
                  <a:pt x="1400184" y="0"/>
                </a:cubicBezTo>
                <a:cubicBezTo>
                  <a:pt x="1857384" y="0"/>
                  <a:pt x="1824039" y="681037"/>
                  <a:pt x="2743200" y="914400"/>
                </a:cubicBezTo>
                <a:lnTo>
                  <a:pt x="0" y="914400"/>
                </a:lnTo>
                <a:close/>
              </a:path>
            </a:pathLst>
          </a:custGeom>
          <a:noFill/>
          <a:ln w="9525">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Isosceles Triangle 6">
            <a:extLst>
              <a:ext uri="{FF2B5EF4-FFF2-40B4-BE49-F238E27FC236}">
                <a16:creationId xmlns:a16="http://schemas.microsoft.com/office/drawing/2014/main" id="{F4AAFF30-66F5-A3C0-8475-E68B00378A60}"/>
              </a:ext>
            </a:extLst>
          </p:cNvPr>
          <p:cNvSpPr/>
          <p:nvPr/>
        </p:nvSpPr>
        <p:spPr>
          <a:xfrm>
            <a:off x="2625827" y="2023307"/>
            <a:ext cx="1561360" cy="233818"/>
          </a:xfrm>
          <a:custGeom>
            <a:avLst/>
            <a:gdLst>
              <a:gd name="connsiteX0" fmla="*/ 0 w 2743200"/>
              <a:gd name="connsiteY0" fmla="*/ 914400 h 914400"/>
              <a:gd name="connsiteX1" fmla="*/ 1400184 w 2743200"/>
              <a:gd name="connsiteY1" fmla="*/ 0 h 914400"/>
              <a:gd name="connsiteX2" fmla="*/ 2743200 w 2743200"/>
              <a:gd name="connsiteY2" fmla="*/ 914400 h 914400"/>
              <a:gd name="connsiteX3" fmla="*/ 0 w 2743200"/>
              <a:gd name="connsiteY3" fmla="*/ 914400 h 914400"/>
              <a:gd name="connsiteX0" fmla="*/ 0 w 2743200"/>
              <a:gd name="connsiteY0" fmla="*/ 914400 h 914400"/>
              <a:gd name="connsiteX1" fmla="*/ 1400184 w 2743200"/>
              <a:gd name="connsiteY1" fmla="*/ 0 h 914400"/>
              <a:gd name="connsiteX2" fmla="*/ 2743200 w 2743200"/>
              <a:gd name="connsiteY2" fmla="*/ 914400 h 914400"/>
              <a:gd name="connsiteX3" fmla="*/ 0 w 2743200"/>
              <a:gd name="connsiteY3" fmla="*/ 914400 h 914400"/>
              <a:gd name="connsiteX0" fmla="*/ 28229 w 2803063"/>
              <a:gd name="connsiteY0" fmla="*/ 914400 h 914400"/>
              <a:gd name="connsiteX1" fmla="*/ 1428413 w 2803063"/>
              <a:gd name="connsiteY1" fmla="*/ 0 h 914400"/>
              <a:gd name="connsiteX2" fmla="*/ 2771429 w 2803063"/>
              <a:gd name="connsiteY2" fmla="*/ 914400 h 914400"/>
              <a:gd name="connsiteX3" fmla="*/ 28229 w 2803063"/>
              <a:gd name="connsiteY3" fmla="*/ 914400 h 914400"/>
              <a:gd name="connsiteX0" fmla="*/ 28229 w 2803063"/>
              <a:gd name="connsiteY0" fmla="*/ 914400 h 914400"/>
              <a:gd name="connsiteX1" fmla="*/ 1428413 w 2803063"/>
              <a:gd name="connsiteY1" fmla="*/ 0 h 914400"/>
              <a:gd name="connsiteX2" fmla="*/ 2771429 w 2803063"/>
              <a:gd name="connsiteY2" fmla="*/ 914400 h 914400"/>
              <a:gd name="connsiteX3" fmla="*/ 28229 w 2803063"/>
              <a:gd name="connsiteY3" fmla="*/ 914400 h 914400"/>
              <a:gd name="connsiteX0" fmla="*/ 0 w 2774834"/>
              <a:gd name="connsiteY0" fmla="*/ 914400 h 914400"/>
              <a:gd name="connsiteX1" fmla="*/ 1400184 w 2774834"/>
              <a:gd name="connsiteY1" fmla="*/ 0 h 914400"/>
              <a:gd name="connsiteX2" fmla="*/ 2743200 w 2774834"/>
              <a:gd name="connsiteY2" fmla="*/ 914400 h 914400"/>
              <a:gd name="connsiteX3" fmla="*/ 0 w 2774834"/>
              <a:gd name="connsiteY3" fmla="*/ 914400 h 914400"/>
              <a:gd name="connsiteX0" fmla="*/ 0 w 2743200"/>
              <a:gd name="connsiteY0" fmla="*/ 914400 h 914400"/>
              <a:gd name="connsiteX1" fmla="*/ 1400184 w 2743200"/>
              <a:gd name="connsiteY1" fmla="*/ 0 h 914400"/>
              <a:gd name="connsiteX2" fmla="*/ 2743200 w 2743200"/>
              <a:gd name="connsiteY2" fmla="*/ 914400 h 914400"/>
              <a:gd name="connsiteX3" fmla="*/ 0 w 2743200"/>
              <a:gd name="connsiteY3" fmla="*/ 914400 h 914400"/>
            </a:gdLst>
            <a:ahLst/>
            <a:cxnLst>
              <a:cxn ang="0">
                <a:pos x="connsiteX0" y="connsiteY0"/>
              </a:cxn>
              <a:cxn ang="0">
                <a:pos x="connsiteX1" y="connsiteY1"/>
              </a:cxn>
              <a:cxn ang="0">
                <a:pos x="connsiteX2" y="connsiteY2"/>
              </a:cxn>
              <a:cxn ang="0">
                <a:pos x="connsiteX3" y="connsiteY3"/>
              </a:cxn>
            </a:cxnLst>
            <a:rect l="l" t="t" r="r" b="b"/>
            <a:pathLst>
              <a:path w="2743200" h="914400">
                <a:moveTo>
                  <a:pt x="0" y="914400"/>
                </a:moveTo>
                <a:cubicBezTo>
                  <a:pt x="914402" y="676275"/>
                  <a:pt x="942984" y="0"/>
                  <a:pt x="1400184" y="0"/>
                </a:cubicBezTo>
                <a:cubicBezTo>
                  <a:pt x="1857384" y="0"/>
                  <a:pt x="1824039" y="681037"/>
                  <a:pt x="2743200" y="914400"/>
                </a:cubicBezTo>
                <a:lnTo>
                  <a:pt x="0" y="914400"/>
                </a:lnTo>
                <a:close/>
              </a:path>
            </a:pathLst>
          </a:custGeom>
          <a:noFill/>
          <a:ln w="9525">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0" name="Straight Connector 69">
            <a:extLst>
              <a:ext uri="{FF2B5EF4-FFF2-40B4-BE49-F238E27FC236}">
                <a16:creationId xmlns:a16="http://schemas.microsoft.com/office/drawing/2014/main" id="{9FC2D3DB-3AD8-4F00-6343-522AA9B3B597}"/>
              </a:ext>
            </a:extLst>
          </p:cNvPr>
          <p:cNvCxnSpPr/>
          <p:nvPr/>
        </p:nvCxnSpPr>
        <p:spPr>
          <a:xfrm>
            <a:off x="2454007" y="2460460"/>
            <a:ext cx="1905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05" name="Group 104">
            <a:extLst>
              <a:ext uri="{FF2B5EF4-FFF2-40B4-BE49-F238E27FC236}">
                <a16:creationId xmlns:a16="http://schemas.microsoft.com/office/drawing/2014/main" id="{B7D29924-A6FB-4614-755D-3C6DF8C92713}"/>
              </a:ext>
            </a:extLst>
          </p:cNvPr>
          <p:cNvGrpSpPr/>
          <p:nvPr/>
        </p:nvGrpSpPr>
        <p:grpSpPr>
          <a:xfrm>
            <a:off x="3383571" y="1304298"/>
            <a:ext cx="179272" cy="1156162"/>
            <a:chOff x="3383571" y="1304298"/>
            <a:chExt cx="179272" cy="1156162"/>
          </a:xfrm>
        </p:grpSpPr>
        <p:sp>
          <p:nvSpPr>
            <p:cNvPr id="67" name="Rectangle 66">
              <a:extLst>
                <a:ext uri="{FF2B5EF4-FFF2-40B4-BE49-F238E27FC236}">
                  <a16:creationId xmlns:a16="http://schemas.microsoft.com/office/drawing/2014/main" id="{D3747E7E-E693-9632-D565-AB8C7A482C79}"/>
                </a:ext>
              </a:extLst>
            </p:cNvPr>
            <p:cNvSpPr/>
            <p:nvPr/>
          </p:nvSpPr>
          <p:spPr>
            <a:xfrm>
              <a:off x="3517124" y="1304298"/>
              <a:ext cx="45719" cy="45719"/>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1" name="Straight Connector 70">
              <a:extLst>
                <a:ext uri="{FF2B5EF4-FFF2-40B4-BE49-F238E27FC236}">
                  <a16:creationId xmlns:a16="http://schemas.microsoft.com/office/drawing/2014/main" id="{AD23645A-FAB7-FBF5-F515-FF7BE3B90962}"/>
                </a:ext>
              </a:extLst>
            </p:cNvPr>
            <p:cNvCxnSpPr>
              <a:stCxn id="67" idx="2"/>
            </p:cNvCxnSpPr>
            <p:nvPr/>
          </p:nvCxnSpPr>
          <p:spPr>
            <a:xfrm flipH="1">
              <a:off x="3539983" y="1350017"/>
              <a:ext cx="1" cy="1110443"/>
            </a:xfrm>
            <a:prstGeom prst="line">
              <a:avLst/>
            </a:prstGeom>
            <a:ln>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743303A8-97A6-F424-D03C-99D26ED7C9C4}"/>
                </a:ext>
              </a:extLst>
            </p:cNvPr>
            <p:cNvCxnSpPr>
              <a:cxnSpLocks/>
              <a:endCxn id="67" idx="1"/>
            </p:cNvCxnSpPr>
            <p:nvPr/>
          </p:nvCxnSpPr>
          <p:spPr>
            <a:xfrm>
              <a:off x="3383571" y="1326072"/>
              <a:ext cx="133553" cy="1086"/>
            </a:xfrm>
            <a:prstGeom prst="line">
              <a:avLst/>
            </a:prstGeom>
            <a:ln>
              <a:solidFill>
                <a:schemeClr val="accent3">
                  <a:lumMod val="7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08" name="Group 107">
            <a:extLst>
              <a:ext uri="{FF2B5EF4-FFF2-40B4-BE49-F238E27FC236}">
                <a16:creationId xmlns:a16="http://schemas.microsoft.com/office/drawing/2014/main" id="{64450F45-D2F0-7BF8-021D-7360D9190D69}"/>
              </a:ext>
            </a:extLst>
          </p:cNvPr>
          <p:cNvGrpSpPr/>
          <p:nvPr/>
        </p:nvGrpSpPr>
        <p:grpSpPr>
          <a:xfrm>
            <a:off x="3238870" y="2157043"/>
            <a:ext cx="165366" cy="306528"/>
            <a:chOff x="3238870" y="2157043"/>
            <a:chExt cx="165366" cy="306528"/>
          </a:xfrm>
        </p:grpSpPr>
        <p:sp>
          <p:nvSpPr>
            <p:cNvPr id="69" name="Rectangle 68">
              <a:extLst>
                <a:ext uri="{FF2B5EF4-FFF2-40B4-BE49-F238E27FC236}">
                  <a16:creationId xmlns:a16="http://schemas.microsoft.com/office/drawing/2014/main" id="{619BA0A5-6642-BC78-29CA-A30003B14D4F}"/>
                </a:ext>
              </a:extLst>
            </p:cNvPr>
            <p:cNvSpPr/>
            <p:nvPr/>
          </p:nvSpPr>
          <p:spPr>
            <a:xfrm>
              <a:off x="3238870" y="2157043"/>
              <a:ext cx="45719" cy="45719"/>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2" name="Straight Connector 71">
              <a:extLst>
                <a:ext uri="{FF2B5EF4-FFF2-40B4-BE49-F238E27FC236}">
                  <a16:creationId xmlns:a16="http://schemas.microsoft.com/office/drawing/2014/main" id="{28DABD9E-BC64-ED6C-16C9-A71E5775D825}"/>
                </a:ext>
              </a:extLst>
            </p:cNvPr>
            <p:cNvCxnSpPr>
              <a:cxnSpLocks/>
            </p:cNvCxnSpPr>
            <p:nvPr/>
          </p:nvCxnSpPr>
          <p:spPr>
            <a:xfrm>
              <a:off x="3261730" y="2174184"/>
              <a:ext cx="0" cy="289387"/>
            </a:xfrm>
            <a:prstGeom prst="line">
              <a:avLst/>
            </a:prstGeom>
            <a:ln>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996E4402-735F-B36D-D625-763821C12F2A}"/>
                </a:ext>
              </a:extLst>
            </p:cNvPr>
            <p:cNvCxnSpPr>
              <a:cxnSpLocks/>
              <a:stCxn id="69" idx="3"/>
            </p:cNvCxnSpPr>
            <p:nvPr/>
          </p:nvCxnSpPr>
          <p:spPr>
            <a:xfrm flipV="1">
              <a:off x="3284589" y="2174184"/>
              <a:ext cx="119647" cy="5719"/>
            </a:xfrm>
            <a:prstGeom prst="line">
              <a:avLst/>
            </a:prstGeom>
            <a:ln>
              <a:solidFill>
                <a:schemeClr val="accent3">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79" name="TextBox 78">
            <a:extLst>
              <a:ext uri="{FF2B5EF4-FFF2-40B4-BE49-F238E27FC236}">
                <a16:creationId xmlns:a16="http://schemas.microsoft.com/office/drawing/2014/main" id="{08DB418F-8DAB-2FB4-C1E2-213C0D9DBE86}"/>
              </a:ext>
            </a:extLst>
          </p:cNvPr>
          <p:cNvSpPr txBox="1"/>
          <p:nvPr/>
        </p:nvSpPr>
        <p:spPr>
          <a:xfrm>
            <a:off x="3934484" y="1080728"/>
            <a:ext cx="560165" cy="215444"/>
          </a:xfrm>
          <a:prstGeom prst="rect">
            <a:avLst/>
          </a:prstGeom>
          <a:noFill/>
        </p:spPr>
        <p:txBody>
          <a:bodyPr wrap="square" rtlCol="0">
            <a:spAutoFit/>
          </a:bodyPr>
          <a:lstStyle/>
          <a:p>
            <a:r>
              <a:rPr lang="en-US" sz="800" dirty="0"/>
              <a:t>Study A</a:t>
            </a:r>
          </a:p>
        </p:txBody>
      </p:sp>
      <p:sp>
        <p:nvSpPr>
          <p:cNvPr id="80" name="TextBox 79">
            <a:extLst>
              <a:ext uri="{FF2B5EF4-FFF2-40B4-BE49-F238E27FC236}">
                <a16:creationId xmlns:a16="http://schemas.microsoft.com/office/drawing/2014/main" id="{FBF7EB88-6E5D-4A9A-92B8-D801CB531579}"/>
              </a:ext>
            </a:extLst>
          </p:cNvPr>
          <p:cNvSpPr txBox="1"/>
          <p:nvPr/>
        </p:nvSpPr>
        <p:spPr>
          <a:xfrm>
            <a:off x="3931237" y="1520051"/>
            <a:ext cx="560165" cy="215444"/>
          </a:xfrm>
          <a:prstGeom prst="rect">
            <a:avLst/>
          </a:prstGeom>
          <a:noFill/>
        </p:spPr>
        <p:txBody>
          <a:bodyPr wrap="square" rtlCol="0">
            <a:spAutoFit/>
          </a:bodyPr>
          <a:lstStyle/>
          <a:p>
            <a:r>
              <a:rPr lang="en-US" sz="800" dirty="0"/>
              <a:t>Study B</a:t>
            </a:r>
          </a:p>
        </p:txBody>
      </p:sp>
      <p:sp>
        <p:nvSpPr>
          <p:cNvPr id="81" name="TextBox 80">
            <a:extLst>
              <a:ext uri="{FF2B5EF4-FFF2-40B4-BE49-F238E27FC236}">
                <a16:creationId xmlns:a16="http://schemas.microsoft.com/office/drawing/2014/main" id="{24283E60-17FE-DD9E-4E4B-8A524686CE4C}"/>
              </a:ext>
            </a:extLst>
          </p:cNvPr>
          <p:cNvSpPr txBox="1"/>
          <p:nvPr/>
        </p:nvSpPr>
        <p:spPr>
          <a:xfrm>
            <a:off x="3937115" y="2025363"/>
            <a:ext cx="560165" cy="215444"/>
          </a:xfrm>
          <a:prstGeom prst="rect">
            <a:avLst/>
          </a:prstGeom>
          <a:noFill/>
        </p:spPr>
        <p:txBody>
          <a:bodyPr wrap="square" rtlCol="0">
            <a:spAutoFit/>
          </a:bodyPr>
          <a:lstStyle/>
          <a:p>
            <a:r>
              <a:rPr lang="en-US" sz="800" dirty="0"/>
              <a:t>Study C</a:t>
            </a:r>
          </a:p>
        </p:txBody>
      </p:sp>
      <p:grpSp>
        <p:nvGrpSpPr>
          <p:cNvPr id="82" name="Group 81">
            <a:extLst>
              <a:ext uri="{FF2B5EF4-FFF2-40B4-BE49-F238E27FC236}">
                <a16:creationId xmlns:a16="http://schemas.microsoft.com/office/drawing/2014/main" id="{B43599DB-0BD8-1709-8439-F5DBE3D0ED1A}"/>
              </a:ext>
            </a:extLst>
          </p:cNvPr>
          <p:cNvGrpSpPr/>
          <p:nvPr/>
        </p:nvGrpSpPr>
        <p:grpSpPr>
          <a:xfrm>
            <a:off x="944333" y="298184"/>
            <a:ext cx="3019347" cy="503263"/>
            <a:chOff x="236155" y="1037977"/>
            <a:chExt cx="4119176" cy="686582"/>
          </a:xfrm>
        </p:grpSpPr>
        <p:grpSp>
          <p:nvGrpSpPr>
            <p:cNvPr id="83" name="Group 82">
              <a:extLst>
                <a:ext uri="{FF2B5EF4-FFF2-40B4-BE49-F238E27FC236}">
                  <a16:creationId xmlns:a16="http://schemas.microsoft.com/office/drawing/2014/main" id="{3EF2C92F-C77F-7C86-A227-9E39C1447575}"/>
                </a:ext>
              </a:extLst>
            </p:cNvPr>
            <p:cNvGrpSpPr/>
            <p:nvPr/>
          </p:nvGrpSpPr>
          <p:grpSpPr>
            <a:xfrm>
              <a:off x="236155" y="1037977"/>
              <a:ext cx="3367127" cy="643827"/>
              <a:chOff x="992983" y="1135642"/>
              <a:chExt cx="3367127" cy="643827"/>
            </a:xfrm>
          </p:grpSpPr>
          <mc:AlternateContent xmlns:mc="http://schemas.openxmlformats.org/markup-compatibility/2006" xmlns:a14="http://schemas.microsoft.com/office/drawing/2010/main">
            <mc:Choice Requires="a14">
              <p:sp>
                <p:nvSpPr>
                  <p:cNvPr id="92" name="TextBox 91">
                    <a:extLst>
                      <a:ext uri="{FF2B5EF4-FFF2-40B4-BE49-F238E27FC236}">
                        <a16:creationId xmlns:a16="http://schemas.microsoft.com/office/drawing/2014/main" id="{90706140-8DEA-5DA6-739E-087B44F143D0}"/>
                      </a:ext>
                    </a:extLst>
                  </p:cNvPr>
                  <p:cNvSpPr txBox="1"/>
                  <p:nvPr/>
                </p:nvSpPr>
                <p:spPr>
                  <a:xfrm>
                    <a:off x="1274010" y="1135642"/>
                    <a:ext cx="3086100" cy="643827"/>
                  </a:xfrm>
                  <a:prstGeom prst="rect">
                    <a:avLst/>
                  </a:prstGeom>
                  <a:noFill/>
                </p:spPr>
                <p:txBody>
                  <a:bodyPr wrap="square" rtlCol="0">
                    <a:spAutoFit/>
                  </a:bodyPr>
                  <a:lstStyle/>
                  <a:p>
                    <a:pPr>
                      <a:spcAft>
                        <a:spcPts val="400"/>
                      </a:spcAft>
                    </a:pPr>
                    <a:r>
                      <a:rPr lang="en-US" sz="600" dirty="0"/>
                      <a:t>Overall Effect (</a:t>
                    </a:r>
                    <a14:m>
                      <m:oMath xmlns:m="http://schemas.openxmlformats.org/officeDocument/2006/math">
                        <m:sSub>
                          <m:sSubPr>
                            <m:ctrlPr>
                              <a:rPr lang="en-US" sz="600" b="0" i="1" smtClean="0">
                                <a:latin typeface="Cambria Math" panose="02040503050406030204" pitchFamily="18" charset="0"/>
                              </a:rPr>
                            </m:ctrlPr>
                          </m:sSubPr>
                          <m:e>
                            <m:r>
                              <a:rPr lang="en-US" sz="600" b="0" i="1" smtClean="0">
                                <a:latin typeface="Cambria Math" panose="02040503050406030204" pitchFamily="18" charset="0"/>
                              </a:rPr>
                              <m:t>𝑏</m:t>
                            </m:r>
                          </m:e>
                          <m:sub>
                            <m:r>
                              <a:rPr lang="en-US" sz="600" b="0" i="1" smtClean="0">
                                <a:latin typeface="Cambria Math" panose="02040503050406030204" pitchFamily="18" charset="0"/>
                              </a:rPr>
                              <m:t>0</m:t>
                            </m:r>
                          </m:sub>
                        </m:sSub>
                      </m:oMath>
                    </a14:m>
                    <a:r>
                      <a:rPr lang="en-US" sz="600" dirty="0"/>
                      <a:t>)</a:t>
                    </a:r>
                  </a:p>
                  <a:p>
                    <a:pPr>
                      <a:spcAft>
                        <a:spcPts val="400"/>
                      </a:spcAft>
                    </a:pPr>
                    <a:r>
                      <a:rPr lang="en-US" sz="600" dirty="0"/>
                      <a:t>Sampling Error Distribution </a:t>
                    </a:r>
                    <a14:m>
                      <m:oMath xmlns:m="http://schemas.openxmlformats.org/officeDocument/2006/math">
                        <m:r>
                          <a:rPr lang="en-US" sz="600" b="0" i="1" smtClean="0">
                            <a:latin typeface="Cambria Math" panose="02040503050406030204" pitchFamily="18" charset="0"/>
                          </a:rPr>
                          <m:t>𝑁</m:t>
                        </m:r>
                        <m:d>
                          <m:dPr>
                            <m:ctrlPr>
                              <a:rPr lang="en-US" sz="600" b="0" i="1" smtClean="0">
                                <a:latin typeface="Cambria Math" panose="02040503050406030204" pitchFamily="18" charset="0"/>
                              </a:rPr>
                            </m:ctrlPr>
                          </m:dPr>
                          <m:e>
                            <m:r>
                              <a:rPr lang="en-US" sz="600" b="0" i="1" smtClean="0">
                                <a:latin typeface="Cambria Math" panose="02040503050406030204" pitchFamily="18" charset="0"/>
                              </a:rPr>
                              <m:t>0</m:t>
                            </m:r>
                            <m:r>
                              <a:rPr lang="en-US" sz="600" b="0" i="1" smtClean="0">
                                <a:latin typeface="Cambria Math" panose="02040503050406030204" pitchFamily="18" charset="0"/>
                              </a:rPr>
                              <m:t>, </m:t>
                            </m:r>
                            <m:sSup>
                              <m:sSupPr>
                                <m:ctrlPr>
                                  <a:rPr lang="en-US" sz="600" b="0" i="1" smtClean="0">
                                    <a:latin typeface="Cambria Math" panose="02040503050406030204" pitchFamily="18" charset="0"/>
                                  </a:rPr>
                                </m:ctrlPr>
                              </m:sSupPr>
                              <m:e>
                                <m:r>
                                  <a:rPr lang="en-US" sz="600" b="0" i="1" smtClean="0">
                                    <a:latin typeface="Cambria Math" panose="02040503050406030204" pitchFamily="18" charset="0"/>
                                  </a:rPr>
                                  <m:t>𝜎</m:t>
                                </m:r>
                              </m:e>
                              <m:sup>
                                <m:r>
                                  <a:rPr lang="en-US" sz="600" b="0" i="1" smtClean="0">
                                    <a:latin typeface="Cambria Math" panose="02040503050406030204" pitchFamily="18" charset="0"/>
                                  </a:rPr>
                                  <m:t>2</m:t>
                                </m:r>
                              </m:sup>
                            </m:sSup>
                          </m:e>
                        </m:d>
                      </m:oMath>
                    </a14:m>
                    <a:endParaRPr lang="en-US" sz="600" dirty="0"/>
                  </a:p>
                  <a:p>
                    <a:pPr>
                      <a:spcAft>
                        <a:spcPts val="400"/>
                      </a:spcAft>
                    </a:pPr>
                    <a:r>
                      <a:rPr lang="en-US" sz="600" dirty="0"/>
                      <a:t>Between-Study Effect Distribution </a:t>
                    </a:r>
                    <a14:m>
                      <m:oMath xmlns:m="http://schemas.openxmlformats.org/officeDocument/2006/math">
                        <m:r>
                          <a:rPr lang="en-US" sz="600" b="0" i="1" smtClean="0">
                            <a:latin typeface="Cambria Math" panose="02040503050406030204" pitchFamily="18" charset="0"/>
                          </a:rPr>
                          <m:t>𝑁</m:t>
                        </m:r>
                        <m:d>
                          <m:dPr>
                            <m:ctrlPr>
                              <a:rPr lang="en-US" sz="600" b="0" i="1" smtClean="0">
                                <a:latin typeface="Cambria Math" panose="02040503050406030204" pitchFamily="18" charset="0"/>
                              </a:rPr>
                            </m:ctrlPr>
                          </m:dPr>
                          <m:e>
                            <m:r>
                              <a:rPr lang="en-US" sz="600" b="0" i="1" smtClean="0">
                                <a:latin typeface="Cambria Math" panose="02040503050406030204" pitchFamily="18" charset="0"/>
                              </a:rPr>
                              <m:t>0</m:t>
                            </m:r>
                            <m:r>
                              <a:rPr lang="en-US" sz="600" b="0" i="1" smtClean="0">
                                <a:latin typeface="Cambria Math" panose="02040503050406030204" pitchFamily="18" charset="0"/>
                              </a:rPr>
                              <m:t>, </m:t>
                            </m:r>
                            <m:sSup>
                              <m:sSupPr>
                                <m:ctrlPr>
                                  <a:rPr lang="en-US" sz="600" b="0" i="1" smtClean="0">
                                    <a:latin typeface="Cambria Math" panose="02040503050406030204" pitchFamily="18" charset="0"/>
                                  </a:rPr>
                                </m:ctrlPr>
                              </m:sSupPr>
                              <m:e>
                                <m:r>
                                  <a:rPr lang="en-US" sz="600" b="0" i="1" smtClean="0">
                                    <a:latin typeface="Cambria Math" panose="02040503050406030204" pitchFamily="18" charset="0"/>
                                  </a:rPr>
                                  <m:t>𝜏</m:t>
                                </m:r>
                              </m:e>
                              <m:sup>
                                <m:r>
                                  <a:rPr lang="en-US" sz="600" b="0" i="1" smtClean="0">
                                    <a:latin typeface="Cambria Math" panose="02040503050406030204" pitchFamily="18" charset="0"/>
                                  </a:rPr>
                                  <m:t>2</m:t>
                                </m:r>
                              </m:sup>
                            </m:sSup>
                          </m:e>
                        </m:d>
                        <m:r>
                          <a:rPr lang="en-US" sz="600" b="0" i="1" smtClean="0">
                            <a:latin typeface="Cambria Math" panose="02040503050406030204" pitchFamily="18" charset="0"/>
                          </a:rPr>
                          <m:t> </m:t>
                        </m:r>
                      </m:oMath>
                    </a14:m>
                    <a:endParaRPr lang="en-US" sz="600" dirty="0"/>
                  </a:p>
                </p:txBody>
              </p:sp>
            </mc:Choice>
            <mc:Fallback xmlns="">
              <p:sp>
                <p:nvSpPr>
                  <p:cNvPr id="92" name="TextBox 91">
                    <a:extLst>
                      <a:ext uri="{FF2B5EF4-FFF2-40B4-BE49-F238E27FC236}">
                        <a16:creationId xmlns:a16="http://schemas.microsoft.com/office/drawing/2014/main" id="{90706140-8DEA-5DA6-739E-087B44F143D0}"/>
                      </a:ext>
                    </a:extLst>
                  </p:cNvPr>
                  <p:cNvSpPr txBox="1">
                    <a:spLocks noRot="1" noChangeAspect="1" noMove="1" noResize="1" noEditPoints="1" noAdjustHandles="1" noChangeArrowheads="1" noChangeShapeType="1" noTextEdit="1"/>
                  </p:cNvSpPr>
                  <p:nvPr/>
                </p:nvSpPr>
                <p:spPr>
                  <a:xfrm>
                    <a:off x="1274010" y="1135642"/>
                    <a:ext cx="3086100" cy="643827"/>
                  </a:xfrm>
                  <a:prstGeom prst="rect">
                    <a:avLst/>
                  </a:prstGeom>
                  <a:blipFill>
                    <a:blip r:embed="rId5"/>
                    <a:stretch>
                      <a:fillRect/>
                    </a:stretch>
                  </a:blipFill>
                </p:spPr>
                <p:txBody>
                  <a:bodyPr/>
                  <a:lstStyle/>
                  <a:p>
                    <a:r>
                      <a:rPr lang="en-US">
                        <a:noFill/>
                      </a:rPr>
                      <a:t> </a:t>
                    </a:r>
                  </a:p>
                </p:txBody>
              </p:sp>
            </mc:Fallback>
          </mc:AlternateContent>
          <p:grpSp>
            <p:nvGrpSpPr>
              <p:cNvPr id="93" name="Group 92">
                <a:extLst>
                  <a:ext uri="{FF2B5EF4-FFF2-40B4-BE49-F238E27FC236}">
                    <a16:creationId xmlns:a16="http://schemas.microsoft.com/office/drawing/2014/main" id="{FB985DE5-0B99-9B13-351E-8764DC3CF290}"/>
                  </a:ext>
                </a:extLst>
              </p:cNvPr>
              <p:cNvGrpSpPr/>
              <p:nvPr/>
            </p:nvGrpSpPr>
            <p:grpSpPr>
              <a:xfrm flipH="1">
                <a:off x="1138236" y="1144502"/>
                <a:ext cx="45719" cy="137898"/>
                <a:chOff x="1095374" y="1196975"/>
                <a:chExt cx="63084" cy="190274"/>
              </a:xfrm>
            </p:grpSpPr>
            <p:cxnSp>
              <p:nvCxnSpPr>
                <p:cNvPr id="96" name="Straight Connector 95">
                  <a:extLst>
                    <a:ext uri="{FF2B5EF4-FFF2-40B4-BE49-F238E27FC236}">
                      <a16:creationId xmlns:a16="http://schemas.microsoft.com/office/drawing/2014/main" id="{72B08403-4C28-7F9E-0CEA-E774781752E9}"/>
                    </a:ext>
                  </a:extLst>
                </p:cNvPr>
                <p:cNvCxnSpPr>
                  <a:cxnSpLocks/>
                </p:cNvCxnSpPr>
                <p:nvPr/>
              </p:nvCxnSpPr>
              <p:spPr>
                <a:xfrm>
                  <a:off x="1123950" y="1196975"/>
                  <a:ext cx="0" cy="158585"/>
                </a:xfrm>
                <a:prstGeom prst="line">
                  <a:avLst/>
                </a:prstGeom>
                <a:ln w="22225">
                  <a:solidFill>
                    <a:schemeClr val="tx1">
                      <a:alpha val="66000"/>
                    </a:schemeClr>
                  </a:solidFill>
                </a:ln>
              </p:spPr>
              <p:style>
                <a:lnRef idx="1">
                  <a:schemeClr val="accent1"/>
                </a:lnRef>
                <a:fillRef idx="0">
                  <a:schemeClr val="accent1"/>
                </a:fillRef>
                <a:effectRef idx="0">
                  <a:schemeClr val="accent1"/>
                </a:effectRef>
                <a:fontRef idx="minor">
                  <a:schemeClr val="tx1"/>
                </a:fontRef>
              </p:style>
            </p:cxnSp>
            <p:sp>
              <p:nvSpPr>
                <p:cNvPr id="97" name="Rectangle 96">
                  <a:extLst>
                    <a:ext uri="{FF2B5EF4-FFF2-40B4-BE49-F238E27FC236}">
                      <a16:creationId xmlns:a16="http://schemas.microsoft.com/office/drawing/2014/main" id="{3E1B9937-E5EF-90B5-D572-F56E13D10CBC}"/>
                    </a:ext>
                  </a:extLst>
                </p:cNvPr>
                <p:cNvSpPr/>
                <p:nvPr/>
              </p:nvSpPr>
              <p:spPr>
                <a:xfrm rot="18889407">
                  <a:off x="1095374" y="1324165"/>
                  <a:ext cx="63084" cy="6308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4" name="Isosceles Triangle 6">
                <a:extLst>
                  <a:ext uri="{FF2B5EF4-FFF2-40B4-BE49-F238E27FC236}">
                    <a16:creationId xmlns:a16="http://schemas.microsoft.com/office/drawing/2014/main" id="{11C9C8D3-4EB6-11A2-7F26-2A4052547989}"/>
                  </a:ext>
                </a:extLst>
              </p:cNvPr>
              <p:cNvSpPr/>
              <p:nvPr/>
            </p:nvSpPr>
            <p:spPr>
              <a:xfrm>
                <a:off x="1004554" y="1355216"/>
                <a:ext cx="313082" cy="152021"/>
              </a:xfrm>
              <a:custGeom>
                <a:avLst/>
                <a:gdLst>
                  <a:gd name="connsiteX0" fmla="*/ 0 w 2743200"/>
                  <a:gd name="connsiteY0" fmla="*/ 914400 h 914400"/>
                  <a:gd name="connsiteX1" fmla="*/ 1400184 w 2743200"/>
                  <a:gd name="connsiteY1" fmla="*/ 0 h 914400"/>
                  <a:gd name="connsiteX2" fmla="*/ 2743200 w 2743200"/>
                  <a:gd name="connsiteY2" fmla="*/ 914400 h 914400"/>
                  <a:gd name="connsiteX3" fmla="*/ 0 w 2743200"/>
                  <a:gd name="connsiteY3" fmla="*/ 914400 h 914400"/>
                  <a:gd name="connsiteX0" fmla="*/ 0 w 2743200"/>
                  <a:gd name="connsiteY0" fmla="*/ 914400 h 914400"/>
                  <a:gd name="connsiteX1" fmla="*/ 1400184 w 2743200"/>
                  <a:gd name="connsiteY1" fmla="*/ 0 h 914400"/>
                  <a:gd name="connsiteX2" fmla="*/ 2743200 w 2743200"/>
                  <a:gd name="connsiteY2" fmla="*/ 914400 h 914400"/>
                  <a:gd name="connsiteX3" fmla="*/ 0 w 2743200"/>
                  <a:gd name="connsiteY3" fmla="*/ 914400 h 914400"/>
                  <a:gd name="connsiteX0" fmla="*/ 28229 w 2803063"/>
                  <a:gd name="connsiteY0" fmla="*/ 914400 h 914400"/>
                  <a:gd name="connsiteX1" fmla="*/ 1428413 w 2803063"/>
                  <a:gd name="connsiteY1" fmla="*/ 0 h 914400"/>
                  <a:gd name="connsiteX2" fmla="*/ 2771429 w 2803063"/>
                  <a:gd name="connsiteY2" fmla="*/ 914400 h 914400"/>
                  <a:gd name="connsiteX3" fmla="*/ 28229 w 2803063"/>
                  <a:gd name="connsiteY3" fmla="*/ 914400 h 914400"/>
                  <a:gd name="connsiteX0" fmla="*/ 28229 w 2803063"/>
                  <a:gd name="connsiteY0" fmla="*/ 914400 h 914400"/>
                  <a:gd name="connsiteX1" fmla="*/ 1428413 w 2803063"/>
                  <a:gd name="connsiteY1" fmla="*/ 0 h 914400"/>
                  <a:gd name="connsiteX2" fmla="*/ 2771429 w 2803063"/>
                  <a:gd name="connsiteY2" fmla="*/ 914400 h 914400"/>
                  <a:gd name="connsiteX3" fmla="*/ 28229 w 2803063"/>
                  <a:gd name="connsiteY3" fmla="*/ 914400 h 914400"/>
                  <a:gd name="connsiteX0" fmla="*/ 0 w 2774834"/>
                  <a:gd name="connsiteY0" fmla="*/ 914400 h 914400"/>
                  <a:gd name="connsiteX1" fmla="*/ 1400184 w 2774834"/>
                  <a:gd name="connsiteY1" fmla="*/ 0 h 914400"/>
                  <a:gd name="connsiteX2" fmla="*/ 2743200 w 2774834"/>
                  <a:gd name="connsiteY2" fmla="*/ 914400 h 914400"/>
                  <a:gd name="connsiteX3" fmla="*/ 0 w 2774834"/>
                  <a:gd name="connsiteY3" fmla="*/ 914400 h 914400"/>
                  <a:gd name="connsiteX0" fmla="*/ 0 w 2743200"/>
                  <a:gd name="connsiteY0" fmla="*/ 914400 h 914400"/>
                  <a:gd name="connsiteX1" fmla="*/ 1400184 w 2743200"/>
                  <a:gd name="connsiteY1" fmla="*/ 0 h 914400"/>
                  <a:gd name="connsiteX2" fmla="*/ 2743200 w 2743200"/>
                  <a:gd name="connsiteY2" fmla="*/ 914400 h 914400"/>
                  <a:gd name="connsiteX3" fmla="*/ 0 w 2743200"/>
                  <a:gd name="connsiteY3" fmla="*/ 914400 h 914400"/>
                </a:gdLst>
                <a:ahLst/>
                <a:cxnLst>
                  <a:cxn ang="0">
                    <a:pos x="connsiteX0" y="connsiteY0"/>
                  </a:cxn>
                  <a:cxn ang="0">
                    <a:pos x="connsiteX1" y="connsiteY1"/>
                  </a:cxn>
                  <a:cxn ang="0">
                    <a:pos x="connsiteX2" y="connsiteY2"/>
                  </a:cxn>
                  <a:cxn ang="0">
                    <a:pos x="connsiteX3" y="connsiteY3"/>
                  </a:cxn>
                </a:cxnLst>
                <a:rect l="l" t="t" r="r" b="b"/>
                <a:pathLst>
                  <a:path w="2743200" h="914400">
                    <a:moveTo>
                      <a:pt x="0" y="914400"/>
                    </a:moveTo>
                    <a:cubicBezTo>
                      <a:pt x="914402" y="676275"/>
                      <a:pt x="942984" y="0"/>
                      <a:pt x="1400184" y="0"/>
                    </a:cubicBezTo>
                    <a:cubicBezTo>
                      <a:pt x="1857384" y="0"/>
                      <a:pt x="1824039" y="681037"/>
                      <a:pt x="2743200" y="914400"/>
                    </a:cubicBezTo>
                    <a:lnTo>
                      <a:pt x="0" y="914400"/>
                    </a:lnTo>
                    <a:close/>
                  </a:path>
                </a:pathLst>
              </a:custGeom>
              <a:noFill/>
              <a:ln w="952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 name="Isosceles Triangle 6">
                <a:extLst>
                  <a:ext uri="{FF2B5EF4-FFF2-40B4-BE49-F238E27FC236}">
                    <a16:creationId xmlns:a16="http://schemas.microsoft.com/office/drawing/2014/main" id="{B8B7D5C5-69EA-6EC6-9F10-CA7A1962BDF3}"/>
                  </a:ext>
                </a:extLst>
              </p:cNvPr>
              <p:cNvSpPr/>
              <p:nvPr/>
            </p:nvSpPr>
            <p:spPr>
              <a:xfrm>
                <a:off x="992983" y="1575423"/>
                <a:ext cx="342900" cy="151863"/>
              </a:xfrm>
              <a:custGeom>
                <a:avLst/>
                <a:gdLst>
                  <a:gd name="connsiteX0" fmla="*/ 0 w 2743200"/>
                  <a:gd name="connsiteY0" fmla="*/ 914400 h 914400"/>
                  <a:gd name="connsiteX1" fmla="*/ 1400184 w 2743200"/>
                  <a:gd name="connsiteY1" fmla="*/ 0 h 914400"/>
                  <a:gd name="connsiteX2" fmla="*/ 2743200 w 2743200"/>
                  <a:gd name="connsiteY2" fmla="*/ 914400 h 914400"/>
                  <a:gd name="connsiteX3" fmla="*/ 0 w 2743200"/>
                  <a:gd name="connsiteY3" fmla="*/ 914400 h 914400"/>
                  <a:gd name="connsiteX0" fmla="*/ 0 w 2743200"/>
                  <a:gd name="connsiteY0" fmla="*/ 914400 h 914400"/>
                  <a:gd name="connsiteX1" fmla="*/ 1400184 w 2743200"/>
                  <a:gd name="connsiteY1" fmla="*/ 0 h 914400"/>
                  <a:gd name="connsiteX2" fmla="*/ 2743200 w 2743200"/>
                  <a:gd name="connsiteY2" fmla="*/ 914400 h 914400"/>
                  <a:gd name="connsiteX3" fmla="*/ 0 w 2743200"/>
                  <a:gd name="connsiteY3" fmla="*/ 914400 h 914400"/>
                  <a:gd name="connsiteX0" fmla="*/ 28229 w 2803063"/>
                  <a:gd name="connsiteY0" fmla="*/ 914400 h 914400"/>
                  <a:gd name="connsiteX1" fmla="*/ 1428413 w 2803063"/>
                  <a:gd name="connsiteY1" fmla="*/ 0 h 914400"/>
                  <a:gd name="connsiteX2" fmla="*/ 2771429 w 2803063"/>
                  <a:gd name="connsiteY2" fmla="*/ 914400 h 914400"/>
                  <a:gd name="connsiteX3" fmla="*/ 28229 w 2803063"/>
                  <a:gd name="connsiteY3" fmla="*/ 914400 h 914400"/>
                  <a:gd name="connsiteX0" fmla="*/ 28229 w 2803063"/>
                  <a:gd name="connsiteY0" fmla="*/ 914400 h 914400"/>
                  <a:gd name="connsiteX1" fmla="*/ 1428413 w 2803063"/>
                  <a:gd name="connsiteY1" fmla="*/ 0 h 914400"/>
                  <a:gd name="connsiteX2" fmla="*/ 2771429 w 2803063"/>
                  <a:gd name="connsiteY2" fmla="*/ 914400 h 914400"/>
                  <a:gd name="connsiteX3" fmla="*/ 28229 w 2803063"/>
                  <a:gd name="connsiteY3" fmla="*/ 914400 h 914400"/>
                  <a:gd name="connsiteX0" fmla="*/ 0 w 2774834"/>
                  <a:gd name="connsiteY0" fmla="*/ 914400 h 914400"/>
                  <a:gd name="connsiteX1" fmla="*/ 1400184 w 2774834"/>
                  <a:gd name="connsiteY1" fmla="*/ 0 h 914400"/>
                  <a:gd name="connsiteX2" fmla="*/ 2743200 w 2774834"/>
                  <a:gd name="connsiteY2" fmla="*/ 914400 h 914400"/>
                  <a:gd name="connsiteX3" fmla="*/ 0 w 2774834"/>
                  <a:gd name="connsiteY3" fmla="*/ 914400 h 914400"/>
                  <a:gd name="connsiteX0" fmla="*/ 0 w 2743200"/>
                  <a:gd name="connsiteY0" fmla="*/ 914400 h 914400"/>
                  <a:gd name="connsiteX1" fmla="*/ 1400184 w 2743200"/>
                  <a:gd name="connsiteY1" fmla="*/ 0 h 914400"/>
                  <a:gd name="connsiteX2" fmla="*/ 2743200 w 2743200"/>
                  <a:gd name="connsiteY2" fmla="*/ 914400 h 914400"/>
                  <a:gd name="connsiteX3" fmla="*/ 0 w 2743200"/>
                  <a:gd name="connsiteY3" fmla="*/ 914400 h 914400"/>
                </a:gdLst>
                <a:ahLst/>
                <a:cxnLst>
                  <a:cxn ang="0">
                    <a:pos x="connsiteX0" y="connsiteY0"/>
                  </a:cxn>
                  <a:cxn ang="0">
                    <a:pos x="connsiteX1" y="connsiteY1"/>
                  </a:cxn>
                  <a:cxn ang="0">
                    <a:pos x="connsiteX2" y="connsiteY2"/>
                  </a:cxn>
                  <a:cxn ang="0">
                    <a:pos x="connsiteX3" y="connsiteY3"/>
                  </a:cxn>
                </a:cxnLst>
                <a:rect l="l" t="t" r="r" b="b"/>
                <a:pathLst>
                  <a:path w="2743200" h="914400">
                    <a:moveTo>
                      <a:pt x="0" y="914400"/>
                    </a:moveTo>
                    <a:cubicBezTo>
                      <a:pt x="914402" y="676275"/>
                      <a:pt x="942984" y="0"/>
                      <a:pt x="1400184" y="0"/>
                    </a:cubicBezTo>
                    <a:cubicBezTo>
                      <a:pt x="1857384" y="0"/>
                      <a:pt x="1824039" y="681037"/>
                      <a:pt x="2743200" y="914400"/>
                    </a:cubicBezTo>
                    <a:lnTo>
                      <a:pt x="0" y="914400"/>
                    </a:lnTo>
                    <a:close/>
                  </a:path>
                </a:pathLst>
              </a:custGeom>
              <a:noFill/>
              <a:ln w="9525">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84" name="Group 83">
              <a:extLst>
                <a:ext uri="{FF2B5EF4-FFF2-40B4-BE49-F238E27FC236}">
                  <a16:creationId xmlns:a16="http://schemas.microsoft.com/office/drawing/2014/main" id="{63DDF725-3C0D-F1E5-79EE-BD2CB99FA548}"/>
                </a:ext>
              </a:extLst>
            </p:cNvPr>
            <p:cNvGrpSpPr/>
            <p:nvPr/>
          </p:nvGrpSpPr>
          <p:grpSpPr>
            <a:xfrm>
              <a:off x="2549391" y="1276679"/>
              <a:ext cx="1805940" cy="447880"/>
              <a:chOff x="2549391" y="1276679"/>
              <a:chExt cx="1805940" cy="447880"/>
            </a:xfrm>
          </p:grpSpPr>
          <p:grpSp>
            <p:nvGrpSpPr>
              <p:cNvPr id="85" name="Group 84">
                <a:extLst>
                  <a:ext uri="{FF2B5EF4-FFF2-40B4-BE49-F238E27FC236}">
                    <a16:creationId xmlns:a16="http://schemas.microsoft.com/office/drawing/2014/main" id="{5B423EAF-30A4-1990-EEC0-CA74EB31918D}"/>
                  </a:ext>
                </a:extLst>
              </p:cNvPr>
              <p:cNvGrpSpPr/>
              <p:nvPr/>
            </p:nvGrpSpPr>
            <p:grpSpPr>
              <a:xfrm>
                <a:off x="2549391" y="1405978"/>
                <a:ext cx="342900" cy="45719"/>
                <a:chOff x="1817369" y="1589656"/>
                <a:chExt cx="342900" cy="45719"/>
              </a:xfrm>
            </p:grpSpPr>
            <p:cxnSp>
              <p:nvCxnSpPr>
                <p:cNvPr id="90" name="Straight Connector 89">
                  <a:extLst>
                    <a:ext uri="{FF2B5EF4-FFF2-40B4-BE49-F238E27FC236}">
                      <a16:creationId xmlns:a16="http://schemas.microsoft.com/office/drawing/2014/main" id="{74453762-7C41-24FE-65A9-3AC33DF176B1}"/>
                    </a:ext>
                  </a:extLst>
                </p:cNvPr>
                <p:cNvCxnSpPr>
                  <a:cxnSpLocks/>
                </p:cNvCxnSpPr>
                <p:nvPr/>
              </p:nvCxnSpPr>
              <p:spPr>
                <a:xfrm>
                  <a:off x="1817369" y="1612515"/>
                  <a:ext cx="342900" cy="0"/>
                </a:xfrm>
                <a:prstGeom prst="line">
                  <a:avLst/>
                </a:prstGeom>
                <a:ln>
                  <a:solidFill>
                    <a:schemeClr val="accent6">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91" name="Oval 90">
                  <a:extLst>
                    <a:ext uri="{FF2B5EF4-FFF2-40B4-BE49-F238E27FC236}">
                      <a16:creationId xmlns:a16="http://schemas.microsoft.com/office/drawing/2014/main" id="{8E19E361-9254-E553-C2DA-CFDB4EF6A4BC}"/>
                    </a:ext>
                  </a:extLst>
                </p:cNvPr>
                <p:cNvSpPr/>
                <p:nvPr/>
              </p:nvSpPr>
              <p:spPr>
                <a:xfrm>
                  <a:off x="2114550" y="1589656"/>
                  <a:ext cx="45719" cy="45719"/>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86" name="Group 85">
                <a:extLst>
                  <a:ext uri="{FF2B5EF4-FFF2-40B4-BE49-F238E27FC236}">
                    <a16:creationId xmlns:a16="http://schemas.microsoft.com/office/drawing/2014/main" id="{842219CC-B5F8-135C-A83C-87EEA73D2E2E}"/>
                  </a:ext>
                </a:extLst>
              </p:cNvPr>
              <p:cNvGrpSpPr/>
              <p:nvPr/>
            </p:nvGrpSpPr>
            <p:grpSpPr>
              <a:xfrm>
                <a:off x="2549391" y="1568383"/>
                <a:ext cx="342900" cy="45719"/>
                <a:chOff x="1817369" y="1898016"/>
                <a:chExt cx="342900" cy="45719"/>
              </a:xfrm>
            </p:grpSpPr>
            <p:cxnSp>
              <p:nvCxnSpPr>
                <p:cNvPr id="88" name="Straight Connector 87">
                  <a:extLst>
                    <a:ext uri="{FF2B5EF4-FFF2-40B4-BE49-F238E27FC236}">
                      <a16:creationId xmlns:a16="http://schemas.microsoft.com/office/drawing/2014/main" id="{E2D92116-67C8-3CF7-389C-575C8809E38A}"/>
                    </a:ext>
                  </a:extLst>
                </p:cNvPr>
                <p:cNvCxnSpPr>
                  <a:cxnSpLocks/>
                </p:cNvCxnSpPr>
                <p:nvPr/>
              </p:nvCxnSpPr>
              <p:spPr>
                <a:xfrm>
                  <a:off x="1817369" y="1920875"/>
                  <a:ext cx="342900" cy="0"/>
                </a:xfrm>
                <a:prstGeom prst="line">
                  <a:avLst/>
                </a:prstGeom>
                <a:ln>
                  <a:solidFill>
                    <a:schemeClr val="accent3">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89" name="Oval 88">
                  <a:extLst>
                    <a:ext uri="{FF2B5EF4-FFF2-40B4-BE49-F238E27FC236}">
                      <a16:creationId xmlns:a16="http://schemas.microsoft.com/office/drawing/2014/main" id="{7D73D322-B27C-5D11-B612-2FB6B75ED516}"/>
                    </a:ext>
                  </a:extLst>
                </p:cNvPr>
                <p:cNvSpPr/>
                <p:nvPr/>
              </p:nvSpPr>
              <p:spPr>
                <a:xfrm>
                  <a:off x="2114550" y="1898016"/>
                  <a:ext cx="45719" cy="45719"/>
                </a:xfrm>
                <a:prstGeom prst="ellipse">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7" name="TextBox 86">
                <a:extLst>
                  <a:ext uri="{FF2B5EF4-FFF2-40B4-BE49-F238E27FC236}">
                    <a16:creationId xmlns:a16="http://schemas.microsoft.com/office/drawing/2014/main" id="{A30A9773-4BA2-9A69-3EF7-5FB988F6CD84}"/>
                  </a:ext>
                </a:extLst>
              </p:cNvPr>
              <p:cNvSpPr txBox="1"/>
              <p:nvPr/>
            </p:nvSpPr>
            <p:spPr>
              <a:xfrm>
                <a:off x="2869432" y="1276679"/>
                <a:ext cx="1485899" cy="447880"/>
              </a:xfrm>
              <a:prstGeom prst="rect">
                <a:avLst/>
              </a:prstGeom>
              <a:noFill/>
            </p:spPr>
            <p:txBody>
              <a:bodyPr wrap="square" rtlCol="0">
                <a:spAutoFit/>
              </a:bodyPr>
              <a:lstStyle/>
              <a:p>
                <a:pPr>
                  <a:spcAft>
                    <a:spcPts val="400"/>
                  </a:spcAft>
                </a:pPr>
                <a:r>
                  <a:rPr lang="en-US" sz="600" dirty="0"/>
                  <a:t>Sampling Deviation</a:t>
                </a:r>
              </a:p>
              <a:p>
                <a:pPr>
                  <a:spcAft>
                    <a:spcPts val="400"/>
                  </a:spcAft>
                </a:pPr>
                <a:r>
                  <a:rPr lang="en-US" sz="600" dirty="0"/>
                  <a:t>Between-Study Deviation</a:t>
                </a:r>
              </a:p>
            </p:txBody>
          </p:sp>
        </p:grpSp>
      </p:grpSp>
      <p:sp>
        <p:nvSpPr>
          <p:cNvPr id="100" name="TextBox 99">
            <a:extLst>
              <a:ext uri="{FF2B5EF4-FFF2-40B4-BE49-F238E27FC236}">
                <a16:creationId xmlns:a16="http://schemas.microsoft.com/office/drawing/2014/main" id="{828DEDC1-DF65-503D-2CA6-90F5C8792EB0}"/>
              </a:ext>
            </a:extLst>
          </p:cNvPr>
          <p:cNvSpPr txBox="1"/>
          <p:nvPr/>
        </p:nvSpPr>
        <p:spPr>
          <a:xfrm>
            <a:off x="1500187" y="2977871"/>
            <a:ext cx="851627" cy="184666"/>
          </a:xfrm>
          <a:prstGeom prst="rect">
            <a:avLst/>
          </a:prstGeom>
          <a:noFill/>
        </p:spPr>
        <p:txBody>
          <a:bodyPr wrap="square">
            <a:spAutoFit/>
          </a:bodyPr>
          <a:lstStyle/>
          <a:p>
            <a:r>
              <a:rPr lang="en-US" sz="600" b="0" i="0" dirty="0">
                <a:solidFill>
                  <a:srgbClr val="222222"/>
                </a:solidFill>
                <a:effectLst/>
                <a:latin typeface="Arial" panose="020B0604020202020204" pitchFamily="34" charset="0"/>
              </a:rPr>
              <a:t>Nakagawa et. </a:t>
            </a:r>
            <a:r>
              <a:rPr lang="en-US" sz="600" dirty="0">
                <a:solidFill>
                  <a:srgbClr val="222222"/>
                </a:solidFill>
                <a:latin typeface="Arial" panose="020B0604020202020204" pitchFamily="34" charset="0"/>
              </a:rPr>
              <a:t>al [5]</a:t>
            </a:r>
            <a:endParaRPr lang="en-US" sz="600" dirty="0"/>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72E040F9-655F-9016-03A9-42FF5310B3D9}"/>
                  </a:ext>
                </a:extLst>
              </p:cNvPr>
              <p:cNvSpPr txBox="1"/>
              <p:nvPr/>
            </p:nvSpPr>
            <p:spPr>
              <a:xfrm>
                <a:off x="1010925" y="2447603"/>
                <a:ext cx="356632" cy="24622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sz="1000" b="0" i="1" smtClean="0">
                              <a:latin typeface="Cambria Math" panose="02040503050406030204" pitchFamily="18" charset="0"/>
                            </a:rPr>
                          </m:ctrlPr>
                        </m:sSupPr>
                        <m:e>
                          <m:r>
                            <a:rPr lang="en-US" sz="1000" b="0" i="1" smtClean="0">
                              <a:latin typeface="Cambria Math" panose="02040503050406030204" pitchFamily="18" charset="0"/>
                            </a:rPr>
                            <m:t>𝜃</m:t>
                          </m:r>
                        </m:e>
                        <m:sup>
                          <m:r>
                            <a:rPr lang="en-US" sz="1000" b="0" i="1" smtClean="0">
                              <a:latin typeface="Cambria Math" panose="02040503050406030204" pitchFamily="18" charset="0"/>
                            </a:rPr>
                            <m:t>𝑡𝑟𝑢𝑒</m:t>
                          </m:r>
                        </m:sup>
                      </m:sSup>
                    </m:oMath>
                  </m:oMathPara>
                </a14:m>
                <a:endParaRPr lang="en-US" sz="1000" dirty="0"/>
              </a:p>
            </p:txBody>
          </p:sp>
        </mc:Choice>
        <mc:Fallback xmlns="">
          <p:sp>
            <p:nvSpPr>
              <p:cNvPr id="4" name="TextBox 3">
                <a:extLst>
                  <a:ext uri="{FF2B5EF4-FFF2-40B4-BE49-F238E27FC236}">
                    <a16:creationId xmlns:a16="http://schemas.microsoft.com/office/drawing/2014/main" id="{72E040F9-655F-9016-03A9-42FF5310B3D9}"/>
                  </a:ext>
                </a:extLst>
              </p:cNvPr>
              <p:cNvSpPr txBox="1">
                <a:spLocks noRot="1" noChangeAspect="1" noMove="1" noResize="1" noEditPoints="1" noAdjustHandles="1" noChangeArrowheads="1" noChangeShapeType="1" noTextEdit="1"/>
              </p:cNvSpPr>
              <p:nvPr/>
            </p:nvSpPr>
            <p:spPr>
              <a:xfrm>
                <a:off x="1010925" y="2447603"/>
                <a:ext cx="356632" cy="246221"/>
              </a:xfrm>
              <a:prstGeom prst="rect">
                <a:avLst/>
              </a:prstGeom>
              <a:blipFill>
                <a:blip r:embed="rId6"/>
                <a:stretch>
                  <a:fillRect r="-1379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21024BD1-3F6D-7516-600A-C3562C906691}"/>
                  </a:ext>
                </a:extLst>
              </p:cNvPr>
              <p:cNvSpPr txBox="1"/>
              <p:nvPr/>
            </p:nvSpPr>
            <p:spPr>
              <a:xfrm>
                <a:off x="3166136" y="2459289"/>
                <a:ext cx="356632" cy="24622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sz="1000" b="0" i="1" smtClean="0">
                              <a:latin typeface="Cambria Math" panose="02040503050406030204" pitchFamily="18" charset="0"/>
                            </a:rPr>
                          </m:ctrlPr>
                        </m:sSupPr>
                        <m:e>
                          <m:r>
                            <a:rPr lang="en-US" sz="1000" b="0" i="1" smtClean="0">
                              <a:latin typeface="Cambria Math" panose="02040503050406030204" pitchFamily="18" charset="0"/>
                            </a:rPr>
                            <m:t>𝜃</m:t>
                          </m:r>
                        </m:e>
                        <m:sup>
                          <m:r>
                            <a:rPr lang="en-US" sz="1000" b="0" i="1" smtClean="0">
                              <a:latin typeface="Cambria Math" panose="02040503050406030204" pitchFamily="18" charset="0"/>
                            </a:rPr>
                            <m:t>𝑡𝑟𝑢𝑒</m:t>
                          </m:r>
                        </m:sup>
                      </m:sSup>
                    </m:oMath>
                  </m:oMathPara>
                </a14:m>
                <a:endParaRPr lang="en-US" sz="1000" dirty="0"/>
              </a:p>
            </p:txBody>
          </p:sp>
        </mc:Choice>
        <mc:Fallback xmlns="">
          <p:sp>
            <p:nvSpPr>
              <p:cNvPr id="5" name="TextBox 4">
                <a:extLst>
                  <a:ext uri="{FF2B5EF4-FFF2-40B4-BE49-F238E27FC236}">
                    <a16:creationId xmlns:a16="http://schemas.microsoft.com/office/drawing/2014/main" id="{21024BD1-3F6D-7516-600A-C3562C906691}"/>
                  </a:ext>
                </a:extLst>
              </p:cNvPr>
              <p:cNvSpPr txBox="1">
                <a:spLocks noRot="1" noChangeAspect="1" noMove="1" noResize="1" noEditPoints="1" noAdjustHandles="1" noChangeArrowheads="1" noChangeShapeType="1" noTextEdit="1"/>
              </p:cNvSpPr>
              <p:nvPr/>
            </p:nvSpPr>
            <p:spPr>
              <a:xfrm>
                <a:off x="3166136" y="2459289"/>
                <a:ext cx="356632" cy="246221"/>
              </a:xfrm>
              <a:prstGeom prst="rect">
                <a:avLst/>
              </a:prstGeom>
              <a:blipFill>
                <a:blip r:embed="rId7"/>
                <a:stretch>
                  <a:fillRect r="-11864"/>
                </a:stretch>
              </a:blipFill>
            </p:spPr>
            <p:txBody>
              <a:bodyPr/>
              <a:lstStyle/>
              <a:p>
                <a:r>
                  <a:rPr lang="en-US">
                    <a:noFill/>
                  </a:rPr>
                  <a:t> </a:t>
                </a:r>
              </a:p>
            </p:txBody>
          </p:sp>
        </mc:Fallback>
      </mc:AlternateContent>
    </p:spTree>
    <p:extLst>
      <p:ext uri="{BB962C8B-B14F-4D97-AF65-F5344CB8AC3E}">
        <p14:creationId xmlns:p14="http://schemas.microsoft.com/office/powerpoint/2010/main" val="725391586"/>
      </p:ext>
    </p:extLst>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fade">
                                      <p:cBhvr>
                                        <p:cTn id="7" dur="500"/>
                                        <p:tgtEl>
                                          <p:spTgt spid="8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fade">
                                      <p:cBhvr>
                                        <p:cTn id="10" dur="500"/>
                                        <p:tgtEl>
                                          <p:spTgt spid="3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fade">
                                      <p:cBhvr>
                                        <p:cTn id="13" dur="500"/>
                                        <p:tgtEl>
                                          <p:spTgt spid="3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500"/>
                                        <p:tgtEl>
                                          <p:spTgt spid="3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par>
                                <p:cTn id="20" presetID="10" presetClass="entr" presetSubtype="0" fill="hold"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par>
                                <p:cTn id="23" presetID="10"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500"/>
                                        <p:tgtEl>
                                          <p:spTgt spid="24"/>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fade">
                                      <p:cBhvr>
                                        <p:cTn id="34" dur="500"/>
                                        <p:tgtEl>
                                          <p:spTgt spid="28"/>
                                        </p:tgtEl>
                                      </p:cBhvr>
                                    </p:animEffect>
                                  </p:childTnLst>
                                </p:cTn>
                              </p:par>
                              <p:par>
                                <p:cTn id="35" presetID="10" presetClass="entr" presetSubtype="0" fill="hold" nodeType="withEffect">
                                  <p:stCondLst>
                                    <p:cond delay="0"/>
                                  </p:stCondLst>
                                  <p:childTnLst>
                                    <p:set>
                                      <p:cBhvr>
                                        <p:cTn id="36" dur="1" fill="hold">
                                          <p:stCondLst>
                                            <p:cond delay="0"/>
                                          </p:stCondLst>
                                        </p:cTn>
                                        <p:tgtEl>
                                          <p:spTgt spid="46">
                                            <p:txEl>
                                              <p:pRg st="0" end="0"/>
                                            </p:txEl>
                                          </p:spTgt>
                                        </p:tgtEl>
                                        <p:attrNameLst>
                                          <p:attrName>style.visibility</p:attrName>
                                        </p:attrNameLst>
                                      </p:cBhvr>
                                      <p:to>
                                        <p:strVal val="visible"/>
                                      </p:to>
                                    </p:set>
                                    <p:animEffect transition="in" filter="fade">
                                      <p:cBhvr>
                                        <p:cTn id="37" dur="500"/>
                                        <p:tgtEl>
                                          <p:spTgt spid="46">
                                            <p:txEl>
                                              <p:pRg st="0" end="0"/>
                                            </p:txEl>
                                          </p:spTgt>
                                        </p:tgtEl>
                                      </p:cBhvr>
                                    </p:animEffect>
                                  </p:childTnLst>
                                </p:cTn>
                              </p:par>
                              <p:par>
                                <p:cTn id="38" presetID="1" presetClass="entr" presetSubtype="0" fill="hold" grpId="0" nodeType="withEffect">
                                  <p:stCondLst>
                                    <p:cond delay="0"/>
                                  </p:stCondLst>
                                  <p:childTnLst>
                                    <p:set>
                                      <p:cBhvr>
                                        <p:cTn id="39" dur="1" fill="hold">
                                          <p:stCondLst>
                                            <p:cond delay="0"/>
                                          </p:stCondLst>
                                        </p:cTn>
                                        <p:tgtEl>
                                          <p:spTgt spid="100"/>
                                        </p:tgtEl>
                                        <p:attrNameLst>
                                          <p:attrName>style.visibility</p:attrName>
                                        </p:attrNameLst>
                                      </p:cBhvr>
                                      <p:to>
                                        <p:strVal val="visible"/>
                                      </p:to>
                                    </p:set>
                                  </p:childTnLst>
                                </p:cTn>
                              </p:par>
                              <p:par>
                                <p:cTn id="40" presetID="10" presetClass="entr" presetSubtype="0" fill="hold" grpId="0" nodeType="with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fade">
                                      <p:cBhvr>
                                        <p:cTn id="42" dur="500"/>
                                        <p:tgtEl>
                                          <p:spTgt spid="4"/>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fade">
                                      <p:cBhvr>
                                        <p:cTn id="47" dur="500"/>
                                        <p:tgtEl>
                                          <p:spTgt spid="17"/>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fade">
                                      <p:cBhvr>
                                        <p:cTn id="50" dur="500"/>
                                        <p:tgtEl>
                                          <p:spTgt spid="19"/>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500"/>
                                        <p:tgtEl>
                                          <p:spTgt spid="20"/>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101"/>
                                        </p:tgtEl>
                                        <p:attrNameLst>
                                          <p:attrName>style.visibility</p:attrName>
                                        </p:attrNameLst>
                                      </p:cBhvr>
                                      <p:to>
                                        <p:strVal val="visible"/>
                                      </p:to>
                                    </p:set>
                                    <p:animEffect transition="in" filter="fade">
                                      <p:cBhvr>
                                        <p:cTn id="58" dur="500"/>
                                        <p:tgtEl>
                                          <p:spTgt spid="101"/>
                                        </p:tgtEl>
                                      </p:cBhvr>
                                    </p:animEffect>
                                  </p:childTnLst>
                                </p:cTn>
                              </p:par>
                              <p:par>
                                <p:cTn id="59" presetID="10" presetClass="entr" presetSubtype="0" fill="hold" nodeType="withEffect">
                                  <p:stCondLst>
                                    <p:cond delay="0"/>
                                  </p:stCondLst>
                                  <p:childTnLst>
                                    <p:set>
                                      <p:cBhvr>
                                        <p:cTn id="60" dur="1" fill="hold">
                                          <p:stCondLst>
                                            <p:cond delay="0"/>
                                          </p:stCondLst>
                                        </p:cTn>
                                        <p:tgtEl>
                                          <p:spTgt spid="103"/>
                                        </p:tgtEl>
                                        <p:attrNameLst>
                                          <p:attrName>style.visibility</p:attrName>
                                        </p:attrNameLst>
                                      </p:cBhvr>
                                      <p:to>
                                        <p:strVal val="visible"/>
                                      </p:to>
                                    </p:set>
                                    <p:animEffect transition="in" filter="fade">
                                      <p:cBhvr>
                                        <p:cTn id="61" dur="500"/>
                                        <p:tgtEl>
                                          <p:spTgt spid="103"/>
                                        </p:tgtEl>
                                      </p:cBhvr>
                                    </p:animEffect>
                                  </p:childTnLst>
                                </p:cTn>
                              </p:par>
                              <p:par>
                                <p:cTn id="62" presetID="10" presetClass="entr" presetSubtype="0" fill="hold" nodeType="withEffect">
                                  <p:stCondLst>
                                    <p:cond delay="0"/>
                                  </p:stCondLst>
                                  <p:childTnLst>
                                    <p:set>
                                      <p:cBhvr>
                                        <p:cTn id="63" dur="1" fill="hold">
                                          <p:stCondLst>
                                            <p:cond delay="0"/>
                                          </p:stCondLst>
                                        </p:cTn>
                                        <p:tgtEl>
                                          <p:spTgt spid="102"/>
                                        </p:tgtEl>
                                        <p:attrNameLst>
                                          <p:attrName>style.visibility</p:attrName>
                                        </p:attrNameLst>
                                      </p:cBhvr>
                                      <p:to>
                                        <p:strVal val="visible"/>
                                      </p:to>
                                    </p:set>
                                    <p:animEffect transition="in" filter="fade">
                                      <p:cBhvr>
                                        <p:cTn id="64" dur="500"/>
                                        <p:tgtEl>
                                          <p:spTgt spid="102"/>
                                        </p:tgtEl>
                                      </p:cBhvr>
                                    </p:animEffect>
                                  </p:childTnLst>
                                </p:cTn>
                              </p:par>
                              <p:par>
                                <p:cTn id="65" presetID="10" presetClass="entr" presetSubtype="0" fill="hold" nodeType="withEffect">
                                  <p:stCondLst>
                                    <p:cond delay="0"/>
                                  </p:stCondLst>
                                  <p:childTnLst>
                                    <p:set>
                                      <p:cBhvr>
                                        <p:cTn id="66" dur="1" fill="hold">
                                          <p:stCondLst>
                                            <p:cond delay="0"/>
                                          </p:stCondLst>
                                        </p:cTn>
                                        <p:tgtEl>
                                          <p:spTgt spid="46">
                                            <p:txEl>
                                              <p:pRg st="1" end="1"/>
                                            </p:txEl>
                                          </p:spTgt>
                                        </p:tgtEl>
                                        <p:attrNameLst>
                                          <p:attrName>style.visibility</p:attrName>
                                        </p:attrNameLst>
                                      </p:cBhvr>
                                      <p:to>
                                        <p:strVal val="visible"/>
                                      </p:to>
                                    </p:set>
                                    <p:animEffect transition="in" filter="fade">
                                      <p:cBhvr>
                                        <p:cTn id="67" dur="500"/>
                                        <p:tgtEl>
                                          <p:spTgt spid="46">
                                            <p:txEl>
                                              <p:pRg st="1" end="1"/>
                                            </p:txEl>
                                          </p:spTgt>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22"/>
                                        </p:tgtEl>
                                        <p:attrNameLst>
                                          <p:attrName>style.visibility</p:attrName>
                                        </p:attrNameLst>
                                      </p:cBhvr>
                                      <p:to>
                                        <p:strVal val="visible"/>
                                      </p:to>
                                    </p:set>
                                    <p:animEffect transition="in" filter="fade">
                                      <p:cBhvr>
                                        <p:cTn id="70" dur="500"/>
                                        <p:tgtEl>
                                          <p:spTgt spid="22"/>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nodeType="clickEffect">
                                  <p:stCondLst>
                                    <p:cond delay="0"/>
                                  </p:stCondLst>
                                  <p:childTnLst>
                                    <p:set>
                                      <p:cBhvr>
                                        <p:cTn id="74" dur="1" fill="hold">
                                          <p:stCondLst>
                                            <p:cond delay="0"/>
                                          </p:stCondLst>
                                        </p:cTn>
                                        <p:tgtEl>
                                          <p:spTgt spid="70"/>
                                        </p:tgtEl>
                                        <p:attrNameLst>
                                          <p:attrName>style.visibility</p:attrName>
                                        </p:attrNameLst>
                                      </p:cBhvr>
                                      <p:to>
                                        <p:strVal val="visible"/>
                                      </p:to>
                                    </p:set>
                                    <p:animEffect transition="in" filter="fade">
                                      <p:cBhvr>
                                        <p:cTn id="75" dur="500"/>
                                        <p:tgtEl>
                                          <p:spTgt spid="70"/>
                                        </p:tgtEl>
                                      </p:cBhvr>
                                    </p:animEffect>
                                  </p:childTnLst>
                                </p:cTn>
                              </p:par>
                              <p:par>
                                <p:cTn id="76" presetID="10" presetClass="entr" presetSubtype="0" fill="hold" nodeType="withEffect">
                                  <p:stCondLst>
                                    <p:cond delay="0"/>
                                  </p:stCondLst>
                                  <p:childTnLst>
                                    <p:set>
                                      <p:cBhvr>
                                        <p:cTn id="77" dur="1" fill="hold">
                                          <p:stCondLst>
                                            <p:cond delay="0"/>
                                          </p:stCondLst>
                                        </p:cTn>
                                        <p:tgtEl>
                                          <p:spTgt spid="60"/>
                                        </p:tgtEl>
                                        <p:attrNameLst>
                                          <p:attrName>style.visibility</p:attrName>
                                        </p:attrNameLst>
                                      </p:cBhvr>
                                      <p:to>
                                        <p:strVal val="visible"/>
                                      </p:to>
                                    </p:set>
                                    <p:animEffect transition="in" filter="fade">
                                      <p:cBhvr>
                                        <p:cTn id="78" dur="500"/>
                                        <p:tgtEl>
                                          <p:spTgt spid="60"/>
                                        </p:tgtEl>
                                      </p:cBhvr>
                                    </p:animEffect>
                                  </p:childTnLst>
                                </p:cTn>
                              </p:par>
                              <p:par>
                                <p:cTn id="79" presetID="1" presetClass="entr" presetSubtype="0" fill="hold" grpId="0" nodeType="withEffect">
                                  <p:stCondLst>
                                    <p:cond delay="0"/>
                                  </p:stCondLst>
                                  <p:childTnLst>
                                    <p:set>
                                      <p:cBhvr>
                                        <p:cTn id="80" dur="1" fill="hold">
                                          <p:stCondLst>
                                            <p:cond delay="0"/>
                                          </p:stCondLst>
                                        </p:cTn>
                                        <p:tgtEl>
                                          <p:spTgt spid="79"/>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80"/>
                                        </p:tgtEl>
                                        <p:attrNameLst>
                                          <p:attrName>style.visibility</p:attrName>
                                        </p:attrNameLst>
                                      </p:cBhvr>
                                      <p:to>
                                        <p:strVal val="visible"/>
                                      </p:to>
                                    </p:set>
                                  </p:childTnLst>
                                </p:cTn>
                              </p:par>
                              <p:par>
                                <p:cTn id="83" presetID="10" presetClass="entr" presetSubtype="0" fill="hold" grpId="0" nodeType="withEffect">
                                  <p:stCondLst>
                                    <p:cond delay="0"/>
                                  </p:stCondLst>
                                  <p:childTnLst>
                                    <p:set>
                                      <p:cBhvr>
                                        <p:cTn id="84" dur="1" fill="hold">
                                          <p:stCondLst>
                                            <p:cond delay="0"/>
                                          </p:stCondLst>
                                        </p:cTn>
                                        <p:tgtEl>
                                          <p:spTgt spid="5"/>
                                        </p:tgtEl>
                                        <p:attrNameLst>
                                          <p:attrName>style.visibility</p:attrName>
                                        </p:attrNameLst>
                                      </p:cBhvr>
                                      <p:to>
                                        <p:strVal val="visible"/>
                                      </p:to>
                                    </p:set>
                                    <p:animEffect transition="in" filter="fade">
                                      <p:cBhvr>
                                        <p:cTn id="85" dur="500"/>
                                        <p:tgtEl>
                                          <p:spTgt spid="5"/>
                                        </p:tgtEl>
                                      </p:cBhvr>
                                    </p:animEffect>
                                  </p:childTnLst>
                                </p:cTn>
                              </p:par>
                              <p:par>
                                <p:cTn id="86" presetID="1" presetClass="entr" presetSubtype="0" fill="hold" grpId="0" nodeType="withEffect">
                                  <p:stCondLst>
                                    <p:cond delay="0"/>
                                  </p:stCondLst>
                                  <p:childTnLst>
                                    <p:set>
                                      <p:cBhvr>
                                        <p:cTn id="87" dur="1" fill="hold">
                                          <p:stCondLst>
                                            <p:cond delay="0"/>
                                          </p:stCondLst>
                                        </p:cTn>
                                        <p:tgtEl>
                                          <p:spTgt spid="81"/>
                                        </p:tgtEl>
                                        <p:attrNameLst>
                                          <p:attrName>style.visibility</p:attrName>
                                        </p:attrNameLst>
                                      </p:cBhvr>
                                      <p:to>
                                        <p:strVal val="visible"/>
                                      </p:to>
                                    </p:set>
                                  </p:childTnLst>
                                </p:cTn>
                              </p:par>
                              <p:par>
                                <p:cTn id="88" presetID="1" presetClass="entr" presetSubtype="0" fill="hold" grpId="0" nodeType="withEffect">
                                  <p:stCondLst>
                                    <p:cond delay="0"/>
                                  </p:stCondLst>
                                  <p:childTnLst>
                                    <p:set>
                                      <p:cBhvr>
                                        <p:cTn id="89" dur="1" fill="hold">
                                          <p:stCondLst>
                                            <p:cond delay="0"/>
                                          </p:stCondLst>
                                        </p:cTn>
                                        <p:tgtEl>
                                          <p:spTgt spid="31"/>
                                        </p:tgtEl>
                                        <p:attrNameLst>
                                          <p:attrName>style.visibility</p:attrName>
                                        </p:attrNameLst>
                                      </p:cBhvr>
                                      <p:to>
                                        <p:strVal val="visible"/>
                                      </p:to>
                                    </p:set>
                                  </p:childTnLst>
                                </p:cTn>
                              </p:par>
                            </p:childTnLst>
                          </p:cTn>
                        </p:par>
                      </p:childTnLst>
                    </p:cTn>
                  </p:par>
                  <p:par>
                    <p:cTn id="90" fill="hold">
                      <p:stCondLst>
                        <p:cond delay="indefinite"/>
                      </p:stCondLst>
                      <p:childTnLst>
                        <p:par>
                          <p:cTn id="91" fill="hold">
                            <p:stCondLst>
                              <p:cond delay="0"/>
                            </p:stCondLst>
                            <p:childTnLst>
                              <p:par>
                                <p:cTn id="92" presetID="10" presetClass="entr" presetSubtype="0" fill="hold" grpId="0" nodeType="clickEffect">
                                  <p:stCondLst>
                                    <p:cond delay="0"/>
                                  </p:stCondLst>
                                  <p:childTnLst>
                                    <p:set>
                                      <p:cBhvr>
                                        <p:cTn id="93" dur="1" fill="hold">
                                          <p:stCondLst>
                                            <p:cond delay="0"/>
                                          </p:stCondLst>
                                        </p:cTn>
                                        <p:tgtEl>
                                          <p:spTgt spid="64"/>
                                        </p:tgtEl>
                                        <p:attrNameLst>
                                          <p:attrName>style.visibility</p:attrName>
                                        </p:attrNameLst>
                                      </p:cBhvr>
                                      <p:to>
                                        <p:strVal val="visible"/>
                                      </p:to>
                                    </p:set>
                                    <p:animEffect transition="in" filter="fade">
                                      <p:cBhvr>
                                        <p:cTn id="94" dur="500"/>
                                        <p:tgtEl>
                                          <p:spTgt spid="64"/>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65"/>
                                        </p:tgtEl>
                                        <p:attrNameLst>
                                          <p:attrName>style.visibility</p:attrName>
                                        </p:attrNameLst>
                                      </p:cBhvr>
                                      <p:to>
                                        <p:strVal val="visible"/>
                                      </p:to>
                                    </p:set>
                                    <p:animEffect transition="in" filter="fade">
                                      <p:cBhvr>
                                        <p:cTn id="97" dur="500"/>
                                        <p:tgtEl>
                                          <p:spTgt spid="65"/>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66"/>
                                        </p:tgtEl>
                                        <p:attrNameLst>
                                          <p:attrName>style.visibility</p:attrName>
                                        </p:attrNameLst>
                                      </p:cBhvr>
                                      <p:to>
                                        <p:strVal val="visible"/>
                                      </p:to>
                                    </p:set>
                                    <p:animEffect transition="in" filter="fade">
                                      <p:cBhvr>
                                        <p:cTn id="100" dur="500"/>
                                        <p:tgtEl>
                                          <p:spTgt spid="66"/>
                                        </p:tgtEl>
                                      </p:cBhvr>
                                    </p:animEffect>
                                  </p:childTnLst>
                                </p:cTn>
                              </p:par>
                            </p:childTnLst>
                          </p:cTn>
                        </p:par>
                      </p:childTnLst>
                    </p:cTn>
                  </p:par>
                  <p:par>
                    <p:cTn id="101" fill="hold">
                      <p:stCondLst>
                        <p:cond delay="indefinite"/>
                      </p:stCondLst>
                      <p:childTnLst>
                        <p:par>
                          <p:cTn id="102" fill="hold">
                            <p:stCondLst>
                              <p:cond delay="0"/>
                            </p:stCondLst>
                            <p:childTnLst>
                              <p:par>
                                <p:cTn id="103" presetID="10" presetClass="entr" presetSubtype="0" fill="hold" nodeType="clickEffect">
                                  <p:stCondLst>
                                    <p:cond delay="0"/>
                                  </p:stCondLst>
                                  <p:childTnLst>
                                    <p:set>
                                      <p:cBhvr>
                                        <p:cTn id="104" dur="1" fill="hold">
                                          <p:stCondLst>
                                            <p:cond delay="0"/>
                                          </p:stCondLst>
                                        </p:cTn>
                                        <p:tgtEl>
                                          <p:spTgt spid="105"/>
                                        </p:tgtEl>
                                        <p:attrNameLst>
                                          <p:attrName>style.visibility</p:attrName>
                                        </p:attrNameLst>
                                      </p:cBhvr>
                                      <p:to>
                                        <p:strVal val="visible"/>
                                      </p:to>
                                    </p:set>
                                    <p:animEffect transition="in" filter="fade">
                                      <p:cBhvr>
                                        <p:cTn id="105" dur="500"/>
                                        <p:tgtEl>
                                          <p:spTgt spid="105"/>
                                        </p:tgtEl>
                                      </p:cBhvr>
                                    </p:animEffect>
                                  </p:childTnLst>
                                </p:cTn>
                              </p:par>
                              <p:par>
                                <p:cTn id="106" presetID="10" presetClass="entr" presetSubtype="0" fill="hold" nodeType="withEffect">
                                  <p:stCondLst>
                                    <p:cond delay="0"/>
                                  </p:stCondLst>
                                  <p:childTnLst>
                                    <p:set>
                                      <p:cBhvr>
                                        <p:cTn id="107" dur="1" fill="hold">
                                          <p:stCondLst>
                                            <p:cond delay="0"/>
                                          </p:stCondLst>
                                        </p:cTn>
                                        <p:tgtEl>
                                          <p:spTgt spid="107"/>
                                        </p:tgtEl>
                                        <p:attrNameLst>
                                          <p:attrName>style.visibility</p:attrName>
                                        </p:attrNameLst>
                                      </p:cBhvr>
                                      <p:to>
                                        <p:strVal val="visible"/>
                                      </p:to>
                                    </p:set>
                                    <p:animEffect transition="in" filter="fade">
                                      <p:cBhvr>
                                        <p:cTn id="108" dur="500"/>
                                        <p:tgtEl>
                                          <p:spTgt spid="107"/>
                                        </p:tgtEl>
                                      </p:cBhvr>
                                    </p:animEffect>
                                  </p:childTnLst>
                                </p:cTn>
                              </p:par>
                              <p:par>
                                <p:cTn id="109" presetID="10" presetClass="entr" presetSubtype="0" fill="hold" nodeType="withEffect">
                                  <p:stCondLst>
                                    <p:cond delay="0"/>
                                  </p:stCondLst>
                                  <p:childTnLst>
                                    <p:set>
                                      <p:cBhvr>
                                        <p:cTn id="110" dur="1" fill="hold">
                                          <p:stCondLst>
                                            <p:cond delay="0"/>
                                          </p:stCondLst>
                                        </p:cTn>
                                        <p:tgtEl>
                                          <p:spTgt spid="108"/>
                                        </p:tgtEl>
                                        <p:attrNameLst>
                                          <p:attrName>style.visibility</p:attrName>
                                        </p:attrNameLst>
                                      </p:cBhvr>
                                      <p:to>
                                        <p:strVal val="visible"/>
                                      </p:to>
                                    </p:set>
                                    <p:animEffect transition="in" filter="fade">
                                      <p:cBhvr>
                                        <p:cTn id="111" dur="500"/>
                                        <p:tgtEl>
                                          <p:spTgt spid="108"/>
                                        </p:tgtEl>
                                      </p:cBhvr>
                                    </p:animEffect>
                                  </p:childTnLst>
                                </p:cTn>
                              </p:par>
                              <p:par>
                                <p:cTn id="112" presetID="10" presetClass="entr" presetSubtype="0" fill="hold" nodeType="withEffect">
                                  <p:stCondLst>
                                    <p:cond delay="0"/>
                                  </p:stCondLst>
                                  <p:childTnLst>
                                    <p:set>
                                      <p:cBhvr>
                                        <p:cTn id="113" dur="1" fill="hold">
                                          <p:stCondLst>
                                            <p:cond delay="0"/>
                                          </p:stCondLst>
                                        </p:cTn>
                                        <p:tgtEl>
                                          <p:spTgt spid="3">
                                            <p:txEl>
                                              <p:pRg st="0" end="0"/>
                                            </p:txEl>
                                          </p:spTgt>
                                        </p:tgtEl>
                                        <p:attrNameLst>
                                          <p:attrName>style.visibility</p:attrName>
                                        </p:attrNameLst>
                                      </p:cBhvr>
                                      <p:to>
                                        <p:strVal val="visible"/>
                                      </p:to>
                                    </p:set>
                                    <p:animEffect transition="in" filter="fade">
                                      <p:cBhvr>
                                        <p:cTn id="114" dur="500"/>
                                        <p:tgtEl>
                                          <p:spTgt spid="3">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56"/>
                                        </p:tgtEl>
                                        <p:attrNameLst>
                                          <p:attrName>style.visibility</p:attrName>
                                        </p:attrNameLst>
                                      </p:cBhvr>
                                      <p:to>
                                        <p:strVal val="visible"/>
                                      </p:to>
                                    </p:set>
                                    <p:animEffect transition="in" filter="fade">
                                      <p:cBhvr>
                                        <p:cTn id="119" dur="500"/>
                                        <p:tgtEl>
                                          <p:spTgt spid="56"/>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55"/>
                                        </p:tgtEl>
                                        <p:attrNameLst>
                                          <p:attrName>style.visibility</p:attrName>
                                        </p:attrNameLst>
                                      </p:cBhvr>
                                      <p:to>
                                        <p:strVal val="visible"/>
                                      </p:to>
                                    </p:set>
                                    <p:animEffect transition="in" filter="fade">
                                      <p:cBhvr>
                                        <p:cTn id="122" dur="500"/>
                                        <p:tgtEl>
                                          <p:spTgt spid="55"/>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54"/>
                                        </p:tgtEl>
                                        <p:attrNameLst>
                                          <p:attrName>style.visibility</p:attrName>
                                        </p:attrNameLst>
                                      </p:cBhvr>
                                      <p:to>
                                        <p:strVal val="visible"/>
                                      </p:to>
                                    </p:set>
                                    <p:animEffect transition="in" filter="fade">
                                      <p:cBhvr>
                                        <p:cTn id="125" dur="500"/>
                                        <p:tgtEl>
                                          <p:spTgt spid="54"/>
                                        </p:tgtEl>
                                      </p:cBhvr>
                                    </p:animEffect>
                                  </p:childTnLst>
                                </p:cTn>
                              </p:par>
                            </p:childTnLst>
                          </p:cTn>
                        </p:par>
                      </p:childTnLst>
                    </p:cTn>
                  </p:par>
                  <p:par>
                    <p:cTn id="126" fill="hold">
                      <p:stCondLst>
                        <p:cond delay="indefinite"/>
                      </p:stCondLst>
                      <p:childTnLst>
                        <p:par>
                          <p:cTn id="127" fill="hold">
                            <p:stCondLst>
                              <p:cond delay="0"/>
                            </p:stCondLst>
                            <p:childTnLst>
                              <p:par>
                                <p:cTn id="128" presetID="10" presetClass="entr" presetSubtype="0" fill="hold" nodeType="clickEffect">
                                  <p:stCondLst>
                                    <p:cond delay="0"/>
                                  </p:stCondLst>
                                  <p:childTnLst>
                                    <p:set>
                                      <p:cBhvr>
                                        <p:cTn id="129" dur="1" fill="hold">
                                          <p:stCondLst>
                                            <p:cond delay="0"/>
                                          </p:stCondLst>
                                        </p:cTn>
                                        <p:tgtEl>
                                          <p:spTgt spid="104"/>
                                        </p:tgtEl>
                                        <p:attrNameLst>
                                          <p:attrName>style.visibility</p:attrName>
                                        </p:attrNameLst>
                                      </p:cBhvr>
                                      <p:to>
                                        <p:strVal val="visible"/>
                                      </p:to>
                                    </p:set>
                                    <p:animEffect transition="in" filter="fade">
                                      <p:cBhvr>
                                        <p:cTn id="130" dur="500"/>
                                        <p:tgtEl>
                                          <p:spTgt spid="104"/>
                                        </p:tgtEl>
                                      </p:cBhvr>
                                    </p:animEffect>
                                  </p:childTnLst>
                                </p:cTn>
                              </p:par>
                              <p:par>
                                <p:cTn id="131" presetID="10" presetClass="entr" presetSubtype="0" fill="hold" nodeType="withEffect">
                                  <p:stCondLst>
                                    <p:cond delay="0"/>
                                  </p:stCondLst>
                                  <p:childTnLst>
                                    <p:set>
                                      <p:cBhvr>
                                        <p:cTn id="132" dur="1" fill="hold">
                                          <p:stCondLst>
                                            <p:cond delay="0"/>
                                          </p:stCondLst>
                                        </p:cTn>
                                        <p:tgtEl>
                                          <p:spTgt spid="111"/>
                                        </p:tgtEl>
                                        <p:attrNameLst>
                                          <p:attrName>style.visibility</p:attrName>
                                        </p:attrNameLst>
                                      </p:cBhvr>
                                      <p:to>
                                        <p:strVal val="visible"/>
                                      </p:to>
                                    </p:set>
                                    <p:animEffect transition="in" filter="fade">
                                      <p:cBhvr>
                                        <p:cTn id="133" dur="500"/>
                                        <p:tgtEl>
                                          <p:spTgt spid="111"/>
                                        </p:tgtEl>
                                      </p:cBhvr>
                                    </p:animEffect>
                                  </p:childTnLst>
                                </p:cTn>
                              </p:par>
                              <p:par>
                                <p:cTn id="134" presetID="10" presetClass="entr" presetSubtype="0" fill="hold" nodeType="withEffect">
                                  <p:stCondLst>
                                    <p:cond delay="0"/>
                                  </p:stCondLst>
                                  <p:childTnLst>
                                    <p:set>
                                      <p:cBhvr>
                                        <p:cTn id="135" dur="1" fill="hold">
                                          <p:stCondLst>
                                            <p:cond delay="0"/>
                                          </p:stCondLst>
                                        </p:cTn>
                                        <p:tgtEl>
                                          <p:spTgt spid="110"/>
                                        </p:tgtEl>
                                        <p:attrNameLst>
                                          <p:attrName>style.visibility</p:attrName>
                                        </p:attrNameLst>
                                      </p:cBhvr>
                                      <p:to>
                                        <p:strVal val="visible"/>
                                      </p:to>
                                    </p:set>
                                    <p:animEffect transition="in" filter="fade">
                                      <p:cBhvr>
                                        <p:cTn id="136" dur="500"/>
                                        <p:tgtEl>
                                          <p:spTgt spid="110"/>
                                        </p:tgtEl>
                                      </p:cBhvr>
                                    </p:animEffect>
                                  </p:childTnLst>
                                </p:cTn>
                              </p:par>
                            </p:childTnLst>
                          </p:cTn>
                        </p:par>
                      </p:childTnLst>
                    </p:cTn>
                  </p:par>
                  <p:par>
                    <p:cTn id="137" fill="hold">
                      <p:stCondLst>
                        <p:cond delay="indefinite"/>
                      </p:stCondLst>
                      <p:childTnLst>
                        <p:par>
                          <p:cTn id="138" fill="hold">
                            <p:stCondLst>
                              <p:cond delay="0"/>
                            </p:stCondLst>
                            <p:childTnLst>
                              <p:par>
                                <p:cTn id="139" presetID="10" presetClass="entr" presetSubtype="0" fill="hold" grpId="0" nodeType="clickEffect">
                                  <p:stCondLst>
                                    <p:cond delay="0"/>
                                  </p:stCondLst>
                                  <p:childTnLst>
                                    <p:set>
                                      <p:cBhvr>
                                        <p:cTn id="140" dur="1" fill="hold">
                                          <p:stCondLst>
                                            <p:cond delay="0"/>
                                          </p:stCondLst>
                                        </p:cTn>
                                        <p:tgtEl>
                                          <p:spTgt spid="23"/>
                                        </p:tgtEl>
                                        <p:attrNameLst>
                                          <p:attrName>style.visibility</p:attrName>
                                        </p:attrNameLst>
                                      </p:cBhvr>
                                      <p:to>
                                        <p:strVal val="visible"/>
                                      </p:to>
                                    </p:set>
                                    <p:animEffect transition="in" filter="fade">
                                      <p:cBhvr>
                                        <p:cTn id="141" dur="500"/>
                                        <p:tgtEl>
                                          <p:spTgt spid="23"/>
                                        </p:tgtEl>
                                      </p:cBhvr>
                                    </p:animEffect>
                                  </p:childTnLst>
                                </p:cTn>
                              </p:par>
                              <p:par>
                                <p:cTn id="142" presetID="10" presetClass="entr" presetSubtype="0" fill="hold" nodeType="withEffect">
                                  <p:stCondLst>
                                    <p:cond delay="0"/>
                                  </p:stCondLst>
                                  <p:childTnLst>
                                    <p:set>
                                      <p:cBhvr>
                                        <p:cTn id="143" dur="1" fill="hold">
                                          <p:stCondLst>
                                            <p:cond delay="0"/>
                                          </p:stCondLst>
                                        </p:cTn>
                                        <p:tgtEl>
                                          <p:spTgt spid="3">
                                            <p:txEl>
                                              <p:pRg st="1" end="1"/>
                                            </p:txEl>
                                          </p:spTgt>
                                        </p:tgtEl>
                                        <p:attrNameLst>
                                          <p:attrName>style.visibility</p:attrName>
                                        </p:attrNameLst>
                                      </p:cBhvr>
                                      <p:to>
                                        <p:strVal val="visible"/>
                                      </p:to>
                                    </p:set>
                                    <p:animEffect transition="in" filter="fade">
                                      <p:cBhvr>
                                        <p:cTn id="144"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30" grpId="0"/>
      <p:bldP spid="34" grpId="0"/>
      <p:bldP spid="35" grpId="0"/>
      <p:bldP spid="36" grpId="0"/>
      <p:bldP spid="31" grpId="0"/>
      <p:bldP spid="23" grpId="0"/>
      <p:bldP spid="22" grpId="0"/>
      <p:bldP spid="19" grpId="0" animBg="1"/>
      <p:bldP spid="20" grpId="0" animBg="1"/>
      <p:bldP spid="24" grpId="0" animBg="1"/>
      <p:bldP spid="28" grpId="0" animBg="1"/>
      <p:bldP spid="29" grpId="0" animBg="1"/>
      <p:bldP spid="54" grpId="0" animBg="1"/>
      <p:bldP spid="55" grpId="0" animBg="1"/>
      <p:bldP spid="56" grpId="0" animBg="1"/>
      <p:bldP spid="64" grpId="0" animBg="1"/>
      <p:bldP spid="65" grpId="0" animBg="1"/>
      <p:bldP spid="66" grpId="0" animBg="1"/>
      <p:bldP spid="79" grpId="0"/>
      <p:bldP spid="80" grpId="0"/>
      <p:bldP spid="81" grpId="0"/>
      <p:bldP spid="100" grpId="0"/>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object 8"/>
          <p:cNvGrpSpPr/>
          <p:nvPr/>
        </p:nvGrpSpPr>
        <p:grpSpPr>
          <a:xfrm>
            <a:off x="0" y="3168142"/>
            <a:ext cx="4608195" cy="288290"/>
            <a:chOff x="0" y="3168142"/>
            <a:chExt cx="4608195" cy="288290"/>
          </a:xfrm>
        </p:grpSpPr>
        <p:sp>
          <p:nvSpPr>
            <p:cNvPr id="9" name="object 9"/>
            <p:cNvSpPr/>
            <p:nvPr/>
          </p:nvSpPr>
          <p:spPr>
            <a:xfrm>
              <a:off x="0" y="3168142"/>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EBEBEB"/>
            </a:solidFill>
          </p:spPr>
          <p:txBody>
            <a:bodyPr wrap="square" lIns="0" tIns="0" rIns="0" bIns="0" rtlCol="0"/>
            <a:lstStyle/>
            <a:p>
              <a:endParaRPr/>
            </a:p>
          </p:txBody>
        </p:sp>
        <p:sp>
          <p:nvSpPr>
            <p:cNvPr id="10" name="object 10"/>
            <p:cNvSpPr/>
            <p:nvPr/>
          </p:nvSpPr>
          <p:spPr>
            <a:xfrm>
              <a:off x="0" y="3312071"/>
              <a:ext cx="4608195" cy="144145"/>
            </a:xfrm>
            <a:custGeom>
              <a:avLst/>
              <a:gdLst/>
              <a:ahLst/>
              <a:cxnLst/>
              <a:rect l="l" t="t" r="r" b="b"/>
              <a:pathLst>
                <a:path w="4608195" h="144145">
                  <a:moveTo>
                    <a:pt x="4608004" y="0"/>
                  </a:moveTo>
                  <a:lnTo>
                    <a:pt x="0" y="0"/>
                  </a:lnTo>
                  <a:lnTo>
                    <a:pt x="0" y="143929"/>
                  </a:lnTo>
                  <a:lnTo>
                    <a:pt x="4608004" y="143929"/>
                  </a:lnTo>
                  <a:lnTo>
                    <a:pt x="4608004" y="0"/>
                  </a:lnTo>
                  <a:close/>
                </a:path>
              </a:pathLst>
            </a:custGeom>
            <a:solidFill>
              <a:srgbClr val="A30000"/>
            </a:solidFill>
          </p:spPr>
          <p:txBody>
            <a:bodyPr wrap="square" lIns="0" tIns="0" rIns="0" bIns="0" rtlCol="0"/>
            <a:lstStyle/>
            <a:p>
              <a:endParaRPr/>
            </a:p>
          </p:txBody>
        </p:sp>
      </p:grpSp>
      <p:sp>
        <p:nvSpPr>
          <p:cNvPr id="12" name="object 12"/>
          <p:cNvSpPr txBox="1">
            <a:spLocks noGrp="1"/>
          </p:cNvSpPr>
          <p:nvPr>
            <p:ph type="ftr" sz="quarter" idx="5"/>
          </p:nvPr>
        </p:nvSpPr>
        <p:spPr>
          <a:prstGeom prst="rect">
            <a:avLst/>
          </a:prstGeom>
        </p:spPr>
        <p:txBody>
          <a:bodyPr vert="horz" wrap="square" lIns="0" tIns="8890" rIns="0" bIns="0" rtlCol="0">
            <a:spAutoFit/>
          </a:bodyPr>
          <a:lstStyle/>
          <a:p>
            <a:pPr marL="12700">
              <a:lnSpc>
                <a:spcPct val="100000"/>
              </a:lnSpc>
              <a:spcBef>
                <a:spcPts val="70"/>
              </a:spcBef>
            </a:pPr>
            <a:r>
              <a:rPr spc="-5" dirty="0"/>
              <a:t>Denielle</a:t>
            </a:r>
            <a:r>
              <a:rPr spc="-20" dirty="0"/>
              <a:t> </a:t>
            </a:r>
            <a:r>
              <a:rPr spc="-5" dirty="0"/>
              <a:t>Ricciardi</a:t>
            </a:r>
          </a:p>
          <a:p>
            <a:pPr marL="12700">
              <a:lnSpc>
                <a:spcPct val="100000"/>
              </a:lnSpc>
              <a:spcBef>
                <a:spcPts val="409"/>
              </a:spcBef>
            </a:pPr>
            <a:r>
              <a:rPr spc="-5" dirty="0">
                <a:solidFill>
                  <a:srgbClr val="F2F2F2"/>
                </a:solidFill>
              </a:rPr>
              <a:t>UQ</a:t>
            </a:r>
            <a:r>
              <a:rPr spc="-10" dirty="0">
                <a:solidFill>
                  <a:srgbClr val="F2F2F2"/>
                </a:solidFill>
              </a:rPr>
              <a:t> for </a:t>
            </a:r>
            <a:r>
              <a:rPr spc="-5" dirty="0">
                <a:solidFill>
                  <a:srgbClr val="F2F2F2"/>
                </a:solidFill>
              </a:rPr>
              <a:t>Materials</a:t>
            </a:r>
            <a:r>
              <a:rPr spc="-10" dirty="0">
                <a:solidFill>
                  <a:srgbClr val="F2F2F2"/>
                </a:solidFill>
              </a:rPr>
              <a:t> </a:t>
            </a:r>
            <a:r>
              <a:rPr spc="-5" dirty="0">
                <a:solidFill>
                  <a:srgbClr val="F2F2F2"/>
                </a:solidFill>
              </a:rPr>
              <a:t>Modeling</a:t>
            </a:r>
          </a:p>
        </p:txBody>
      </p:sp>
      <p:sp>
        <p:nvSpPr>
          <p:cNvPr id="13" name="object 2">
            <a:extLst>
              <a:ext uri="{FF2B5EF4-FFF2-40B4-BE49-F238E27FC236}">
                <a16:creationId xmlns:a16="http://schemas.microsoft.com/office/drawing/2014/main" id="{7B399D10-7E73-1E20-8285-CD0C349109D5}"/>
              </a:ext>
            </a:extLst>
          </p:cNvPr>
          <p:cNvSpPr txBox="1">
            <a:spLocks/>
          </p:cNvSpPr>
          <p:nvPr/>
        </p:nvSpPr>
        <p:spPr>
          <a:xfrm>
            <a:off x="95250" y="52745"/>
            <a:ext cx="4419600" cy="232756"/>
          </a:xfrm>
          <a:prstGeom prst="rect">
            <a:avLst/>
          </a:prstGeom>
        </p:spPr>
        <p:txBody>
          <a:bodyPr vert="horz" wrap="square" lIns="0" tIns="17145" rIns="0" bIns="0" rtlCol="0">
            <a:spAutoFit/>
          </a:bodyPr>
          <a:lstStyle>
            <a:lvl1pPr>
              <a:defRPr sz="1400" b="0" i="0">
                <a:solidFill>
                  <a:srgbClr val="CC0000"/>
                </a:solidFill>
                <a:latin typeface="Arial"/>
                <a:ea typeface="+mj-ea"/>
                <a:cs typeface="Arial"/>
              </a:defRPr>
            </a:lvl1pPr>
          </a:lstStyle>
          <a:p>
            <a:pPr marL="12700">
              <a:spcBef>
                <a:spcPts val="135"/>
              </a:spcBef>
            </a:pPr>
            <a:r>
              <a:rPr lang="en-US" kern="0" spc="20" dirty="0"/>
              <a:t>Random Effects Model for UQ in Materials Science</a:t>
            </a:r>
            <a:endParaRPr lang="en-US" kern="0" spc="15" dirty="0"/>
          </a:p>
        </p:txBody>
      </p:sp>
      <p:sp>
        <p:nvSpPr>
          <p:cNvPr id="17" name="TextBox 16">
            <a:extLst>
              <a:ext uri="{FF2B5EF4-FFF2-40B4-BE49-F238E27FC236}">
                <a16:creationId xmlns:a16="http://schemas.microsoft.com/office/drawing/2014/main" id="{69FA98F3-A99D-EC60-F8B4-93CBCCC00322}"/>
              </a:ext>
            </a:extLst>
          </p:cNvPr>
          <p:cNvSpPr txBox="1"/>
          <p:nvPr/>
        </p:nvSpPr>
        <p:spPr>
          <a:xfrm>
            <a:off x="161876" y="1069571"/>
            <a:ext cx="1447800" cy="1776384"/>
          </a:xfrm>
          <a:prstGeom prst="rect">
            <a:avLst/>
          </a:prstGeom>
          <a:noFill/>
        </p:spPr>
        <p:txBody>
          <a:bodyPr wrap="square">
            <a:spAutoFit/>
          </a:bodyPr>
          <a:lstStyle/>
          <a:p>
            <a:pPr marL="184150" marR="5080" indent="-171450">
              <a:lnSpc>
                <a:spcPts val="950"/>
              </a:lnSpc>
              <a:spcBef>
                <a:spcPts val="135"/>
              </a:spcBef>
              <a:buClr>
                <a:srgbClr val="0070C0"/>
              </a:buClr>
              <a:buFont typeface="Wingdings" panose="05000000000000000000" pitchFamily="2" charset="2"/>
              <a:buChar char="Ø"/>
            </a:pPr>
            <a:r>
              <a:rPr lang="en-US" sz="800" spc="-5" dirty="0">
                <a:latin typeface="Arial"/>
                <a:cs typeface="Arial"/>
              </a:rPr>
              <a:t>Reflects the</a:t>
            </a:r>
            <a:r>
              <a:rPr lang="en-US" sz="800" dirty="0">
                <a:latin typeface="Arial"/>
                <a:cs typeface="Arial"/>
              </a:rPr>
              <a:t> </a:t>
            </a:r>
            <a:r>
              <a:rPr lang="en-US" sz="800" spc="-5" dirty="0">
                <a:latin typeface="Arial"/>
                <a:cs typeface="Arial"/>
              </a:rPr>
              <a:t>natural</a:t>
            </a:r>
            <a:r>
              <a:rPr lang="en-US" sz="800" spc="5" dirty="0">
                <a:latin typeface="Arial"/>
                <a:cs typeface="Arial"/>
              </a:rPr>
              <a:t> </a:t>
            </a:r>
            <a:r>
              <a:rPr lang="en-US" sz="800" spc="-5" dirty="0">
                <a:latin typeface="Arial"/>
                <a:cs typeface="Arial"/>
              </a:rPr>
              <a:t>structure</a:t>
            </a:r>
            <a:r>
              <a:rPr lang="en-US" sz="800" spc="5" dirty="0">
                <a:latin typeface="Arial"/>
                <a:cs typeface="Arial"/>
              </a:rPr>
              <a:t> </a:t>
            </a:r>
            <a:r>
              <a:rPr lang="en-US" sz="800" spc="-5" dirty="0">
                <a:latin typeface="Arial"/>
                <a:cs typeface="Arial"/>
              </a:rPr>
              <a:t>of</a:t>
            </a:r>
            <a:r>
              <a:rPr lang="en-US" sz="800" spc="5" dirty="0">
                <a:latin typeface="Arial"/>
                <a:cs typeface="Arial"/>
              </a:rPr>
              <a:t> </a:t>
            </a:r>
            <a:r>
              <a:rPr lang="en-US" sz="800" spc="-5" dirty="0">
                <a:latin typeface="Arial"/>
                <a:cs typeface="Arial"/>
              </a:rPr>
              <a:t>a</a:t>
            </a:r>
            <a:r>
              <a:rPr lang="en-US" sz="800" spc="5" dirty="0">
                <a:latin typeface="Arial"/>
                <a:cs typeface="Arial"/>
              </a:rPr>
              <a:t> </a:t>
            </a:r>
            <a:r>
              <a:rPr lang="en-US" sz="800" spc="-5" dirty="0">
                <a:latin typeface="Arial"/>
                <a:cs typeface="Arial"/>
              </a:rPr>
              <a:t>class</a:t>
            </a:r>
            <a:r>
              <a:rPr lang="en-US" sz="800" dirty="0">
                <a:latin typeface="Arial"/>
                <a:cs typeface="Arial"/>
              </a:rPr>
              <a:t> </a:t>
            </a:r>
            <a:r>
              <a:rPr lang="en-US" sz="800" spc="-5" dirty="0">
                <a:latin typeface="Arial"/>
                <a:cs typeface="Arial"/>
              </a:rPr>
              <a:t>of </a:t>
            </a:r>
            <a:r>
              <a:rPr lang="en-US" sz="800" spc="-204" dirty="0">
                <a:latin typeface="Arial"/>
                <a:cs typeface="Arial"/>
              </a:rPr>
              <a:t> </a:t>
            </a:r>
            <a:r>
              <a:rPr lang="en-US" sz="800" spc="-5" dirty="0">
                <a:latin typeface="Arial"/>
                <a:cs typeface="Arial"/>
              </a:rPr>
              <a:t>problems in materials modeling and simulation </a:t>
            </a:r>
          </a:p>
          <a:p>
            <a:pPr marL="184150" marR="5080" indent="-171450">
              <a:lnSpc>
                <a:spcPts val="950"/>
              </a:lnSpc>
              <a:spcBef>
                <a:spcPts val="135"/>
              </a:spcBef>
              <a:buClr>
                <a:srgbClr val="0070C0"/>
              </a:buClr>
              <a:buFont typeface="Wingdings" panose="05000000000000000000" pitchFamily="2" charset="2"/>
              <a:buChar char="Ø"/>
            </a:pPr>
            <a:r>
              <a:rPr lang="en-US" sz="800" spc="-5" dirty="0">
                <a:latin typeface="Arial"/>
                <a:cs typeface="Arial"/>
              </a:rPr>
              <a:t>In materials testing, it is not uncommon to see experimental deviations test-to-test  which cannot be attributed strictly to sampling error.</a:t>
            </a:r>
          </a:p>
          <a:p>
            <a:pPr marL="12700" marR="5080">
              <a:lnSpc>
                <a:spcPts val="950"/>
              </a:lnSpc>
              <a:spcBef>
                <a:spcPts val="135"/>
              </a:spcBef>
            </a:pPr>
            <a:endParaRPr lang="en-US" sz="800" spc="-5" dirty="0">
              <a:latin typeface="Arial"/>
              <a:cs typeface="Arial"/>
            </a:endParaRPr>
          </a:p>
        </p:txBody>
      </p:sp>
      <p:sp>
        <p:nvSpPr>
          <p:cNvPr id="2" name="Slide Number Placeholder 1">
            <a:extLst>
              <a:ext uri="{FF2B5EF4-FFF2-40B4-BE49-F238E27FC236}">
                <a16:creationId xmlns:a16="http://schemas.microsoft.com/office/drawing/2014/main" id="{7B7DF0E7-3EEE-4ED3-1494-EAA273DE7557}"/>
              </a:ext>
            </a:extLst>
          </p:cNvPr>
          <p:cNvSpPr>
            <a:spLocks noGrp="1"/>
          </p:cNvSpPr>
          <p:nvPr>
            <p:ph type="sldNum" sz="quarter" idx="7"/>
          </p:nvPr>
        </p:nvSpPr>
        <p:spPr/>
        <p:txBody>
          <a:bodyPr/>
          <a:lstStyle/>
          <a:p>
            <a:pPr marL="862965">
              <a:lnSpc>
                <a:spcPct val="100000"/>
              </a:lnSpc>
              <a:spcBef>
                <a:spcPts val="70"/>
              </a:spcBef>
            </a:pPr>
            <a:fld id="{81D60167-4931-47E6-BA6A-407CBD079E47}" type="slidenum">
              <a:rPr lang="en-US" spc="-5" smtClean="0"/>
              <a:t>9</a:t>
            </a:fld>
            <a:endParaRPr lang="en-US" spc="-5"/>
          </a:p>
          <a:p>
            <a:pPr marL="12700">
              <a:lnSpc>
                <a:spcPct val="100000"/>
              </a:lnSpc>
              <a:spcBef>
                <a:spcPts val="270"/>
              </a:spcBef>
            </a:pPr>
            <a:r>
              <a:rPr lang="en-US" spc="-5">
                <a:solidFill>
                  <a:srgbClr val="F2F2F2"/>
                </a:solidFill>
              </a:rPr>
              <a:t>The</a:t>
            </a:r>
            <a:r>
              <a:rPr lang="en-US" spc="-15">
                <a:solidFill>
                  <a:srgbClr val="F2F2F2"/>
                </a:solidFill>
              </a:rPr>
              <a:t> </a:t>
            </a:r>
            <a:r>
              <a:rPr lang="en-US" spc="-5">
                <a:solidFill>
                  <a:srgbClr val="F2F2F2"/>
                </a:solidFill>
              </a:rPr>
              <a:t>Ohio</a:t>
            </a:r>
            <a:r>
              <a:rPr lang="en-US" spc="-10">
                <a:solidFill>
                  <a:srgbClr val="F2F2F2"/>
                </a:solidFill>
              </a:rPr>
              <a:t> </a:t>
            </a:r>
            <a:r>
              <a:rPr lang="en-US" spc="-5">
                <a:solidFill>
                  <a:srgbClr val="F2F2F2"/>
                </a:solidFill>
              </a:rPr>
              <a:t>State</a:t>
            </a:r>
            <a:r>
              <a:rPr lang="en-US" spc="-15">
                <a:solidFill>
                  <a:srgbClr val="F2F2F2"/>
                </a:solidFill>
              </a:rPr>
              <a:t> </a:t>
            </a:r>
            <a:r>
              <a:rPr lang="en-US" spc="-5">
                <a:solidFill>
                  <a:srgbClr val="F2F2F2"/>
                </a:solidFill>
              </a:rPr>
              <a:t>University</a:t>
            </a:r>
            <a:endParaRPr lang="en-US" spc="-5" dirty="0">
              <a:solidFill>
                <a:srgbClr val="F2F2F2"/>
              </a:solidFill>
            </a:endParaRPr>
          </a:p>
        </p:txBody>
      </p:sp>
      <p:grpSp>
        <p:nvGrpSpPr>
          <p:cNvPr id="3" name="Group 2">
            <a:extLst>
              <a:ext uri="{FF2B5EF4-FFF2-40B4-BE49-F238E27FC236}">
                <a16:creationId xmlns:a16="http://schemas.microsoft.com/office/drawing/2014/main" id="{3DB20E59-6495-CEBC-6F96-7AFDCEFAA092}"/>
              </a:ext>
            </a:extLst>
          </p:cNvPr>
          <p:cNvGrpSpPr/>
          <p:nvPr/>
        </p:nvGrpSpPr>
        <p:grpSpPr>
          <a:xfrm>
            <a:off x="2342062" y="994731"/>
            <a:ext cx="2016945" cy="1497418"/>
            <a:chOff x="2342062" y="994731"/>
            <a:chExt cx="2016945" cy="1497418"/>
          </a:xfrm>
        </p:grpSpPr>
        <p:sp>
          <p:nvSpPr>
            <p:cNvPr id="4" name="Isosceles Triangle 6">
              <a:extLst>
                <a:ext uri="{FF2B5EF4-FFF2-40B4-BE49-F238E27FC236}">
                  <a16:creationId xmlns:a16="http://schemas.microsoft.com/office/drawing/2014/main" id="{D5035B83-B5CB-20B4-DA82-98641915CAC0}"/>
                </a:ext>
              </a:extLst>
            </p:cNvPr>
            <p:cNvSpPr/>
            <p:nvPr/>
          </p:nvSpPr>
          <p:spPr>
            <a:xfrm>
              <a:off x="2775093" y="1868270"/>
              <a:ext cx="927554" cy="381160"/>
            </a:xfrm>
            <a:custGeom>
              <a:avLst/>
              <a:gdLst>
                <a:gd name="connsiteX0" fmla="*/ 0 w 2743200"/>
                <a:gd name="connsiteY0" fmla="*/ 914400 h 914400"/>
                <a:gd name="connsiteX1" fmla="*/ 1400184 w 2743200"/>
                <a:gd name="connsiteY1" fmla="*/ 0 h 914400"/>
                <a:gd name="connsiteX2" fmla="*/ 2743200 w 2743200"/>
                <a:gd name="connsiteY2" fmla="*/ 914400 h 914400"/>
                <a:gd name="connsiteX3" fmla="*/ 0 w 2743200"/>
                <a:gd name="connsiteY3" fmla="*/ 914400 h 914400"/>
                <a:gd name="connsiteX0" fmla="*/ 0 w 2743200"/>
                <a:gd name="connsiteY0" fmla="*/ 914400 h 914400"/>
                <a:gd name="connsiteX1" fmla="*/ 1400184 w 2743200"/>
                <a:gd name="connsiteY1" fmla="*/ 0 h 914400"/>
                <a:gd name="connsiteX2" fmla="*/ 2743200 w 2743200"/>
                <a:gd name="connsiteY2" fmla="*/ 914400 h 914400"/>
                <a:gd name="connsiteX3" fmla="*/ 0 w 2743200"/>
                <a:gd name="connsiteY3" fmla="*/ 914400 h 914400"/>
                <a:gd name="connsiteX0" fmla="*/ 28229 w 2803063"/>
                <a:gd name="connsiteY0" fmla="*/ 914400 h 914400"/>
                <a:gd name="connsiteX1" fmla="*/ 1428413 w 2803063"/>
                <a:gd name="connsiteY1" fmla="*/ 0 h 914400"/>
                <a:gd name="connsiteX2" fmla="*/ 2771429 w 2803063"/>
                <a:gd name="connsiteY2" fmla="*/ 914400 h 914400"/>
                <a:gd name="connsiteX3" fmla="*/ 28229 w 2803063"/>
                <a:gd name="connsiteY3" fmla="*/ 914400 h 914400"/>
                <a:gd name="connsiteX0" fmla="*/ 28229 w 2803063"/>
                <a:gd name="connsiteY0" fmla="*/ 914400 h 914400"/>
                <a:gd name="connsiteX1" fmla="*/ 1428413 w 2803063"/>
                <a:gd name="connsiteY1" fmla="*/ 0 h 914400"/>
                <a:gd name="connsiteX2" fmla="*/ 2771429 w 2803063"/>
                <a:gd name="connsiteY2" fmla="*/ 914400 h 914400"/>
                <a:gd name="connsiteX3" fmla="*/ 28229 w 2803063"/>
                <a:gd name="connsiteY3" fmla="*/ 914400 h 914400"/>
                <a:gd name="connsiteX0" fmla="*/ 0 w 2774834"/>
                <a:gd name="connsiteY0" fmla="*/ 914400 h 914400"/>
                <a:gd name="connsiteX1" fmla="*/ 1400184 w 2774834"/>
                <a:gd name="connsiteY1" fmla="*/ 0 h 914400"/>
                <a:gd name="connsiteX2" fmla="*/ 2743200 w 2774834"/>
                <a:gd name="connsiteY2" fmla="*/ 914400 h 914400"/>
                <a:gd name="connsiteX3" fmla="*/ 0 w 2774834"/>
                <a:gd name="connsiteY3" fmla="*/ 914400 h 914400"/>
                <a:gd name="connsiteX0" fmla="*/ 0 w 2743200"/>
                <a:gd name="connsiteY0" fmla="*/ 914400 h 914400"/>
                <a:gd name="connsiteX1" fmla="*/ 1400184 w 2743200"/>
                <a:gd name="connsiteY1" fmla="*/ 0 h 914400"/>
                <a:gd name="connsiteX2" fmla="*/ 2743200 w 2743200"/>
                <a:gd name="connsiteY2" fmla="*/ 914400 h 914400"/>
                <a:gd name="connsiteX3" fmla="*/ 0 w 2743200"/>
                <a:gd name="connsiteY3" fmla="*/ 914400 h 914400"/>
              </a:gdLst>
              <a:ahLst/>
              <a:cxnLst>
                <a:cxn ang="0">
                  <a:pos x="connsiteX0" y="connsiteY0"/>
                </a:cxn>
                <a:cxn ang="0">
                  <a:pos x="connsiteX1" y="connsiteY1"/>
                </a:cxn>
                <a:cxn ang="0">
                  <a:pos x="connsiteX2" y="connsiteY2"/>
                </a:cxn>
                <a:cxn ang="0">
                  <a:pos x="connsiteX3" y="connsiteY3"/>
                </a:cxn>
              </a:cxnLst>
              <a:rect l="l" t="t" r="r" b="b"/>
              <a:pathLst>
                <a:path w="2743200" h="914400">
                  <a:moveTo>
                    <a:pt x="0" y="914400"/>
                  </a:moveTo>
                  <a:cubicBezTo>
                    <a:pt x="914402" y="676275"/>
                    <a:pt x="942984" y="0"/>
                    <a:pt x="1400184" y="0"/>
                  </a:cubicBezTo>
                  <a:cubicBezTo>
                    <a:pt x="1857384" y="0"/>
                    <a:pt x="1824039" y="681037"/>
                    <a:pt x="2743200" y="914400"/>
                  </a:cubicBezTo>
                  <a:lnTo>
                    <a:pt x="0" y="914400"/>
                  </a:lnTo>
                  <a:close/>
                </a:path>
              </a:pathLst>
            </a:custGeom>
            <a:noFill/>
            <a:ln w="952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Isosceles Triangle 6">
              <a:extLst>
                <a:ext uri="{FF2B5EF4-FFF2-40B4-BE49-F238E27FC236}">
                  <a16:creationId xmlns:a16="http://schemas.microsoft.com/office/drawing/2014/main" id="{9A8A6D1A-0716-576D-EFCE-9BE6ACF38496}"/>
                </a:ext>
              </a:extLst>
            </p:cNvPr>
            <p:cNvSpPr/>
            <p:nvPr/>
          </p:nvSpPr>
          <p:spPr>
            <a:xfrm>
              <a:off x="2342062" y="1542105"/>
              <a:ext cx="1333500" cy="233817"/>
            </a:xfrm>
            <a:custGeom>
              <a:avLst/>
              <a:gdLst>
                <a:gd name="connsiteX0" fmla="*/ 0 w 2743200"/>
                <a:gd name="connsiteY0" fmla="*/ 914400 h 914400"/>
                <a:gd name="connsiteX1" fmla="*/ 1400184 w 2743200"/>
                <a:gd name="connsiteY1" fmla="*/ 0 h 914400"/>
                <a:gd name="connsiteX2" fmla="*/ 2743200 w 2743200"/>
                <a:gd name="connsiteY2" fmla="*/ 914400 h 914400"/>
                <a:gd name="connsiteX3" fmla="*/ 0 w 2743200"/>
                <a:gd name="connsiteY3" fmla="*/ 914400 h 914400"/>
                <a:gd name="connsiteX0" fmla="*/ 0 w 2743200"/>
                <a:gd name="connsiteY0" fmla="*/ 914400 h 914400"/>
                <a:gd name="connsiteX1" fmla="*/ 1400184 w 2743200"/>
                <a:gd name="connsiteY1" fmla="*/ 0 h 914400"/>
                <a:gd name="connsiteX2" fmla="*/ 2743200 w 2743200"/>
                <a:gd name="connsiteY2" fmla="*/ 914400 h 914400"/>
                <a:gd name="connsiteX3" fmla="*/ 0 w 2743200"/>
                <a:gd name="connsiteY3" fmla="*/ 914400 h 914400"/>
                <a:gd name="connsiteX0" fmla="*/ 28229 w 2803063"/>
                <a:gd name="connsiteY0" fmla="*/ 914400 h 914400"/>
                <a:gd name="connsiteX1" fmla="*/ 1428413 w 2803063"/>
                <a:gd name="connsiteY1" fmla="*/ 0 h 914400"/>
                <a:gd name="connsiteX2" fmla="*/ 2771429 w 2803063"/>
                <a:gd name="connsiteY2" fmla="*/ 914400 h 914400"/>
                <a:gd name="connsiteX3" fmla="*/ 28229 w 2803063"/>
                <a:gd name="connsiteY3" fmla="*/ 914400 h 914400"/>
                <a:gd name="connsiteX0" fmla="*/ 28229 w 2803063"/>
                <a:gd name="connsiteY0" fmla="*/ 914400 h 914400"/>
                <a:gd name="connsiteX1" fmla="*/ 1428413 w 2803063"/>
                <a:gd name="connsiteY1" fmla="*/ 0 h 914400"/>
                <a:gd name="connsiteX2" fmla="*/ 2771429 w 2803063"/>
                <a:gd name="connsiteY2" fmla="*/ 914400 h 914400"/>
                <a:gd name="connsiteX3" fmla="*/ 28229 w 2803063"/>
                <a:gd name="connsiteY3" fmla="*/ 914400 h 914400"/>
                <a:gd name="connsiteX0" fmla="*/ 0 w 2774834"/>
                <a:gd name="connsiteY0" fmla="*/ 914400 h 914400"/>
                <a:gd name="connsiteX1" fmla="*/ 1400184 w 2774834"/>
                <a:gd name="connsiteY1" fmla="*/ 0 h 914400"/>
                <a:gd name="connsiteX2" fmla="*/ 2743200 w 2774834"/>
                <a:gd name="connsiteY2" fmla="*/ 914400 h 914400"/>
                <a:gd name="connsiteX3" fmla="*/ 0 w 2774834"/>
                <a:gd name="connsiteY3" fmla="*/ 914400 h 914400"/>
                <a:gd name="connsiteX0" fmla="*/ 0 w 2743200"/>
                <a:gd name="connsiteY0" fmla="*/ 914400 h 914400"/>
                <a:gd name="connsiteX1" fmla="*/ 1400184 w 2743200"/>
                <a:gd name="connsiteY1" fmla="*/ 0 h 914400"/>
                <a:gd name="connsiteX2" fmla="*/ 2743200 w 2743200"/>
                <a:gd name="connsiteY2" fmla="*/ 914400 h 914400"/>
                <a:gd name="connsiteX3" fmla="*/ 0 w 2743200"/>
                <a:gd name="connsiteY3" fmla="*/ 914400 h 914400"/>
              </a:gdLst>
              <a:ahLst/>
              <a:cxnLst>
                <a:cxn ang="0">
                  <a:pos x="connsiteX0" y="connsiteY0"/>
                </a:cxn>
                <a:cxn ang="0">
                  <a:pos x="connsiteX1" y="connsiteY1"/>
                </a:cxn>
                <a:cxn ang="0">
                  <a:pos x="connsiteX2" y="connsiteY2"/>
                </a:cxn>
                <a:cxn ang="0">
                  <a:pos x="connsiteX3" y="connsiteY3"/>
                </a:cxn>
              </a:cxnLst>
              <a:rect l="l" t="t" r="r" b="b"/>
              <a:pathLst>
                <a:path w="2743200" h="914400">
                  <a:moveTo>
                    <a:pt x="0" y="914400"/>
                  </a:moveTo>
                  <a:cubicBezTo>
                    <a:pt x="914402" y="676275"/>
                    <a:pt x="942984" y="0"/>
                    <a:pt x="1400184" y="0"/>
                  </a:cubicBezTo>
                  <a:cubicBezTo>
                    <a:pt x="1857384" y="0"/>
                    <a:pt x="1824039" y="681037"/>
                    <a:pt x="2743200" y="914400"/>
                  </a:cubicBezTo>
                  <a:lnTo>
                    <a:pt x="0" y="914400"/>
                  </a:lnTo>
                  <a:close/>
                </a:path>
              </a:pathLst>
            </a:custGeom>
            <a:noFill/>
            <a:ln w="952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Isosceles Triangle 6">
              <a:extLst>
                <a:ext uri="{FF2B5EF4-FFF2-40B4-BE49-F238E27FC236}">
                  <a16:creationId xmlns:a16="http://schemas.microsoft.com/office/drawing/2014/main" id="{1B6B9176-87AF-C9CE-0A2D-A012FE4D5CC5}"/>
                </a:ext>
              </a:extLst>
            </p:cNvPr>
            <p:cNvSpPr/>
            <p:nvPr/>
          </p:nvSpPr>
          <p:spPr>
            <a:xfrm>
              <a:off x="3004659" y="1044136"/>
              <a:ext cx="1080439" cy="340952"/>
            </a:xfrm>
            <a:custGeom>
              <a:avLst/>
              <a:gdLst>
                <a:gd name="connsiteX0" fmla="*/ 0 w 2743200"/>
                <a:gd name="connsiteY0" fmla="*/ 914400 h 914400"/>
                <a:gd name="connsiteX1" fmla="*/ 1400184 w 2743200"/>
                <a:gd name="connsiteY1" fmla="*/ 0 h 914400"/>
                <a:gd name="connsiteX2" fmla="*/ 2743200 w 2743200"/>
                <a:gd name="connsiteY2" fmla="*/ 914400 h 914400"/>
                <a:gd name="connsiteX3" fmla="*/ 0 w 2743200"/>
                <a:gd name="connsiteY3" fmla="*/ 914400 h 914400"/>
                <a:gd name="connsiteX0" fmla="*/ 0 w 2743200"/>
                <a:gd name="connsiteY0" fmla="*/ 914400 h 914400"/>
                <a:gd name="connsiteX1" fmla="*/ 1400184 w 2743200"/>
                <a:gd name="connsiteY1" fmla="*/ 0 h 914400"/>
                <a:gd name="connsiteX2" fmla="*/ 2743200 w 2743200"/>
                <a:gd name="connsiteY2" fmla="*/ 914400 h 914400"/>
                <a:gd name="connsiteX3" fmla="*/ 0 w 2743200"/>
                <a:gd name="connsiteY3" fmla="*/ 914400 h 914400"/>
                <a:gd name="connsiteX0" fmla="*/ 28229 w 2803063"/>
                <a:gd name="connsiteY0" fmla="*/ 914400 h 914400"/>
                <a:gd name="connsiteX1" fmla="*/ 1428413 w 2803063"/>
                <a:gd name="connsiteY1" fmla="*/ 0 h 914400"/>
                <a:gd name="connsiteX2" fmla="*/ 2771429 w 2803063"/>
                <a:gd name="connsiteY2" fmla="*/ 914400 h 914400"/>
                <a:gd name="connsiteX3" fmla="*/ 28229 w 2803063"/>
                <a:gd name="connsiteY3" fmla="*/ 914400 h 914400"/>
                <a:gd name="connsiteX0" fmla="*/ 28229 w 2803063"/>
                <a:gd name="connsiteY0" fmla="*/ 914400 h 914400"/>
                <a:gd name="connsiteX1" fmla="*/ 1428413 w 2803063"/>
                <a:gd name="connsiteY1" fmla="*/ 0 h 914400"/>
                <a:gd name="connsiteX2" fmla="*/ 2771429 w 2803063"/>
                <a:gd name="connsiteY2" fmla="*/ 914400 h 914400"/>
                <a:gd name="connsiteX3" fmla="*/ 28229 w 2803063"/>
                <a:gd name="connsiteY3" fmla="*/ 914400 h 914400"/>
                <a:gd name="connsiteX0" fmla="*/ 0 w 2774834"/>
                <a:gd name="connsiteY0" fmla="*/ 914400 h 914400"/>
                <a:gd name="connsiteX1" fmla="*/ 1400184 w 2774834"/>
                <a:gd name="connsiteY1" fmla="*/ 0 h 914400"/>
                <a:gd name="connsiteX2" fmla="*/ 2743200 w 2774834"/>
                <a:gd name="connsiteY2" fmla="*/ 914400 h 914400"/>
                <a:gd name="connsiteX3" fmla="*/ 0 w 2774834"/>
                <a:gd name="connsiteY3" fmla="*/ 914400 h 914400"/>
                <a:gd name="connsiteX0" fmla="*/ 0 w 2743200"/>
                <a:gd name="connsiteY0" fmla="*/ 914400 h 914400"/>
                <a:gd name="connsiteX1" fmla="*/ 1400184 w 2743200"/>
                <a:gd name="connsiteY1" fmla="*/ 0 h 914400"/>
                <a:gd name="connsiteX2" fmla="*/ 2743200 w 2743200"/>
                <a:gd name="connsiteY2" fmla="*/ 914400 h 914400"/>
                <a:gd name="connsiteX3" fmla="*/ 0 w 2743200"/>
                <a:gd name="connsiteY3" fmla="*/ 914400 h 914400"/>
              </a:gdLst>
              <a:ahLst/>
              <a:cxnLst>
                <a:cxn ang="0">
                  <a:pos x="connsiteX0" y="connsiteY0"/>
                </a:cxn>
                <a:cxn ang="0">
                  <a:pos x="connsiteX1" y="connsiteY1"/>
                </a:cxn>
                <a:cxn ang="0">
                  <a:pos x="connsiteX2" y="connsiteY2"/>
                </a:cxn>
                <a:cxn ang="0">
                  <a:pos x="connsiteX3" y="connsiteY3"/>
                </a:cxn>
              </a:cxnLst>
              <a:rect l="l" t="t" r="r" b="b"/>
              <a:pathLst>
                <a:path w="2743200" h="914400">
                  <a:moveTo>
                    <a:pt x="0" y="914400"/>
                  </a:moveTo>
                  <a:cubicBezTo>
                    <a:pt x="914402" y="676275"/>
                    <a:pt x="942984" y="0"/>
                    <a:pt x="1400184" y="0"/>
                  </a:cubicBezTo>
                  <a:cubicBezTo>
                    <a:pt x="1857384" y="0"/>
                    <a:pt x="1824039" y="681037"/>
                    <a:pt x="2743200" y="914400"/>
                  </a:cubicBezTo>
                  <a:lnTo>
                    <a:pt x="0" y="914400"/>
                  </a:lnTo>
                  <a:close/>
                </a:path>
              </a:pathLst>
            </a:custGeom>
            <a:noFill/>
            <a:ln w="952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a:extLst>
                <a:ext uri="{FF2B5EF4-FFF2-40B4-BE49-F238E27FC236}">
                  <a16:creationId xmlns:a16="http://schemas.microsoft.com/office/drawing/2014/main" id="{6E61B433-D9B2-4FE5-6DF8-18C5A24FCD9E}"/>
                </a:ext>
              </a:extLst>
            </p:cNvPr>
            <p:cNvCxnSpPr>
              <a:cxnSpLocks/>
            </p:cNvCxnSpPr>
            <p:nvPr/>
          </p:nvCxnSpPr>
          <p:spPr>
            <a:xfrm>
              <a:off x="3564703" y="1326072"/>
              <a:ext cx="136065" cy="0"/>
            </a:xfrm>
            <a:prstGeom prst="line">
              <a:avLst/>
            </a:prstGeom>
            <a:ln>
              <a:solidFill>
                <a:schemeClr val="accent6">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3981CD5-6A2B-1468-A41D-468566943534}"/>
                </a:ext>
              </a:extLst>
            </p:cNvPr>
            <p:cNvCxnSpPr>
              <a:cxnSpLocks/>
            </p:cNvCxnSpPr>
            <p:nvPr/>
          </p:nvCxnSpPr>
          <p:spPr>
            <a:xfrm>
              <a:off x="3043713" y="2178947"/>
              <a:ext cx="233133" cy="0"/>
            </a:xfrm>
            <a:prstGeom prst="line">
              <a:avLst/>
            </a:prstGeom>
            <a:ln>
              <a:solidFill>
                <a:schemeClr val="accent6">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FC64C75-EC9D-E993-ECE5-AF5D8FAE650D}"/>
                </a:ext>
              </a:extLst>
            </p:cNvPr>
            <p:cNvCxnSpPr>
              <a:cxnSpLocks/>
            </p:cNvCxnSpPr>
            <p:nvPr/>
          </p:nvCxnSpPr>
          <p:spPr>
            <a:xfrm flipV="1">
              <a:off x="3035412" y="1714213"/>
              <a:ext cx="249737" cy="1"/>
            </a:xfrm>
            <a:prstGeom prst="line">
              <a:avLst/>
            </a:prstGeom>
            <a:ln>
              <a:solidFill>
                <a:schemeClr val="accent6">
                  <a:lumMod val="7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15" name="Group 14">
              <a:extLst>
                <a:ext uri="{FF2B5EF4-FFF2-40B4-BE49-F238E27FC236}">
                  <a16:creationId xmlns:a16="http://schemas.microsoft.com/office/drawing/2014/main" id="{F4A11E4A-CD75-853D-709C-4434916136D3}"/>
                </a:ext>
              </a:extLst>
            </p:cNvPr>
            <p:cNvGrpSpPr/>
            <p:nvPr/>
          </p:nvGrpSpPr>
          <p:grpSpPr>
            <a:xfrm>
              <a:off x="3362325" y="994731"/>
              <a:ext cx="63084" cy="1497418"/>
              <a:chOff x="3586212" y="1167629"/>
              <a:chExt cx="63084" cy="1497418"/>
            </a:xfrm>
          </p:grpSpPr>
          <p:cxnSp>
            <p:nvCxnSpPr>
              <p:cNvPr id="33" name="Straight Connector 32">
                <a:extLst>
                  <a:ext uri="{FF2B5EF4-FFF2-40B4-BE49-F238E27FC236}">
                    <a16:creationId xmlns:a16="http://schemas.microsoft.com/office/drawing/2014/main" id="{B3DCE465-1F88-52C7-466B-B4DD8DCD029A}"/>
                  </a:ext>
                </a:extLst>
              </p:cNvPr>
              <p:cNvCxnSpPr/>
              <p:nvPr/>
            </p:nvCxnSpPr>
            <p:spPr>
              <a:xfrm>
                <a:off x="3614788" y="1167629"/>
                <a:ext cx="0" cy="1465729"/>
              </a:xfrm>
              <a:prstGeom prst="line">
                <a:avLst/>
              </a:prstGeom>
              <a:ln w="22225">
                <a:solidFill>
                  <a:schemeClr val="tx1">
                    <a:alpha val="66000"/>
                  </a:schemeClr>
                </a:solidFill>
              </a:ln>
            </p:spPr>
            <p:style>
              <a:lnRef idx="1">
                <a:schemeClr val="accent1"/>
              </a:lnRef>
              <a:fillRef idx="0">
                <a:schemeClr val="accent1"/>
              </a:fillRef>
              <a:effectRef idx="0">
                <a:schemeClr val="accent1"/>
              </a:effectRef>
              <a:fontRef idx="minor">
                <a:schemeClr val="tx1"/>
              </a:fontRef>
            </p:style>
          </p:cxnSp>
          <p:sp>
            <p:nvSpPr>
              <p:cNvPr id="50" name="Rectangle 49">
                <a:extLst>
                  <a:ext uri="{FF2B5EF4-FFF2-40B4-BE49-F238E27FC236}">
                    <a16:creationId xmlns:a16="http://schemas.microsoft.com/office/drawing/2014/main" id="{8C674958-DF1F-71BA-480F-D976168BA384}"/>
                  </a:ext>
                </a:extLst>
              </p:cNvPr>
              <p:cNvSpPr/>
              <p:nvPr/>
            </p:nvSpPr>
            <p:spPr>
              <a:xfrm rot="18889407">
                <a:off x="3586212" y="2601963"/>
                <a:ext cx="63084" cy="6308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6" name="Oval 15">
              <a:extLst>
                <a:ext uri="{FF2B5EF4-FFF2-40B4-BE49-F238E27FC236}">
                  <a16:creationId xmlns:a16="http://schemas.microsoft.com/office/drawing/2014/main" id="{31CBCF05-DF59-505C-9945-CEBC17F1A7A2}"/>
                </a:ext>
              </a:extLst>
            </p:cNvPr>
            <p:cNvSpPr/>
            <p:nvPr/>
          </p:nvSpPr>
          <p:spPr>
            <a:xfrm>
              <a:off x="3677909" y="1304854"/>
              <a:ext cx="45719" cy="45719"/>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5ABD4E6D-8547-8F12-DB59-9AE61A4BDB8D}"/>
                </a:ext>
              </a:extLst>
            </p:cNvPr>
            <p:cNvSpPr/>
            <p:nvPr/>
          </p:nvSpPr>
          <p:spPr>
            <a:xfrm>
              <a:off x="3037582" y="2157043"/>
              <a:ext cx="45719" cy="45719"/>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826EEBA3-8177-CA44-E7D3-7669BC9D7971}"/>
                </a:ext>
              </a:extLst>
            </p:cNvPr>
            <p:cNvSpPr/>
            <p:nvPr/>
          </p:nvSpPr>
          <p:spPr>
            <a:xfrm>
              <a:off x="3214176" y="1681637"/>
              <a:ext cx="45719" cy="45719"/>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Isosceles Triangle 6">
              <a:extLst>
                <a:ext uri="{FF2B5EF4-FFF2-40B4-BE49-F238E27FC236}">
                  <a16:creationId xmlns:a16="http://schemas.microsoft.com/office/drawing/2014/main" id="{A9727E6E-0309-509D-95A0-6CFD68E18F74}"/>
                </a:ext>
              </a:extLst>
            </p:cNvPr>
            <p:cNvSpPr/>
            <p:nvPr/>
          </p:nvSpPr>
          <p:spPr>
            <a:xfrm>
              <a:off x="2618131" y="1150450"/>
              <a:ext cx="1561360" cy="233818"/>
            </a:xfrm>
            <a:custGeom>
              <a:avLst/>
              <a:gdLst>
                <a:gd name="connsiteX0" fmla="*/ 0 w 2743200"/>
                <a:gd name="connsiteY0" fmla="*/ 914400 h 914400"/>
                <a:gd name="connsiteX1" fmla="*/ 1400184 w 2743200"/>
                <a:gd name="connsiteY1" fmla="*/ 0 h 914400"/>
                <a:gd name="connsiteX2" fmla="*/ 2743200 w 2743200"/>
                <a:gd name="connsiteY2" fmla="*/ 914400 h 914400"/>
                <a:gd name="connsiteX3" fmla="*/ 0 w 2743200"/>
                <a:gd name="connsiteY3" fmla="*/ 914400 h 914400"/>
                <a:gd name="connsiteX0" fmla="*/ 0 w 2743200"/>
                <a:gd name="connsiteY0" fmla="*/ 914400 h 914400"/>
                <a:gd name="connsiteX1" fmla="*/ 1400184 w 2743200"/>
                <a:gd name="connsiteY1" fmla="*/ 0 h 914400"/>
                <a:gd name="connsiteX2" fmla="*/ 2743200 w 2743200"/>
                <a:gd name="connsiteY2" fmla="*/ 914400 h 914400"/>
                <a:gd name="connsiteX3" fmla="*/ 0 w 2743200"/>
                <a:gd name="connsiteY3" fmla="*/ 914400 h 914400"/>
                <a:gd name="connsiteX0" fmla="*/ 28229 w 2803063"/>
                <a:gd name="connsiteY0" fmla="*/ 914400 h 914400"/>
                <a:gd name="connsiteX1" fmla="*/ 1428413 w 2803063"/>
                <a:gd name="connsiteY1" fmla="*/ 0 h 914400"/>
                <a:gd name="connsiteX2" fmla="*/ 2771429 w 2803063"/>
                <a:gd name="connsiteY2" fmla="*/ 914400 h 914400"/>
                <a:gd name="connsiteX3" fmla="*/ 28229 w 2803063"/>
                <a:gd name="connsiteY3" fmla="*/ 914400 h 914400"/>
                <a:gd name="connsiteX0" fmla="*/ 28229 w 2803063"/>
                <a:gd name="connsiteY0" fmla="*/ 914400 h 914400"/>
                <a:gd name="connsiteX1" fmla="*/ 1428413 w 2803063"/>
                <a:gd name="connsiteY1" fmla="*/ 0 h 914400"/>
                <a:gd name="connsiteX2" fmla="*/ 2771429 w 2803063"/>
                <a:gd name="connsiteY2" fmla="*/ 914400 h 914400"/>
                <a:gd name="connsiteX3" fmla="*/ 28229 w 2803063"/>
                <a:gd name="connsiteY3" fmla="*/ 914400 h 914400"/>
                <a:gd name="connsiteX0" fmla="*/ 0 w 2774834"/>
                <a:gd name="connsiteY0" fmla="*/ 914400 h 914400"/>
                <a:gd name="connsiteX1" fmla="*/ 1400184 w 2774834"/>
                <a:gd name="connsiteY1" fmla="*/ 0 h 914400"/>
                <a:gd name="connsiteX2" fmla="*/ 2743200 w 2774834"/>
                <a:gd name="connsiteY2" fmla="*/ 914400 h 914400"/>
                <a:gd name="connsiteX3" fmla="*/ 0 w 2774834"/>
                <a:gd name="connsiteY3" fmla="*/ 914400 h 914400"/>
                <a:gd name="connsiteX0" fmla="*/ 0 w 2743200"/>
                <a:gd name="connsiteY0" fmla="*/ 914400 h 914400"/>
                <a:gd name="connsiteX1" fmla="*/ 1400184 w 2743200"/>
                <a:gd name="connsiteY1" fmla="*/ 0 h 914400"/>
                <a:gd name="connsiteX2" fmla="*/ 2743200 w 2743200"/>
                <a:gd name="connsiteY2" fmla="*/ 914400 h 914400"/>
                <a:gd name="connsiteX3" fmla="*/ 0 w 2743200"/>
                <a:gd name="connsiteY3" fmla="*/ 914400 h 914400"/>
              </a:gdLst>
              <a:ahLst/>
              <a:cxnLst>
                <a:cxn ang="0">
                  <a:pos x="connsiteX0" y="connsiteY0"/>
                </a:cxn>
                <a:cxn ang="0">
                  <a:pos x="connsiteX1" y="connsiteY1"/>
                </a:cxn>
                <a:cxn ang="0">
                  <a:pos x="connsiteX2" y="connsiteY2"/>
                </a:cxn>
                <a:cxn ang="0">
                  <a:pos x="connsiteX3" y="connsiteY3"/>
                </a:cxn>
              </a:cxnLst>
              <a:rect l="l" t="t" r="r" b="b"/>
              <a:pathLst>
                <a:path w="2743200" h="914400">
                  <a:moveTo>
                    <a:pt x="0" y="914400"/>
                  </a:moveTo>
                  <a:cubicBezTo>
                    <a:pt x="914402" y="676275"/>
                    <a:pt x="942984" y="0"/>
                    <a:pt x="1400184" y="0"/>
                  </a:cubicBezTo>
                  <a:cubicBezTo>
                    <a:pt x="1857384" y="0"/>
                    <a:pt x="1824039" y="681037"/>
                    <a:pt x="2743200" y="914400"/>
                  </a:cubicBezTo>
                  <a:lnTo>
                    <a:pt x="0" y="914400"/>
                  </a:lnTo>
                  <a:close/>
                </a:path>
              </a:pathLst>
            </a:custGeom>
            <a:noFill/>
            <a:ln w="9525">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Isosceles Triangle 6">
              <a:extLst>
                <a:ext uri="{FF2B5EF4-FFF2-40B4-BE49-F238E27FC236}">
                  <a16:creationId xmlns:a16="http://schemas.microsoft.com/office/drawing/2014/main" id="{404018A2-B4F2-4CB8-899D-96AFF35F7D2F}"/>
                </a:ext>
              </a:extLst>
            </p:cNvPr>
            <p:cNvSpPr/>
            <p:nvPr/>
          </p:nvSpPr>
          <p:spPr>
            <a:xfrm>
              <a:off x="2610590" y="1535812"/>
              <a:ext cx="1561360" cy="233818"/>
            </a:xfrm>
            <a:custGeom>
              <a:avLst/>
              <a:gdLst>
                <a:gd name="connsiteX0" fmla="*/ 0 w 2743200"/>
                <a:gd name="connsiteY0" fmla="*/ 914400 h 914400"/>
                <a:gd name="connsiteX1" fmla="*/ 1400184 w 2743200"/>
                <a:gd name="connsiteY1" fmla="*/ 0 h 914400"/>
                <a:gd name="connsiteX2" fmla="*/ 2743200 w 2743200"/>
                <a:gd name="connsiteY2" fmla="*/ 914400 h 914400"/>
                <a:gd name="connsiteX3" fmla="*/ 0 w 2743200"/>
                <a:gd name="connsiteY3" fmla="*/ 914400 h 914400"/>
                <a:gd name="connsiteX0" fmla="*/ 0 w 2743200"/>
                <a:gd name="connsiteY0" fmla="*/ 914400 h 914400"/>
                <a:gd name="connsiteX1" fmla="*/ 1400184 w 2743200"/>
                <a:gd name="connsiteY1" fmla="*/ 0 h 914400"/>
                <a:gd name="connsiteX2" fmla="*/ 2743200 w 2743200"/>
                <a:gd name="connsiteY2" fmla="*/ 914400 h 914400"/>
                <a:gd name="connsiteX3" fmla="*/ 0 w 2743200"/>
                <a:gd name="connsiteY3" fmla="*/ 914400 h 914400"/>
                <a:gd name="connsiteX0" fmla="*/ 28229 w 2803063"/>
                <a:gd name="connsiteY0" fmla="*/ 914400 h 914400"/>
                <a:gd name="connsiteX1" fmla="*/ 1428413 w 2803063"/>
                <a:gd name="connsiteY1" fmla="*/ 0 h 914400"/>
                <a:gd name="connsiteX2" fmla="*/ 2771429 w 2803063"/>
                <a:gd name="connsiteY2" fmla="*/ 914400 h 914400"/>
                <a:gd name="connsiteX3" fmla="*/ 28229 w 2803063"/>
                <a:gd name="connsiteY3" fmla="*/ 914400 h 914400"/>
                <a:gd name="connsiteX0" fmla="*/ 28229 w 2803063"/>
                <a:gd name="connsiteY0" fmla="*/ 914400 h 914400"/>
                <a:gd name="connsiteX1" fmla="*/ 1428413 w 2803063"/>
                <a:gd name="connsiteY1" fmla="*/ 0 h 914400"/>
                <a:gd name="connsiteX2" fmla="*/ 2771429 w 2803063"/>
                <a:gd name="connsiteY2" fmla="*/ 914400 h 914400"/>
                <a:gd name="connsiteX3" fmla="*/ 28229 w 2803063"/>
                <a:gd name="connsiteY3" fmla="*/ 914400 h 914400"/>
                <a:gd name="connsiteX0" fmla="*/ 0 w 2774834"/>
                <a:gd name="connsiteY0" fmla="*/ 914400 h 914400"/>
                <a:gd name="connsiteX1" fmla="*/ 1400184 w 2774834"/>
                <a:gd name="connsiteY1" fmla="*/ 0 h 914400"/>
                <a:gd name="connsiteX2" fmla="*/ 2743200 w 2774834"/>
                <a:gd name="connsiteY2" fmla="*/ 914400 h 914400"/>
                <a:gd name="connsiteX3" fmla="*/ 0 w 2774834"/>
                <a:gd name="connsiteY3" fmla="*/ 914400 h 914400"/>
                <a:gd name="connsiteX0" fmla="*/ 0 w 2743200"/>
                <a:gd name="connsiteY0" fmla="*/ 914400 h 914400"/>
                <a:gd name="connsiteX1" fmla="*/ 1400184 w 2743200"/>
                <a:gd name="connsiteY1" fmla="*/ 0 h 914400"/>
                <a:gd name="connsiteX2" fmla="*/ 2743200 w 2743200"/>
                <a:gd name="connsiteY2" fmla="*/ 914400 h 914400"/>
                <a:gd name="connsiteX3" fmla="*/ 0 w 2743200"/>
                <a:gd name="connsiteY3" fmla="*/ 914400 h 914400"/>
              </a:gdLst>
              <a:ahLst/>
              <a:cxnLst>
                <a:cxn ang="0">
                  <a:pos x="connsiteX0" y="connsiteY0"/>
                </a:cxn>
                <a:cxn ang="0">
                  <a:pos x="connsiteX1" y="connsiteY1"/>
                </a:cxn>
                <a:cxn ang="0">
                  <a:pos x="connsiteX2" y="connsiteY2"/>
                </a:cxn>
                <a:cxn ang="0">
                  <a:pos x="connsiteX3" y="connsiteY3"/>
                </a:cxn>
              </a:cxnLst>
              <a:rect l="l" t="t" r="r" b="b"/>
              <a:pathLst>
                <a:path w="2743200" h="914400">
                  <a:moveTo>
                    <a:pt x="0" y="914400"/>
                  </a:moveTo>
                  <a:cubicBezTo>
                    <a:pt x="914402" y="676275"/>
                    <a:pt x="942984" y="0"/>
                    <a:pt x="1400184" y="0"/>
                  </a:cubicBezTo>
                  <a:cubicBezTo>
                    <a:pt x="1857384" y="0"/>
                    <a:pt x="1824039" y="681037"/>
                    <a:pt x="2743200" y="914400"/>
                  </a:cubicBezTo>
                  <a:lnTo>
                    <a:pt x="0" y="914400"/>
                  </a:lnTo>
                  <a:close/>
                </a:path>
              </a:pathLst>
            </a:custGeom>
            <a:noFill/>
            <a:ln w="9525">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Isosceles Triangle 6">
              <a:extLst>
                <a:ext uri="{FF2B5EF4-FFF2-40B4-BE49-F238E27FC236}">
                  <a16:creationId xmlns:a16="http://schemas.microsoft.com/office/drawing/2014/main" id="{9BE33CD2-F417-095E-C826-D6F0A8078AAB}"/>
                </a:ext>
              </a:extLst>
            </p:cNvPr>
            <p:cNvSpPr/>
            <p:nvPr/>
          </p:nvSpPr>
          <p:spPr>
            <a:xfrm>
              <a:off x="2625827" y="2023307"/>
              <a:ext cx="1561360" cy="233818"/>
            </a:xfrm>
            <a:custGeom>
              <a:avLst/>
              <a:gdLst>
                <a:gd name="connsiteX0" fmla="*/ 0 w 2743200"/>
                <a:gd name="connsiteY0" fmla="*/ 914400 h 914400"/>
                <a:gd name="connsiteX1" fmla="*/ 1400184 w 2743200"/>
                <a:gd name="connsiteY1" fmla="*/ 0 h 914400"/>
                <a:gd name="connsiteX2" fmla="*/ 2743200 w 2743200"/>
                <a:gd name="connsiteY2" fmla="*/ 914400 h 914400"/>
                <a:gd name="connsiteX3" fmla="*/ 0 w 2743200"/>
                <a:gd name="connsiteY3" fmla="*/ 914400 h 914400"/>
                <a:gd name="connsiteX0" fmla="*/ 0 w 2743200"/>
                <a:gd name="connsiteY0" fmla="*/ 914400 h 914400"/>
                <a:gd name="connsiteX1" fmla="*/ 1400184 w 2743200"/>
                <a:gd name="connsiteY1" fmla="*/ 0 h 914400"/>
                <a:gd name="connsiteX2" fmla="*/ 2743200 w 2743200"/>
                <a:gd name="connsiteY2" fmla="*/ 914400 h 914400"/>
                <a:gd name="connsiteX3" fmla="*/ 0 w 2743200"/>
                <a:gd name="connsiteY3" fmla="*/ 914400 h 914400"/>
                <a:gd name="connsiteX0" fmla="*/ 28229 w 2803063"/>
                <a:gd name="connsiteY0" fmla="*/ 914400 h 914400"/>
                <a:gd name="connsiteX1" fmla="*/ 1428413 w 2803063"/>
                <a:gd name="connsiteY1" fmla="*/ 0 h 914400"/>
                <a:gd name="connsiteX2" fmla="*/ 2771429 w 2803063"/>
                <a:gd name="connsiteY2" fmla="*/ 914400 h 914400"/>
                <a:gd name="connsiteX3" fmla="*/ 28229 w 2803063"/>
                <a:gd name="connsiteY3" fmla="*/ 914400 h 914400"/>
                <a:gd name="connsiteX0" fmla="*/ 28229 w 2803063"/>
                <a:gd name="connsiteY0" fmla="*/ 914400 h 914400"/>
                <a:gd name="connsiteX1" fmla="*/ 1428413 w 2803063"/>
                <a:gd name="connsiteY1" fmla="*/ 0 h 914400"/>
                <a:gd name="connsiteX2" fmla="*/ 2771429 w 2803063"/>
                <a:gd name="connsiteY2" fmla="*/ 914400 h 914400"/>
                <a:gd name="connsiteX3" fmla="*/ 28229 w 2803063"/>
                <a:gd name="connsiteY3" fmla="*/ 914400 h 914400"/>
                <a:gd name="connsiteX0" fmla="*/ 0 w 2774834"/>
                <a:gd name="connsiteY0" fmla="*/ 914400 h 914400"/>
                <a:gd name="connsiteX1" fmla="*/ 1400184 w 2774834"/>
                <a:gd name="connsiteY1" fmla="*/ 0 h 914400"/>
                <a:gd name="connsiteX2" fmla="*/ 2743200 w 2774834"/>
                <a:gd name="connsiteY2" fmla="*/ 914400 h 914400"/>
                <a:gd name="connsiteX3" fmla="*/ 0 w 2774834"/>
                <a:gd name="connsiteY3" fmla="*/ 914400 h 914400"/>
                <a:gd name="connsiteX0" fmla="*/ 0 w 2743200"/>
                <a:gd name="connsiteY0" fmla="*/ 914400 h 914400"/>
                <a:gd name="connsiteX1" fmla="*/ 1400184 w 2743200"/>
                <a:gd name="connsiteY1" fmla="*/ 0 h 914400"/>
                <a:gd name="connsiteX2" fmla="*/ 2743200 w 2743200"/>
                <a:gd name="connsiteY2" fmla="*/ 914400 h 914400"/>
                <a:gd name="connsiteX3" fmla="*/ 0 w 2743200"/>
                <a:gd name="connsiteY3" fmla="*/ 914400 h 914400"/>
              </a:gdLst>
              <a:ahLst/>
              <a:cxnLst>
                <a:cxn ang="0">
                  <a:pos x="connsiteX0" y="connsiteY0"/>
                </a:cxn>
                <a:cxn ang="0">
                  <a:pos x="connsiteX1" y="connsiteY1"/>
                </a:cxn>
                <a:cxn ang="0">
                  <a:pos x="connsiteX2" y="connsiteY2"/>
                </a:cxn>
                <a:cxn ang="0">
                  <a:pos x="connsiteX3" y="connsiteY3"/>
                </a:cxn>
              </a:cxnLst>
              <a:rect l="l" t="t" r="r" b="b"/>
              <a:pathLst>
                <a:path w="2743200" h="914400">
                  <a:moveTo>
                    <a:pt x="0" y="914400"/>
                  </a:moveTo>
                  <a:cubicBezTo>
                    <a:pt x="914402" y="676275"/>
                    <a:pt x="942984" y="0"/>
                    <a:pt x="1400184" y="0"/>
                  </a:cubicBezTo>
                  <a:cubicBezTo>
                    <a:pt x="1857384" y="0"/>
                    <a:pt x="1824039" y="681037"/>
                    <a:pt x="2743200" y="914400"/>
                  </a:cubicBezTo>
                  <a:lnTo>
                    <a:pt x="0" y="914400"/>
                  </a:lnTo>
                  <a:close/>
                </a:path>
              </a:pathLst>
            </a:custGeom>
            <a:noFill/>
            <a:ln w="9525">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9E56A326-0091-F951-0BCB-48398C1B8C5D}"/>
                </a:ext>
              </a:extLst>
            </p:cNvPr>
            <p:cNvSpPr/>
            <p:nvPr/>
          </p:nvSpPr>
          <p:spPr>
            <a:xfrm>
              <a:off x="3517124" y="1304298"/>
              <a:ext cx="45719" cy="45719"/>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F9679CBC-3423-40A9-28DF-4F4ECC341D80}"/>
                </a:ext>
              </a:extLst>
            </p:cNvPr>
            <p:cNvSpPr/>
            <p:nvPr/>
          </p:nvSpPr>
          <p:spPr>
            <a:xfrm>
              <a:off x="2988324" y="1691670"/>
              <a:ext cx="45719" cy="45719"/>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D278FC8D-B3E5-219E-EC46-588E24E58A9A}"/>
                </a:ext>
              </a:extLst>
            </p:cNvPr>
            <p:cNvSpPr/>
            <p:nvPr/>
          </p:nvSpPr>
          <p:spPr>
            <a:xfrm>
              <a:off x="3238870" y="2157043"/>
              <a:ext cx="45719" cy="45719"/>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Straight Connector 25">
              <a:extLst>
                <a:ext uri="{FF2B5EF4-FFF2-40B4-BE49-F238E27FC236}">
                  <a16:creationId xmlns:a16="http://schemas.microsoft.com/office/drawing/2014/main" id="{5F21CCC4-9340-030F-1EA0-F46AD305A46E}"/>
                </a:ext>
              </a:extLst>
            </p:cNvPr>
            <p:cNvCxnSpPr/>
            <p:nvPr/>
          </p:nvCxnSpPr>
          <p:spPr>
            <a:xfrm>
              <a:off x="2454007" y="2460460"/>
              <a:ext cx="1905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9289BE9C-0636-7E4D-16EB-5B61A493FE78}"/>
                </a:ext>
              </a:extLst>
            </p:cNvPr>
            <p:cNvCxnSpPr>
              <a:stCxn id="23" idx="2"/>
            </p:cNvCxnSpPr>
            <p:nvPr/>
          </p:nvCxnSpPr>
          <p:spPr>
            <a:xfrm flipH="1">
              <a:off x="3539983" y="1350017"/>
              <a:ext cx="1" cy="1110443"/>
            </a:xfrm>
            <a:prstGeom prst="line">
              <a:avLst/>
            </a:prstGeom>
            <a:ln>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252B7F7B-9834-42A3-057E-B0B7F104B03D}"/>
                </a:ext>
              </a:extLst>
            </p:cNvPr>
            <p:cNvCxnSpPr>
              <a:cxnSpLocks/>
            </p:cNvCxnSpPr>
            <p:nvPr/>
          </p:nvCxnSpPr>
          <p:spPr>
            <a:xfrm>
              <a:off x="3261730" y="2174184"/>
              <a:ext cx="0" cy="289387"/>
            </a:xfrm>
            <a:prstGeom prst="line">
              <a:avLst/>
            </a:prstGeom>
            <a:ln>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F1AA19A6-E76E-8270-7F6C-9FF9A160EA43}"/>
                </a:ext>
              </a:extLst>
            </p:cNvPr>
            <p:cNvCxnSpPr>
              <a:cxnSpLocks/>
            </p:cNvCxnSpPr>
            <p:nvPr/>
          </p:nvCxnSpPr>
          <p:spPr>
            <a:xfrm>
              <a:off x="3004659" y="1736034"/>
              <a:ext cx="0" cy="716124"/>
            </a:xfrm>
            <a:prstGeom prst="line">
              <a:avLst/>
            </a:prstGeom>
            <a:ln>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743F539B-13FD-E633-4BCD-FD34AB537625}"/>
                </a:ext>
              </a:extLst>
            </p:cNvPr>
            <p:cNvCxnSpPr>
              <a:cxnSpLocks/>
              <a:endCxn id="23" idx="1"/>
            </p:cNvCxnSpPr>
            <p:nvPr/>
          </p:nvCxnSpPr>
          <p:spPr>
            <a:xfrm>
              <a:off x="3383571" y="1326072"/>
              <a:ext cx="133553" cy="1086"/>
            </a:xfrm>
            <a:prstGeom prst="line">
              <a:avLst/>
            </a:prstGeom>
            <a:ln>
              <a:solidFill>
                <a:schemeClr val="accent3">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DB509F38-542D-A714-5F03-70249270D889}"/>
                </a:ext>
              </a:extLst>
            </p:cNvPr>
            <p:cNvCxnSpPr>
              <a:cxnSpLocks/>
            </p:cNvCxnSpPr>
            <p:nvPr/>
          </p:nvCxnSpPr>
          <p:spPr>
            <a:xfrm>
              <a:off x="3020708" y="1717485"/>
              <a:ext cx="370193" cy="0"/>
            </a:xfrm>
            <a:prstGeom prst="line">
              <a:avLst/>
            </a:prstGeom>
            <a:ln>
              <a:solidFill>
                <a:schemeClr val="accent3">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51797CE1-B422-6DD1-4944-5C155F704835}"/>
                </a:ext>
              </a:extLst>
            </p:cNvPr>
            <p:cNvCxnSpPr>
              <a:cxnSpLocks/>
              <a:stCxn id="25" idx="3"/>
            </p:cNvCxnSpPr>
            <p:nvPr/>
          </p:nvCxnSpPr>
          <p:spPr>
            <a:xfrm flipV="1">
              <a:off x="3284589" y="2174184"/>
              <a:ext cx="119647" cy="5719"/>
            </a:xfrm>
            <a:prstGeom prst="line">
              <a:avLst/>
            </a:prstGeom>
            <a:ln>
              <a:solidFill>
                <a:schemeClr val="accent3">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51" name="TextBox 50">
            <a:extLst>
              <a:ext uri="{FF2B5EF4-FFF2-40B4-BE49-F238E27FC236}">
                <a16:creationId xmlns:a16="http://schemas.microsoft.com/office/drawing/2014/main" id="{E1568E26-E79D-6A19-4DC8-72CD68A77C87}"/>
              </a:ext>
            </a:extLst>
          </p:cNvPr>
          <p:cNvSpPr txBox="1"/>
          <p:nvPr/>
        </p:nvSpPr>
        <p:spPr>
          <a:xfrm>
            <a:off x="3934484" y="1080728"/>
            <a:ext cx="560165" cy="215444"/>
          </a:xfrm>
          <a:prstGeom prst="rect">
            <a:avLst/>
          </a:prstGeom>
          <a:noFill/>
        </p:spPr>
        <p:txBody>
          <a:bodyPr wrap="square" rtlCol="0">
            <a:spAutoFit/>
          </a:bodyPr>
          <a:lstStyle/>
          <a:p>
            <a:r>
              <a:rPr lang="en-US" sz="800" dirty="0"/>
              <a:t>Study A</a:t>
            </a:r>
          </a:p>
        </p:txBody>
      </p:sp>
      <p:sp>
        <p:nvSpPr>
          <p:cNvPr id="52" name="TextBox 51">
            <a:extLst>
              <a:ext uri="{FF2B5EF4-FFF2-40B4-BE49-F238E27FC236}">
                <a16:creationId xmlns:a16="http://schemas.microsoft.com/office/drawing/2014/main" id="{30E68982-399F-C5B2-4CAD-B497EC81F481}"/>
              </a:ext>
            </a:extLst>
          </p:cNvPr>
          <p:cNvSpPr txBox="1"/>
          <p:nvPr/>
        </p:nvSpPr>
        <p:spPr>
          <a:xfrm>
            <a:off x="3931237" y="1520051"/>
            <a:ext cx="560165" cy="215444"/>
          </a:xfrm>
          <a:prstGeom prst="rect">
            <a:avLst/>
          </a:prstGeom>
          <a:noFill/>
        </p:spPr>
        <p:txBody>
          <a:bodyPr wrap="square" rtlCol="0">
            <a:spAutoFit/>
          </a:bodyPr>
          <a:lstStyle/>
          <a:p>
            <a:r>
              <a:rPr lang="en-US" sz="800" dirty="0"/>
              <a:t>Study B</a:t>
            </a:r>
          </a:p>
        </p:txBody>
      </p:sp>
      <p:sp>
        <p:nvSpPr>
          <p:cNvPr id="53" name="TextBox 52">
            <a:extLst>
              <a:ext uri="{FF2B5EF4-FFF2-40B4-BE49-F238E27FC236}">
                <a16:creationId xmlns:a16="http://schemas.microsoft.com/office/drawing/2014/main" id="{E8D87359-9865-724B-B4EF-716E3F87EE16}"/>
              </a:ext>
            </a:extLst>
          </p:cNvPr>
          <p:cNvSpPr txBox="1"/>
          <p:nvPr/>
        </p:nvSpPr>
        <p:spPr>
          <a:xfrm>
            <a:off x="3937115" y="2025363"/>
            <a:ext cx="560165" cy="215444"/>
          </a:xfrm>
          <a:prstGeom prst="rect">
            <a:avLst/>
          </a:prstGeom>
          <a:noFill/>
        </p:spPr>
        <p:txBody>
          <a:bodyPr wrap="square" rtlCol="0">
            <a:spAutoFit/>
          </a:bodyPr>
          <a:lstStyle/>
          <a:p>
            <a:r>
              <a:rPr lang="en-US" sz="800" dirty="0"/>
              <a:t>Study C</a:t>
            </a:r>
          </a:p>
        </p:txBody>
      </p:sp>
      <p:sp>
        <p:nvSpPr>
          <p:cNvPr id="54" name="object 5">
            <a:extLst>
              <a:ext uri="{FF2B5EF4-FFF2-40B4-BE49-F238E27FC236}">
                <a16:creationId xmlns:a16="http://schemas.microsoft.com/office/drawing/2014/main" id="{A8FB8041-6FDC-3C6E-92DA-0D58E44809E4}"/>
              </a:ext>
            </a:extLst>
          </p:cNvPr>
          <p:cNvSpPr txBox="1"/>
          <p:nvPr/>
        </p:nvSpPr>
        <p:spPr>
          <a:xfrm>
            <a:off x="3301835" y="770436"/>
            <a:ext cx="1213015" cy="191719"/>
          </a:xfrm>
          <a:prstGeom prst="rect">
            <a:avLst/>
          </a:prstGeom>
        </p:spPr>
        <p:txBody>
          <a:bodyPr vert="horz" wrap="square" lIns="0" tIns="12065" rIns="0" bIns="0" rtlCol="0">
            <a:spAutoFit/>
          </a:bodyPr>
          <a:lstStyle/>
          <a:p>
            <a:pPr marL="12700">
              <a:lnSpc>
                <a:spcPts val="1400"/>
              </a:lnSpc>
              <a:spcBef>
                <a:spcPts val="95"/>
              </a:spcBef>
            </a:pPr>
            <a:r>
              <a:rPr sz="1200" spc="-5" dirty="0">
                <a:solidFill>
                  <a:srgbClr val="3333B2"/>
                </a:solidFill>
                <a:latin typeface="Arial"/>
                <a:cs typeface="Arial"/>
              </a:rPr>
              <a:t>Random Effects</a:t>
            </a:r>
          </a:p>
        </p:txBody>
      </p:sp>
      <p:sp>
        <p:nvSpPr>
          <p:cNvPr id="55" name="object 11">
            <a:extLst>
              <a:ext uri="{FF2B5EF4-FFF2-40B4-BE49-F238E27FC236}">
                <a16:creationId xmlns:a16="http://schemas.microsoft.com/office/drawing/2014/main" id="{ECC5BF9E-C391-BE7C-21C9-EAAB06B3A253}"/>
              </a:ext>
            </a:extLst>
          </p:cNvPr>
          <p:cNvSpPr txBox="1">
            <a:spLocks/>
          </p:cNvSpPr>
          <p:nvPr/>
        </p:nvSpPr>
        <p:spPr>
          <a:xfrm>
            <a:off x="2381251" y="2612824"/>
            <a:ext cx="2087398" cy="513217"/>
          </a:xfrm>
          <a:prstGeom prst="rect">
            <a:avLst/>
          </a:prstGeom>
        </p:spPr>
        <p:txBody>
          <a:bodyPr vert="horz" wrap="square" lIns="0" tIns="8890" rIns="0" bIns="0" rtlCol="0">
            <a:spAutoFit/>
          </a:bodyPr>
          <a:lstStyle>
            <a:defPPr>
              <a:defRPr lang="en-US"/>
            </a:defPPr>
            <a:lvl1pPr marL="0" algn="l" defTabSz="914400" rtl="0" eaLnBrk="1" latinLnBrk="0" hangingPunct="1">
              <a:defRPr sz="600" b="0" i="0" kern="1200">
                <a:solidFill>
                  <a:srgbClr val="ADADE0"/>
                </a:solidFill>
                <a:latin typeface="Arial"/>
                <a:ea typeface="+mn-ea"/>
                <a:cs typeface="Aria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84150" marR="5080" indent="-171450">
              <a:lnSpc>
                <a:spcPts val="950"/>
              </a:lnSpc>
              <a:buClr>
                <a:schemeClr val="tx2"/>
              </a:buClr>
              <a:buFont typeface="Wingdings" panose="05000000000000000000" pitchFamily="2" charset="2"/>
              <a:buChar char="Ø"/>
            </a:pPr>
            <a:r>
              <a:rPr lang="en-US" sz="800" spc="-5" dirty="0">
                <a:solidFill>
                  <a:schemeClr val="tx1"/>
                </a:solidFill>
              </a:rPr>
              <a:t>The </a:t>
            </a:r>
            <a:r>
              <a:rPr lang="en-US" sz="800" b="1" spc="-5" dirty="0">
                <a:solidFill>
                  <a:schemeClr val="accent3">
                    <a:lumMod val="75000"/>
                  </a:schemeClr>
                </a:solidFill>
              </a:rPr>
              <a:t>means of the studies </a:t>
            </a:r>
            <a:r>
              <a:rPr lang="en-US" sz="800" spc="-5" dirty="0">
                <a:solidFill>
                  <a:schemeClr val="tx1"/>
                </a:solidFill>
              </a:rPr>
              <a:t>are distributed about the </a:t>
            </a:r>
            <a:r>
              <a:rPr lang="en-US" sz="800" b="1" spc="-5" dirty="0">
                <a:solidFill>
                  <a:schemeClr val="tx1"/>
                </a:solidFill>
              </a:rPr>
              <a:t>overall mean</a:t>
            </a:r>
            <a:r>
              <a:rPr lang="en-US" sz="800" spc="-5" dirty="0">
                <a:solidFill>
                  <a:schemeClr val="tx1"/>
                </a:solidFill>
              </a:rPr>
              <a:t>.</a:t>
            </a:r>
          </a:p>
          <a:p>
            <a:pPr marL="184150" marR="5080" indent="-171450">
              <a:lnSpc>
                <a:spcPts val="950"/>
              </a:lnSpc>
              <a:buClr>
                <a:schemeClr val="tx2"/>
              </a:buClr>
              <a:buFont typeface="Wingdings" panose="05000000000000000000" pitchFamily="2" charset="2"/>
              <a:buChar char="Ø"/>
            </a:pPr>
            <a:r>
              <a:rPr lang="en-US" sz="800" b="1" spc="-5" dirty="0">
                <a:solidFill>
                  <a:srgbClr val="CC9900"/>
                </a:solidFill>
              </a:rPr>
              <a:t>Deviations</a:t>
            </a:r>
            <a:r>
              <a:rPr lang="en-US" sz="800" spc="-5" dirty="0">
                <a:solidFill>
                  <a:schemeClr val="tx1"/>
                </a:solidFill>
              </a:rPr>
              <a:t> not strictly due to </a:t>
            </a:r>
            <a:r>
              <a:rPr lang="en-US" sz="800" b="1" spc="-5" dirty="0">
                <a:solidFill>
                  <a:schemeClr val="accent6">
                    <a:lumMod val="75000"/>
                  </a:schemeClr>
                </a:solidFill>
              </a:rPr>
              <a:t>sampling variance</a:t>
            </a:r>
          </a:p>
        </p:txBody>
      </p:sp>
      <mc:AlternateContent xmlns:mc="http://schemas.openxmlformats.org/markup-compatibility/2006" xmlns:a14="http://schemas.microsoft.com/office/drawing/2010/main">
        <mc:Choice Requires="a14">
          <p:sp>
            <p:nvSpPr>
              <p:cNvPr id="57" name="TextBox 56">
                <a:extLst>
                  <a:ext uri="{FF2B5EF4-FFF2-40B4-BE49-F238E27FC236}">
                    <a16:creationId xmlns:a16="http://schemas.microsoft.com/office/drawing/2014/main" id="{08A3A689-5046-3609-9BA9-17ED89E013A9}"/>
                  </a:ext>
                </a:extLst>
              </p:cNvPr>
              <p:cNvSpPr txBox="1"/>
              <p:nvPr/>
            </p:nvSpPr>
            <p:spPr>
              <a:xfrm>
                <a:off x="1545375" y="1889349"/>
                <a:ext cx="1269868" cy="24622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000" b="1" i="1" smtClean="0">
                              <a:solidFill>
                                <a:srgbClr val="CC9900"/>
                              </a:solidFill>
                              <a:latin typeface="Cambria Math" panose="02040503050406030204" pitchFamily="18" charset="0"/>
                            </a:rPr>
                          </m:ctrlPr>
                        </m:sSubPr>
                        <m:e>
                          <m:r>
                            <a:rPr lang="en-US" sz="1000" b="1" i="1" smtClean="0">
                              <a:solidFill>
                                <a:srgbClr val="CC9900"/>
                              </a:solidFill>
                              <a:latin typeface="Cambria Math" panose="02040503050406030204" pitchFamily="18" charset="0"/>
                            </a:rPr>
                            <m:t>𝒚</m:t>
                          </m:r>
                        </m:e>
                        <m:sub>
                          <m:r>
                            <a:rPr lang="en-US" sz="1000" b="1" i="1" smtClean="0">
                              <a:solidFill>
                                <a:srgbClr val="CC9900"/>
                              </a:solidFill>
                              <a:latin typeface="Cambria Math" panose="02040503050406030204" pitchFamily="18" charset="0"/>
                            </a:rPr>
                            <m:t>𝒊</m:t>
                          </m:r>
                        </m:sub>
                      </m:sSub>
                      <m:r>
                        <a:rPr lang="en-US" sz="1000" b="0" i="1" smtClean="0">
                          <a:latin typeface="Cambria Math" panose="02040503050406030204" pitchFamily="18" charset="0"/>
                        </a:rPr>
                        <m:t>=</m:t>
                      </m:r>
                      <m:sSub>
                        <m:sSubPr>
                          <m:ctrlPr>
                            <a:rPr lang="en-US" sz="1000" b="1" i="1" smtClean="0">
                              <a:latin typeface="Cambria Math" panose="02040503050406030204" pitchFamily="18" charset="0"/>
                            </a:rPr>
                          </m:ctrlPr>
                        </m:sSubPr>
                        <m:e>
                          <m:r>
                            <a:rPr lang="en-US" sz="1000" b="1" i="1" smtClean="0">
                              <a:latin typeface="Cambria Math" panose="02040503050406030204" pitchFamily="18" charset="0"/>
                            </a:rPr>
                            <m:t>𝒃</m:t>
                          </m:r>
                        </m:e>
                        <m:sub>
                          <m:r>
                            <a:rPr lang="en-US" sz="1000" b="1" i="1" smtClean="0">
                              <a:latin typeface="Cambria Math" panose="02040503050406030204" pitchFamily="18" charset="0"/>
                            </a:rPr>
                            <m:t>𝟎</m:t>
                          </m:r>
                        </m:sub>
                      </m:sSub>
                      <m:r>
                        <a:rPr lang="en-US" sz="1000" b="0" i="1" smtClean="0">
                          <a:latin typeface="Cambria Math" panose="02040503050406030204" pitchFamily="18" charset="0"/>
                        </a:rPr>
                        <m:t>+</m:t>
                      </m:r>
                      <m:sSub>
                        <m:sSubPr>
                          <m:ctrlPr>
                            <a:rPr lang="en-US" sz="1000" b="1" i="1" smtClean="0">
                              <a:solidFill>
                                <a:schemeClr val="accent3">
                                  <a:lumMod val="75000"/>
                                </a:schemeClr>
                              </a:solidFill>
                              <a:latin typeface="Cambria Math" panose="02040503050406030204" pitchFamily="18" charset="0"/>
                            </a:rPr>
                          </m:ctrlPr>
                        </m:sSubPr>
                        <m:e>
                          <m:r>
                            <a:rPr lang="en-US" sz="1000" b="1" i="1" smtClean="0">
                              <a:solidFill>
                                <a:schemeClr val="accent3">
                                  <a:lumMod val="75000"/>
                                </a:schemeClr>
                              </a:solidFill>
                              <a:latin typeface="Cambria Math" panose="02040503050406030204" pitchFamily="18" charset="0"/>
                            </a:rPr>
                            <m:t>𝒔</m:t>
                          </m:r>
                        </m:e>
                        <m:sub>
                          <m:r>
                            <a:rPr lang="en-US" sz="1000" b="1" i="1" smtClean="0">
                              <a:solidFill>
                                <a:schemeClr val="accent3">
                                  <a:lumMod val="75000"/>
                                </a:schemeClr>
                              </a:solidFill>
                              <a:latin typeface="Cambria Math" panose="02040503050406030204" pitchFamily="18" charset="0"/>
                            </a:rPr>
                            <m:t>𝒊</m:t>
                          </m:r>
                        </m:sub>
                      </m:sSub>
                      <m:r>
                        <a:rPr lang="en-US" sz="1000" b="1" i="1" smtClean="0">
                          <a:latin typeface="Cambria Math" panose="02040503050406030204" pitchFamily="18" charset="0"/>
                        </a:rPr>
                        <m:t>+ </m:t>
                      </m:r>
                      <m:sSub>
                        <m:sSubPr>
                          <m:ctrlPr>
                            <a:rPr lang="en-US" sz="1000" b="1" i="1" smtClean="0">
                              <a:solidFill>
                                <a:schemeClr val="accent6">
                                  <a:lumMod val="75000"/>
                                </a:schemeClr>
                              </a:solidFill>
                              <a:latin typeface="Cambria Math" panose="02040503050406030204" pitchFamily="18" charset="0"/>
                            </a:rPr>
                          </m:ctrlPr>
                        </m:sSubPr>
                        <m:e>
                          <m:r>
                            <a:rPr lang="en-US" sz="1000" b="1" i="1" smtClean="0">
                              <a:solidFill>
                                <a:schemeClr val="accent6">
                                  <a:lumMod val="75000"/>
                                </a:schemeClr>
                              </a:solidFill>
                              <a:latin typeface="Cambria Math" panose="02040503050406030204" pitchFamily="18" charset="0"/>
                            </a:rPr>
                            <m:t>𝒆</m:t>
                          </m:r>
                        </m:e>
                        <m:sub>
                          <m:r>
                            <a:rPr lang="en-US" sz="1000" b="1" i="1" smtClean="0">
                              <a:solidFill>
                                <a:schemeClr val="accent6">
                                  <a:lumMod val="75000"/>
                                </a:schemeClr>
                              </a:solidFill>
                              <a:latin typeface="Cambria Math" panose="02040503050406030204" pitchFamily="18" charset="0"/>
                            </a:rPr>
                            <m:t>𝒊</m:t>
                          </m:r>
                        </m:sub>
                      </m:sSub>
                    </m:oMath>
                  </m:oMathPara>
                </a14:m>
                <a:endParaRPr lang="en-US" sz="1000" b="1" dirty="0"/>
              </a:p>
            </p:txBody>
          </p:sp>
        </mc:Choice>
        <mc:Fallback xmlns="">
          <p:sp>
            <p:nvSpPr>
              <p:cNvPr id="57" name="TextBox 56">
                <a:extLst>
                  <a:ext uri="{FF2B5EF4-FFF2-40B4-BE49-F238E27FC236}">
                    <a16:creationId xmlns:a16="http://schemas.microsoft.com/office/drawing/2014/main" id="{08A3A689-5046-3609-9BA9-17ED89E013A9}"/>
                  </a:ext>
                </a:extLst>
              </p:cNvPr>
              <p:cNvSpPr txBox="1">
                <a:spLocks noRot="1" noChangeAspect="1" noMove="1" noResize="1" noEditPoints="1" noAdjustHandles="1" noChangeArrowheads="1" noChangeShapeType="1" noTextEdit="1"/>
              </p:cNvSpPr>
              <p:nvPr/>
            </p:nvSpPr>
            <p:spPr>
              <a:xfrm>
                <a:off x="1545375" y="1889349"/>
                <a:ext cx="1269868" cy="246221"/>
              </a:xfrm>
              <a:prstGeom prst="rect">
                <a:avLst/>
              </a:prstGeom>
              <a:blipFill>
                <a:blip r:embed="rId3"/>
                <a:stretch>
                  <a:fillRect/>
                </a:stretch>
              </a:blipFill>
            </p:spPr>
            <p:txBody>
              <a:bodyPr/>
              <a:lstStyle/>
              <a:p>
                <a:r>
                  <a:rPr lang="en-US">
                    <a:noFill/>
                  </a:rPr>
                  <a:t> </a:t>
                </a:r>
              </a:p>
            </p:txBody>
          </p:sp>
        </mc:Fallback>
      </mc:AlternateContent>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4553</TotalTime>
  <Words>4995</Words>
  <Application>Microsoft Office PowerPoint</Application>
  <PresentationFormat>Custom</PresentationFormat>
  <Paragraphs>655</Paragraphs>
  <Slides>42</Slides>
  <Notes>32</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42</vt:i4>
      </vt:variant>
    </vt:vector>
  </HeadingPairs>
  <TitlesOfParts>
    <vt:vector size="56" baseType="lpstr">
      <vt:lpstr>Arial</vt:lpstr>
      <vt:lpstr>Calibri</vt:lpstr>
      <vt:lpstr>Cambria</vt:lpstr>
      <vt:lpstr>Cambria Math</vt:lpstr>
      <vt:lpstr>DDG_ProximaNova</vt:lpstr>
      <vt:lpstr>ElsevierGulliver</vt:lpstr>
      <vt:lpstr>Google Sans</vt:lpstr>
      <vt:lpstr>Lucida Sans Unicode</vt:lpstr>
      <vt:lpstr>STIX-Regular</vt:lpstr>
      <vt:lpstr>Tahoma</vt:lpstr>
      <vt:lpstr>Times New Roman</vt:lpstr>
      <vt:lpstr>Verdana</vt:lpstr>
      <vt:lpstr>Wingdings</vt:lpstr>
      <vt:lpstr>Office Theme</vt:lpstr>
      <vt:lpstr>Uncertainty Quantification and Parameter  Inference for Material Models Using a  Bayesian Paradigm</vt:lpstr>
      <vt:lpstr>Materials Science Advancing Technology</vt:lpstr>
      <vt:lpstr>ICME for the Discovery and Design of New Materials</vt:lpstr>
      <vt:lpstr>ICME for the Discovery and Design of New Materials</vt:lpstr>
      <vt:lpstr>Sources of Uncertainty in Materials Modeling</vt:lpstr>
      <vt:lpstr>UQ for materials science and ICME</vt:lpstr>
      <vt:lpstr>Bayesian formalism for statistical inference</vt:lpstr>
      <vt:lpstr>PowerPoint Presentation</vt:lpstr>
      <vt:lpstr>PowerPoint Presentation</vt:lpstr>
      <vt:lpstr>A hierarchical random effects model DAG</vt:lpstr>
      <vt:lpstr>A Hierarchical Random Effects Structure</vt:lpstr>
      <vt:lpstr>A Hierarchical Random Effects Structure</vt:lpstr>
      <vt:lpstr>A Hierarchical Random Effects Structure</vt:lpstr>
      <vt:lpstr>A Hierarchical Random Effects Structure</vt:lpstr>
      <vt:lpstr>A Hierarchical Random Effects Structure</vt:lpstr>
      <vt:lpstr>A Hierarchical Random Effects Structure</vt:lpstr>
      <vt:lpstr>A Hierarchical Random Effects Structure</vt:lpstr>
      <vt:lpstr>PowerPoint Presentation</vt:lpstr>
      <vt:lpstr>Phenomenological VPSC CP Model</vt:lpstr>
      <vt:lpstr>Inference Problem</vt:lpstr>
      <vt:lpstr>Importance of Accounting for Model Discrepancy</vt:lpstr>
      <vt:lpstr>Gaussian Processes to Model Discrepancy</vt:lpstr>
      <vt:lpstr>Prior Modeling of the Discrepancy</vt:lpstr>
      <vt:lpstr>Prior Modeling of the Discrepancy</vt:lpstr>
      <vt:lpstr>PowerPoint Presentation</vt:lpstr>
      <vt:lpstr>PowerPoint Presentation</vt:lpstr>
      <vt:lpstr>Prior Modeling of θ</vt:lpstr>
      <vt:lpstr>Prior Modeling of θ</vt:lpstr>
      <vt:lpstr>Prior Modeling of θ</vt:lpstr>
      <vt:lpstr>Prior Modeling of θ</vt:lpstr>
      <vt:lpstr>Bivariate Kernel Density Estimates</vt:lpstr>
      <vt:lpstr>PowerPoint Presentation</vt:lpstr>
      <vt:lpstr>Posterior Uncertainty Propagated to Model Output</vt:lpstr>
      <vt:lpstr>Summary</vt:lpstr>
      <vt:lpstr>Thank You</vt:lpstr>
      <vt:lpstr>Cited Works</vt:lpstr>
      <vt:lpstr>Supplemental Slide I: When to Include Discrepancy</vt:lpstr>
      <vt:lpstr>Supplemental Slide II: Modeling Discrepancy</vt:lpstr>
      <vt:lpstr>Supplemental Slide III: Toy Problem for Discrepancy</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Uncertainty Quantification and Parameter Inference for Material Models Using a Bayesian Paradigm</dc:title>
  <dc:creator>Denielle Ricciardi Stephen Niezgoda, Oksana Chkrebtii</dc:creator>
  <cp:lastModifiedBy>Ricciardi, Denielle Elyse</cp:lastModifiedBy>
  <cp:revision>85</cp:revision>
  <dcterms:created xsi:type="dcterms:W3CDTF">2021-09-13T04:08:02Z</dcterms:created>
  <dcterms:modified xsi:type="dcterms:W3CDTF">2023-05-23T02:00:25Z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2021-09-13T00:00:00Z</vt:filetime>
  </property>
  <property fmtid="{D5CDD505-2E9C-101B-9397-08002B2CF9AE}" pid="3" name="Creator">
    <vt:lpwstr>LaTeX with Beamer class</vt:lpwstr>
  </property>
  <property fmtid="{D5CDD505-2E9C-101B-9397-08002B2CF9AE}" pid="4" name="LastSaved">
    <vt:filetime>2021-09-13T00:00:00Z</vt:filetime>
  </property>
</Properties>
</file>